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9" r:id="rId1"/>
  </p:sldMasterIdLst>
  <p:notesMasterIdLst>
    <p:notesMasterId r:id="rId162"/>
  </p:notesMasterIdLst>
  <p:handoutMasterIdLst>
    <p:handoutMasterId r:id="rId163"/>
  </p:handoutMasterIdLst>
  <p:sldIdLst>
    <p:sldId id="428" r:id="rId2"/>
    <p:sldId id="260" r:id="rId3"/>
    <p:sldId id="257" r:id="rId4"/>
    <p:sldId id="258" r:id="rId5"/>
    <p:sldId id="259" r:id="rId6"/>
    <p:sldId id="261" r:id="rId7"/>
    <p:sldId id="271" r:id="rId8"/>
    <p:sldId id="276" r:id="rId9"/>
    <p:sldId id="445" r:id="rId10"/>
    <p:sldId id="446" r:id="rId11"/>
    <p:sldId id="447" r:id="rId12"/>
    <p:sldId id="448" r:id="rId13"/>
    <p:sldId id="449" r:id="rId14"/>
    <p:sldId id="450" r:id="rId15"/>
    <p:sldId id="451" r:id="rId16"/>
    <p:sldId id="452" r:id="rId17"/>
    <p:sldId id="453" r:id="rId18"/>
    <p:sldId id="454" r:id="rId19"/>
    <p:sldId id="455" r:id="rId20"/>
    <p:sldId id="429" r:id="rId21"/>
    <p:sldId id="280" r:id="rId22"/>
    <p:sldId id="282" r:id="rId23"/>
    <p:sldId id="284" r:id="rId24"/>
    <p:sldId id="289" r:id="rId25"/>
    <p:sldId id="430" r:id="rId26"/>
    <p:sldId id="285" r:id="rId27"/>
    <p:sldId id="286" r:id="rId28"/>
    <p:sldId id="431" r:id="rId29"/>
    <p:sldId id="291" r:id="rId30"/>
    <p:sldId id="353" r:id="rId31"/>
    <p:sldId id="296" r:id="rId32"/>
    <p:sldId id="293" r:id="rId33"/>
    <p:sldId id="294" r:id="rId34"/>
    <p:sldId id="425" r:id="rId35"/>
    <p:sldId id="432" r:id="rId36"/>
    <p:sldId id="479" r:id="rId37"/>
    <p:sldId id="480" r:id="rId38"/>
    <p:sldId id="478" r:id="rId39"/>
    <p:sldId id="456" r:id="rId40"/>
    <p:sldId id="298" r:id="rId41"/>
    <p:sldId id="469" r:id="rId42"/>
    <p:sldId id="457" r:id="rId43"/>
    <p:sldId id="470" r:id="rId44"/>
    <p:sldId id="458" r:id="rId45"/>
    <p:sldId id="461" r:id="rId46"/>
    <p:sldId id="462" r:id="rId47"/>
    <p:sldId id="463" r:id="rId48"/>
    <p:sldId id="464" r:id="rId49"/>
    <p:sldId id="471" r:id="rId50"/>
    <p:sldId id="472" r:id="rId51"/>
    <p:sldId id="473" r:id="rId52"/>
    <p:sldId id="465" r:id="rId53"/>
    <p:sldId id="466" r:id="rId54"/>
    <p:sldId id="474" r:id="rId55"/>
    <p:sldId id="475" r:id="rId56"/>
    <p:sldId id="300" r:id="rId57"/>
    <p:sldId id="301" r:id="rId58"/>
    <p:sldId id="482" r:id="rId59"/>
    <p:sldId id="483" r:id="rId60"/>
    <p:sldId id="303" r:id="rId61"/>
    <p:sldId id="304" r:id="rId62"/>
    <p:sldId id="305" r:id="rId63"/>
    <p:sldId id="443" r:id="rId64"/>
    <p:sldId id="307" r:id="rId65"/>
    <p:sldId id="308" r:id="rId66"/>
    <p:sldId id="309" r:id="rId67"/>
    <p:sldId id="310" r:id="rId68"/>
    <p:sldId id="488" r:id="rId69"/>
    <p:sldId id="490" r:id="rId70"/>
    <p:sldId id="491" r:id="rId71"/>
    <p:sldId id="489" r:id="rId72"/>
    <p:sldId id="311" r:id="rId73"/>
    <p:sldId id="486" r:id="rId74"/>
    <p:sldId id="487" r:id="rId75"/>
    <p:sldId id="492" r:id="rId76"/>
    <p:sldId id="493" r:id="rId77"/>
    <p:sldId id="375" r:id="rId78"/>
    <p:sldId id="467" r:id="rId79"/>
    <p:sldId id="494" r:id="rId80"/>
    <p:sldId id="495" r:id="rId81"/>
    <p:sldId id="497" r:id="rId82"/>
    <p:sldId id="498" r:id="rId83"/>
    <p:sldId id="485" r:id="rId84"/>
    <p:sldId id="338" r:id="rId85"/>
    <p:sldId id="503" r:id="rId86"/>
    <p:sldId id="504" r:id="rId87"/>
    <p:sldId id="339" r:id="rId88"/>
    <p:sldId id="340" r:id="rId89"/>
    <p:sldId id="528" r:id="rId90"/>
    <p:sldId id="341" r:id="rId91"/>
    <p:sldId id="505" r:id="rId92"/>
    <p:sldId id="343" r:id="rId93"/>
    <p:sldId id="344" r:id="rId94"/>
    <p:sldId id="354" r:id="rId95"/>
    <p:sldId id="347" r:id="rId96"/>
    <p:sldId id="401" r:id="rId97"/>
    <p:sldId id="506" r:id="rId98"/>
    <p:sldId id="356" r:id="rId99"/>
    <p:sldId id="357" r:id="rId100"/>
    <p:sldId id="358" r:id="rId101"/>
    <p:sldId id="507" r:id="rId102"/>
    <p:sldId id="508" r:id="rId103"/>
    <p:sldId id="476" r:id="rId104"/>
    <p:sldId id="360" r:id="rId105"/>
    <p:sldId id="499" r:id="rId106"/>
    <p:sldId id="509" r:id="rId107"/>
    <p:sldId id="374" r:id="rId108"/>
    <p:sldId id="501" r:id="rId109"/>
    <p:sldId id="502" r:id="rId110"/>
    <p:sldId id="433" r:id="rId111"/>
    <p:sldId id="368" r:id="rId112"/>
    <p:sldId id="520" r:id="rId113"/>
    <p:sldId id="515" r:id="rId114"/>
    <p:sldId id="519" r:id="rId115"/>
    <p:sldId id="370" r:id="rId116"/>
    <p:sldId id="372" r:id="rId117"/>
    <p:sldId id="373" r:id="rId118"/>
    <p:sldId id="376" r:id="rId119"/>
    <p:sldId id="378" r:id="rId120"/>
    <p:sldId id="377" r:id="rId121"/>
    <p:sldId id="435" r:id="rId122"/>
    <p:sldId id="436" r:id="rId123"/>
    <p:sldId id="385" r:id="rId124"/>
    <p:sldId id="521" r:id="rId125"/>
    <p:sldId id="410" r:id="rId126"/>
    <p:sldId id="386" r:id="rId127"/>
    <p:sldId id="387" r:id="rId128"/>
    <p:sldId id="388" r:id="rId129"/>
    <p:sldId id="391" r:id="rId130"/>
    <p:sldId id="395" r:id="rId131"/>
    <p:sldId id="396" r:id="rId132"/>
    <p:sldId id="397" r:id="rId133"/>
    <p:sldId id="403" r:id="rId134"/>
    <p:sldId id="404" r:id="rId135"/>
    <p:sldId id="523" r:id="rId136"/>
    <p:sldId id="408" r:id="rId137"/>
    <p:sldId id="525" r:id="rId138"/>
    <p:sldId id="524" r:id="rId139"/>
    <p:sldId id="526" r:id="rId140"/>
    <p:sldId id="411" r:id="rId141"/>
    <p:sldId id="416" r:id="rId142"/>
    <p:sldId id="413" r:id="rId143"/>
    <p:sldId id="516" r:id="rId144"/>
    <p:sldId id="517" r:id="rId145"/>
    <p:sldId id="518" r:id="rId146"/>
    <p:sldId id="414" r:id="rId147"/>
    <p:sldId id="415" r:id="rId148"/>
    <p:sldId id="418" r:id="rId149"/>
    <p:sldId id="441" r:id="rId150"/>
    <p:sldId id="440" r:id="rId151"/>
    <p:sldId id="439" r:id="rId152"/>
    <p:sldId id="442" r:id="rId153"/>
    <p:sldId id="427" r:id="rId154"/>
    <p:sldId id="419" r:id="rId155"/>
    <p:sldId id="420" r:id="rId156"/>
    <p:sldId id="421" r:id="rId157"/>
    <p:sldId id="422" r:id="rId158"/>
    <p:sldId id="423" r:id="rId159"/>
    <p:sldId id="529" r:id="rId160"/>
    <p:sldId id="522" r:id="rId161"/>
  </p:sldIdLst>
  <p:sldSz cx="9144000" cy="6858000" type="screen4x3"/>
  <p:notesSz cx="6954838" cy="9240838"/>
  <p:embeddedFontLst>
    <p:embeddedFont>
      <p:font typeface="Agency FB" panose="020B0503020202020204" pitchFamily="34" charset="0"/>
      <p:regular r:id="rId164"/>
      <p:bold r:id="rId165"/>
    </p:embeddedFont>
    <p:embeddedFont>
      <p:font typeface="Arial Black" panose="020B0A04020102020204" pitchFamily="34" charset="0"/>
      <p:regular r:id="rId166"/>
      <p:bold r:id="rId167"/>
    </p:embeddedFont>
    <p:embeddedFont>
      <p:font typeface="Arial Narrow" panose="020B0606020202030204" pitchFamily="34" charset="0"/>
      <p:regular r:id="rId168"/>
      <p:bold r:id="rId169"/>
      <p:italic r:id="rId170"/>
      <p:boldItalic r:id="rId171"/>
    </p:embeddedFont>
    <p:embeddedFont>
      <p:font typeface="Arial Rounded MT Bold" panose="020F0704030504030204" pitchFamily="34" charset="0"/>
      <p:regular r:id="rId172"/>
    </p:embeddedFont>
    <p:embeddedFont>
      <p:font typeface="Baskerville Old Face" panose="02020602080505020303" pitchFamily="18" charset="0"/>
      <p:regular r:id="rId173"/>
    </p:embeddedFont>
    <p:embeddedFont>
      <p:font typeface="Berlin Sans FB Demi" panose="020E0802020502020306" pitchFamily="34" charset="0"/>
      <p:regular r:id="rId174"/>
      <p:bold r:id="rId175"/>
    </p:embeddedFont>
    <p:embeddedFont>
      <p:font typeface="Bernard MT Condensed" panose="02050806060905020404" pitchFamily="18" charset="0"/>
      <p:regular r:id="rId176"/>
    </p:embeddedFont>
    <p:embeddedFont>
      <p:font typeface="Book Antiqua" panose="02040602050305030304" pitchFamily="18" charset="0"/>
      <p:regular r:id="rId177"/>
      <p:bold r:id="rId178"/>
      <p:italic r:id="rId179"/>
      <p:boldItalic r:id="rId180"/>
    </p:embeddedFont>
    <p:embeddedFont>
      <p:font typeface="Brush Script MT" panose="03060802040406070304" pitchFamily="66" charset="0"/>
      <p:italic r:id="rId181"/>
    </p:embeddedFont>
    <p:embeddedFont>
      <p:font typeface="Cambria" panose="02040503050406030204" pitchFamily="18" charset="0"/>
      <p:regular r:id="rId182"/>
      <p:bold r:id="rId183"/>
      <p:italic r:id="rId184"/>
      <p:boldItalic r:id="rId185"/>
    </p:embeddedFont>
    <p:embeddedFont>
      <p:font typeface="Comic Sans MS" panose="030F0702030302020204" pitchFamily="66" charset="0"/>
      <p:regular r:id="rId186"/>
      <p:bold r:id="rId187"/>
      <p:italic r:id="rId188"/>
      <p:boldItalic r:id="rId189"/>
    </p:embeddedFont>
    <p:embeddedFont>
      <p:font typeface="Cooper Black" panose="0208090404030B020404" pitchFamily="18" charset="0"/>
      <p:regular r:id="rId190"/>
    </p:embeddedFont>
    <p:embeddedFont>
      <p:font typeface="Eras Bold ITC" panose="020B0907030504020204" pitchFamily="34" charset="0"/>
      <p:regular r:id="rId191"/>
      <p:bold r:id="rId192"/>
    </p:embeddedFont>
    <p:embeddedFont>
      <p:font typeface="Eras Demi ITC" panose="020B0805030504020804" pitchFamily="34" charset="0"/>
      <p:regular r:id="rId193"/>
      <p:bold r:id="rId194"/>
    </p:embeddedFont>
    <p:embeddedFont>
      <p:font typeface="Franklin Gothic Medium" panose="020B0603020102020204" pitchFamily="34" charset="0"/>
      <p:regular r:id="rId195"/>
      <p:italic r:id="rId196"/>
    </p:embeddedFont>
    <p:embeddedFont>
      <p:font typeface="Freestyle Script" panose="030804020302050B0404" pitchFamily="66" charset="0"/>
      <p:regular r:id="rId197"/>
    </p:embeddedFont>
    <p:embeddedFont>
      <p:font typeface="Gloucester MT Extra Condensed" panose="02030808020601010101" pitchFamily="18" charset="0"/>
      <p:regular r:id="rId198"/>
    </p:embeddedFont>
    <p:embeddedFont>
      <p:font typeface="Haettenschweiler" panose="020B0706040902060204" pitchFamily="34" charset="0"/>
      <p:regular r:id="rId199"/>
    </p:embeddedFont>
    <p:embeddedFont>
      <p:font typeface="Harlow Solid Italic" panose="04030604020F02020D02" pitchFamily="82" charset="0"/>
      <p:italic r:id="rId200"/>
    </p:embeddedFont>
    <p:embeddedFont>
      <p:font typeface="HebrewTh" pitchFamily="2" charset="0"/>
      <p:regular r:id="rId201"/>
    </p:embeddedFont>
    <p:embeddedFont>
      <p:font typeface="Impact" panose="020B0806030902050204" pitchFamily="34" charset="0"/>
      <p:regular r:id="rId202"/>
    </p:embeddedFont>
    <p:embeddedFont>
      <p:font typeface="Jenkins v2.0" panose="020B0604020202020204"/>
      <p:regular r:id="rId203"/>
    </p:embeddedFont>
    <p:embeddedFont>
      <p:font typeface="Lucida Bright" panose="02040602050505020304" pitchFamily="18" charset="0"/>
      <p:regular r:id="rId204"/>
      <p:bold r:id="rId205"/>
      <p:italic r:id="rId206"/>
      <p:boldItalic r:id="rId207"/>
    </p:embeddedFont>
    <p:embeddedFont>
      <p:font typeface="Lucida Fax" panose="02060602050505020204" pitchFamily="18" charset="0"/>
      <p:regular r:id="rId208"/>
      <p:bold r:id="rId209"/>
      <p:italic r:id="rId210"/>
      <p:boldItalic r:id="rId211"/>
    </p:embeddedFont>
    <p:embeddedFont>
      <p:font typeface="Lucida Sans" panose="020B0602030504020204" pitchFamily="34" charset="0"/>
      <p:regular r:id="rId212"/>
      <p:bold r:id="rId213"/>
      <p:italic r:id="rId214"/>
      <p:boldItalic r:id="rId215"/>
    </p:embeddedFont>
    <p:embeddedFont>
      <p:font typeface="Lucida Sans Unicode" panose="020B0602030504020204" pitchFamily="34" charset="0"/>
      <p:regular r:id="rId216"/>
    </p:embeddedFont>
    <p:embeddedFont>
      <p:font typeface="MARKETPRO" panose="020B0604020202020204"/>
      <p:regular r:id="rId217"/>
    </p:embeddedFont>
    <p:embeddedFont>
      <p:font typeface="Matura MT Script Capitals" panose="03020802060602070202" pitchFamily="66" charset="0"/>
      <p:regular r:id="rId218"/>
    </p:embeddedFont>
    <p:embeddedFont>
      <p:font typeface="Mistral" panose="03090702030407020403" pitchFamily="66" charset="0"/>
      <p:regular r:id="rId219"/>
    </p:embeddedFont>
    <p:embeddedFont>
      <p:font typeface="Monotype Corsiva" panose="03010101010201010101" pitchFamily="66" charset="0"/>
      <p:regular r:id="rId220"/>
      <p:italic r:id="rId221"/>
    </p:embeddedFont>
    <p:embeddedFont>
      <p:font typeface="Narkisim" panose="020E0502050101010101" pitchFamily="34" charset="-79"/>
      <p:regular r:id="rId222"/>
    </p:embeddedFont>
    <p:embeddedFont>
      <p:font typeface="Old English Text MT" panose="03040902040508030806" pitchFamily="66" charset="0"/>
      <p:regular r:id="rId223"/>
    </p:embeddedFont>
    <p:embeddedFont>
      <p:font typeface="Papyrus" panose="03070502060502030205" pitchFamily="66" charset="0"/>
      <p:regular r:id="rId224"/>
    </p:embeddedFont>
    <p:embeddedFont>
      <p:font typeface="Perpetua Titling MT" panose="02020502060505020804" pitchFamily="18" charset="0"/>
      <p:regular r:id="rId225"/>
      <p:bold r:id="rId226"/>
    </p:embeddedFont>
    <p:embeddedFont>
      <p:font typeface="Pristina" panose="03060402040406080204" pitchFamily="66" charset="0"/>
      <p:regular r:id="rId227"/>
    </p:embeddedFont>
    <p:embeddedFont>
      <p:font typeface="ReservoirGrunge" panose="020B0604020202020204"/>
      <p:regular r:id="rId228"/>
    </p:embeddedFont>
    <p:embeddedFont>
      <p:font typeface="Script MT Bold" panose="03040602040607080904" pitchFamily="66" charset="0"/>
      <p:bold r:id="rId229"/>
    </p:embeddedFont>
    <p:embeddedFont>
      <p:font typeface="Showcard Gothic" panose="04020904020102020604" pitchFamily="82" charset="0"/>
      <p:regular r:id="rId230"/>
    </p:embeddedFont>
    <p:embeddedFont>
      <p:font typeface="Sylfaen" panose="010A0502050306030303" pitchFamily="18" charset="0"/>
      <p:regular r:id="rId231"/>
    </p:embeddedFont>
    <p:embeddedFont>
      <p:font typeface="Tahoma" panose="020B0604030504040204" pitchFamily="34" charset="0"/>
      <p:regular r:id="rId232"/>
      <p:bold r:id="rId233"/>
    </p:embeddedFont>
    <p:embeddedFont>
      <p:font typeface="Verdana" panose="020B0604030504040204" pitchFamily="34" charset="0"/>
      <p:regular r:id="rId234"/>
      <p:bold r:id="rId235"/>
      <p:italic r:id="rId236"/>
      <p:boldItalic r:id="rId237"/>
    </p:embeddedFont>
    <p:embeddedFont>
      <p:font typeface="Wide Latin" panose="020A0A07050505020404" pitchFamily="18" charset="0"/>
      <p:regular r:id="rId238"/>
    </p:embeddedFont>
    <p:embeddedFont>
      <p:font typeface="Wingdings 2" panose="05020102010507070707" pitchFamily="18" charset="2"/>
      <p:regular r:id="rId239"/>
    </p:embeddedFont>
  </p:embeddedFontLst>
  <p:defaultTextStyle>
    <a:defPPr>
      <a:defRPr lang="en-US"/>
    </a:defPPr>
    <a:lvl1pPr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Lucida Sans Unicode" panose="020B0602030504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22" autoAdjust="0"/>
    <p:restoredTop sz="94643"/>
  </p:normalViewPr>
  <p:slideViewPr>
    <p:cSldViewPr>
      <p:cViewPr varScale="1">
        <p:scale>
          <a:sx n="94" d="100"/>
          <a:sy n="94" d="100"/>
        </p:scale>
        <p:origin x="168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font" Target="fonts/font7.fntdata"/><Relationship Id="rId191" Type="http://schemas.openxmlformats.org/officeDocument/2006/relationships/font" Target="fonts/font28.fntdata"/><Relationship Id="rId205" Type="http://schemas.openxmlformats.org/officeDocument/2006/relationships/font" Target="fonts/font42.fntdata"/><Relationship Id="rId226" Type="http://schemas.openxmlformats.org/officeDocument/2006/relationships/font" Target="fonts/font63.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font" Target="fonts/font18.fntdata"/><Relationship Id="rId216" Type="http://schemas.openxmlformats.org/officeDocument/2006/relationships/font" Target="fonts/font53.fntdata"/><Relationship Id="rId237" Type="http://schemas.openxmlformats.org/officeDocument/2006/relationships/font" Target="fonts/font74.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font" Target="fonts/font8.fntdata"/><Relationship Id="rId192" Type="http://schemas.openxmlformats.org/officeDocument/2006/relationships/font" Target="fonts/font29.fntdata"/><Relationship Id="rId206" Type="http://schemas.openxmlformats.org/officeDocument/2006/relationships/font" Target="fonts/font43.fntdata"/><Relationship Id="rId227" Type="http://schemas.openxmlformats.org/officeDocument/2006/relationships/font" Target="fonts/font64.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19.fntdata"/><Relationship Id="rId217" Type="http://schemas.openxmlformats.org/officeDocument/2006/relationships/font" Target="fonts/font54.fntdata"/><Relationship Id="rId6" Type="http://schemas.openxmlformats.org/officeDocument/2006/relationships/slide" Target="slides/slide5.xml"/><Relationship Id="rId238" Type="http://schemas.openxmlformats.org/officeDocument/2006/relationships/font" Target="fonts/font75.fntdata"/><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font" Target="fonts/font9.fntdata"/><Relationship Id="rId193" Type="http://schemas.openxmlformats.org/officeDocument/2006/relationships/font" Target="fonts/font30.fntdata"/><Relationship Id="rId207" Type="http://schemas.openxmlformats.org/officeDocument/2006/relationships/font" Target="fonts/font44.fntdata"/><Relationship Id="rId228" Type="http://schemas.openxmlformats.org/officeDocument/2006/relationships/font" Target="fonts/font65.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notesMaster" Target="notesMasters/notesMaster1.xml"/><Relationship Id="rId183" Type="http://schemas.openxmlformats.org/officeDocument/2006/relationships/font" Target="fonts/font20.fntdata"/><Relationship Id="rId218" Type="http://schemas.openxmlformats.org/officeDocument/2006/relationships/font" Target="fonts/font55.fntdata"/><Relationship Id="rId239" Type="http://schemas.openxmlformats.org/officeDocument/2006/relationships/font" Target="fonts/font76.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font" Target="fonts/font10.fntdata"/><Relationship Id="rId194" Type="http://schemas.openxmlformats.org/officeDocument/2006/relationships/font" Target="fonts/font31.fntdata"/><Relationship Id="rId208" Type="http://schemas.openxmlformats.org/officeDocument/2006/relationships/font" Target="fonts/font45.fntdata"/><Relationship Id="rId229" Type="http://schemas.openxmlformats.org/officeDocument/2006/relationships/font" Target="fonts/font66.fntdata"/><Relationship Id="rId240" Type="http://schemas.openxmlformats.org/officeDocument/2006/relationships/presProps" Target="pres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184" Type="http://schemas.openxmlformats.org/officeDocument/2006/relationships/font" Target="fonts/font21.fntdata"/><Relationship Id="rId219" Type="http://schemas.openxmlformats.org/officeDocument/2006/relationships/font" Target="fonts/font56.fntdata"/><Relationship Id="rId230" Type="http://schemas.openxmlformats.org/officeDocument/2006/relationships/font" Target="fonts/font67.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11.fntdata"/><Relationship Id="rId195" Type="http://schemas.openxmlformats.org/officeDocument/2006/relationships/font" Target="fonts/font32.fntdata"/><Relationship Id="rId209" Type="http://schemas.openxmlformats.org/officeDocument/2006/relationships/font" Target="fonts/font46.fntdata"/><Relationship Id="rId220" Type="http://schemas.openxmlformats.org/officeDocument/2006/relationships/font" Target="fonts/font57.fntdata"/><Relationship Id="rId241"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font" Target="fonts/font1.fntdata"/><Relationship Id="rId169" Type="http://schemas.openxmlformats.org/officeDocument/2006/relationships/font" Target="fonts/font6.fntdata"/><Relationship Id="rId185"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17.fntdata"/><Relationship Id="rId210" Type="http://schemas.openxmlformats.org/officeDocument/2006/relationships/font" Target="fonts/font47.fntdata"/><Relationship Id="rId215" Type="http://schemas.openxmlformats.org/officeDocument/2006/relationships/font" Target="fonts/font52.fntdata"/><Relationship Id="rId236" Type="http://schemas.openxmlformats.org/officeDocument/2006/relationships/font" Target="fonts/font73.fntdata"/><Relationship Id="rId26" Type="http://schemas.openxmlformats.org/officeDocument/2006/relationships/slide" Target="slides/slide25.xml"/><Relationship Id="rId231" Type="http://schemas.openxmlformats.org/officeDocument/2006/relationships/font" Target="fonts/font68.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12.fntdata"/><Relationship Id="rId196" Type="http://schemas.openxmlformats.org/officeDocument/2006/relationships/font" Target="fonts/font33.fntdata"/><Relationship Id="rId200" Type="http://schemas.openxmlformats.org/officeDocument/2006/relationships/font" Target="fonts/font37.fntdata"/><Relationship Id="rId16" Type="http://schemas.openxmlformats.org/officeDocument/2006/relationships/slide" Target="slides/slide15.xml"/><Relationship Id="rId221" Type="http://schemas.openxmlformats.org/officeDocument/2006/relationships/font" Target="fonts/font58.fntdata"/><Relationship Id="rId242"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font" Target="fonts/font2.fntdata"/><Relationship Id="rId186" Type="http://schemas.openxmlformats.org/officeDocument/2006/relationships/font" Target="fonts/font23.fntdata"/><Relationship Id="rId211" Type="http://schemas.openxmlformats.org/officeDocument/2006/relationships/font" Target="fonts/font48.fntdata"/><Relationship Id="rId232" Type="http://schemas.openxmlformats.org/officeDocument/2006/relationships/font" Target="fonts/font69.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13.fntdata"/><Relationship Id="rId197" Type="http://schemas.openxmlformats.org/officeDocument/2006/relationships/font" Target="fonts/font34.fntdata"/><Relationship Id="rId201" Type="http://schemas.openxmlformats.org/officeDocument/2006/relationships/font" Target="fonts/font38.fntdata"/><Relationship Id="rId222" Type="http://schemas.openxmlformats.org/officeDocument/2006/relationships/font" Target="fonts/font59.fntdata"/><Relationship Id="rId243"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font" Target="fonts/font3.fntdata"/><Relationship Id="rId187" Type="http://schemas.openxmlformats.org/officeDocument/2006/relationships/font" Target="fonts/font24.fntdata"/><Relationship Id="rId1" Type="http://schemas.openxmlformats.org/officeDocument/2006/relationships/slideMaster" Target="slideMasters/slideMaster1.xml"/><Relationship Id="rId212" Type="http://schemas.openxmlformats.org/officeDocument/2006/relationships/font" Target="fonts/font49.fntdata"/><Relationship Id="rId233" Type="http://schemas.openxmlformats.org/officeDocument/2006/relationships/font" Target="fonts/font70.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font" Target="fonts/font14.fntdata"/><Relationship Id="rId198" Type="http://schemas.openxmlformats.org/officeDocument/2006/relationships/font" Target="fonts/font35.fntdata"/><Relationship Id="rId202" Type="http://schemas.openxmlformats.org/officeDocument/2006/relationships/font" Target="fonts/font39.fntdata"/><Relationship Id="rId223" Type="http://schemas.openxmlformats.org/officeDocument/2006/relationships/font" Target="fonts/font60.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font" Target="fonts/font4.fntdata"/><Relationship Id="rId188" Type="http://schemas.openxmlformats.org/officeDocument/2006/relationships/font" Target="fonts/font25.fntdata"/><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font" Target="fonts/font50.fntdata"/><Relationship Id="rId234" Type="http://schemas.openxmlformats.org/officeDocument/2006/relationships/font" Target="fonts/font71.fntdata"/><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font" Target="fonts/font36.fntdata"/><Relationship Id="rId203" Type="http://schemas.openxmlformats.org/officeDocument/2006/relationships/font" Target="fonts/font40.fntdata"/><Relationship Id="rId19" Type="http://schemas.openxmlformats.org/officeDocument/2006/relationships/slide" Target="slides/slide18.xml"/><Relationship Id="rId224" Type="http://schemas.openxmlformats.org/officeDocument/2006/relationships/font" Target="fonts/font61.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5.fntdata"/><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font" Target="fonts/font26.fntdata"/><Relationship Id="rId3" Type="http://schemas.openxmlformats.org/officeDocument/2006/relationships/slide" Target="slides/slide2.xml"/><Relationship Id="rId214" Type="http://schemas.openxmlformats.org/officeDocument/2006/relationships/font" Target="fonts/font51.fntdata"/><Relationship Id="rId235" Type="http://schemas.openxmlformats.org/officeDocument/2006/relationships/font" Target="fonts/font72.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font" Target="fonts/font16.fntdata"/><Relationship Id="rId190" Type="http://schemas.openxmlformats.org/officeDocument/2006/relationships/font" Target="fonts/font27.fntdata"/><Relationship Id="rId204" Type="http://schemas.openxmlformats.org/officeDocument/2006/relationships/font" Target="fonts/font41.fntdata"/><Relationship Id="rId225" Type="http://schemas.openxmlformats.org/officeDocument/2006/relationships/font" Target="fonts/font6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62" name="Rectangle 2">
            <a:extLst>
              <a:ext uri="{FF2B5EF4-FFF2-40B4-BE49-F238E27FC236}">
                <a16:creationId xmlns:a16="http://schemas.microsoft.com/office/drawing/2014/main" id="{3916E126-930C-4447-8900-00FD17B245A8}"/>
              </a:ext>
            </a:extLst>
          </p:cNvPr>
          <p:cNvSpPr>
            <a:spLocks noGrp="1" noChangeArrowheads="1"/>
          </p:cNvSpPr>
          <p:nvPr>
            <p:ph type="hdr" sz="quarter"/>
          </p:nvPr>
        </p:nvSpPr>
        <p:spPr bwMode="auto">
          <a:xfrm>
            <a:off x="0" y="0"/>
            <a:ext cx="301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lvl1pPr defTabSz="925513" eaLnBrk="1" hangingPunct="1">
              <a:defRPr sz="1200">
                <a:latin typeface="Arial" panose="020B0604020202020204" pitchFamily="34" charset="0"/>
              </a:defRPr>
            </a:lvl1pPr>
          </a:lstStyle>
          <a:p>
            <a:pPr>
              <a:defRPr/>
            </a:pPr>
            <a:endParaRPr lang="en-US" altLang="en-US"/>
          </a:p>
        </p:txBody>
      </p:sp>
      <p:sp>
        <p:nvSpPr>
          <p:cNvPr id="399363" name="Rectangle 3">
            <a:extLst>
              <a:ext uri="{FF2B5EF4-FFF2-40B4-BE49-F238E27FC236}">
                <a16:creationId xmlns:a16="http://schemas.microsoft.com/office/drawing/2014/main" id="{2FD2301D-998F-614D-A7B3-323947B075AC}"/>
              </a:ext>
            </a:extLst>
          </p:cNvPr>
          <p:cNvSpPr>
            <a:spLocks noGrp="1" noChangeArrowheads="1"/>
          </p:cNvSpPr>
          <p:nvPr>
            <p:ph type="dt" sz="quarter" idx="1"/>
          </p:nvPr>
        </p:nvSpPr>
        <p:spPr bwMode="auto">
          <a:xfrm>
            <a:off x="3940175" y="0"/>
            <a:ext cx="301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lvl1pPr algn="r" defTabSz="925513" eaLnBrk="1" hangingPunct="1">
              <a:defRPr sz="1200">
                <a:latin typeface="Arial" panose="020B0604020202020204" pitchFamily="34" charset="0"/>
              </a:defRPr>
            </a:lvl1pPr>
          </a:lstStyle>
          <a:p>
            <a:pPr>
              <a:defRPr/>
            </a:pPr>
            <a:endParaRPr lang="en-US" altLang="en-US"/>
          </a:p>
        </p:txBody>
      </p:sp>
      <p:sp>
        <p:nvSpPr>
          <p:cNvPr id="399364" name="Rectangle 4">
            <a:extLst>
              <a:ext uri="{FF2B5EF4-FFF2-40B4-BE49-F238E27FC236}">
                <a16:creationId xmlns:a16="http://schemas.microsoft.com/office/drawing/2014/main" id="{CE80B709-492F-9440-BC4A-EBE117635C98}"/>
              </a:ext>
            </a:extLst>
          </p:cNvPr>
          <p:cNvSpPr>
            <a:spLocks noGrp="1" noChangeArrowheads="1"/>
          </p:cNvSpPr>
          <p:nvPr>
            <p:ph type="ftr" sz="quarter" idx="2"/>
          </p:nvPr>
        </p:nvSpPr>
        <p:spPr bwMode="auto">
          <a:xfrm>
            <a:off x="0" y="8777288"/>
            <a:ext cx="30130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defTabSz="925513" eaLnBrk="1" hangingPunct="1">
              <a:defRPr sz="1200">
                <a:latin typeface="Arial" panose="020B0604020202020204" pitchFamily="34" charset="0"/>
              </a:defRPr>
            </a:lvl1pPr>
          </a:lstStyle>
          <a:p>
            <a:pPr>
              <a:defRPr/>
            </a:pPr>
            <a:endParaRPr lang="en-US" altLang="en-US"/>
          </a:p>
        </p:txBody>
      </p:sp>
      <p:sp>
        <p:nvSpPr>
          <p:cNvPr id="399365" name="Rectangle 5">
            <a:extLst>
              <a:ext uri="{FF2B5EF4-FFF2-40B4-BE49-F238E27FC236}">
                <a16:creationId xmlns:a16="http://schemas.microsoft.com/office/drawing/2014/main" id="{813D524B-888B-C142-88D0-C37A3E920B23}"/>
              </a:ext>
            </a:extLst>
          </p:cNvPr>
          <p:cNvSpPr>
            <a:spLocks noGrp="1" noChangeArrowheads="1"/>
          </p:cNvSpPr>
          <p:nvPr>
            <p:ph type="sldNum" sz="quarter" idx="3"/>
          </p:nvPr>
        </p:nvSpPr>
        <p:spPr bwMode="auto">
          <a:xfrm>
            <a:off x="3940175" y="8777288"/>
            <a:ext cx="30130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r" defTabSz="925513" eaLnBrk="1" hangingPunct="1">
              <a:defRPr sz="1200">
                <a:latin typeface="Arial" panose="020B0604020202020204" pitchFamily="34" charset="0"/>
              </a:defRPr>
            </a:lvl1pPr>
          </a:lstStyle>
          <a:p>
            <a:fld id="{D00E6BC1-F14F-D545-97A7-C11FCEE003DD}"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FEBB1288-B46F-1948-B687-ADE8360069FF}"/>
              </a:ext>
            </a:extLst>
          </p:cNvPr>
          <p:cNvSpPr>
            <a:spLocks noGrp="1" noChangeArrowheads="1"/>
          </p:cNvSpPr>
          <p:nvPr>
            <p:ph type="hdr" sz="quarter"/>
          </p:nvPr>
        </p:nvSpPr>
        <p:spPr bwMode="auto">
          <a:xfrm>
            <a:off x="0" y="0"/>
            <a:ext cx="301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lvl1pPr defTabSz="925513" eaLnBrk="1" hangingPunct="1">
              <a:defRPr sz="1200">
                <a:latin typeface="Arial" panose="020B0604020202020204" pitchFamily="34" charset="0"/>
              </a:defRPr>
            </a:lvl1pPr>
          </a:lstStyle>
          <a:p>
            <a:pPr>
              <a:defRPr/>
            </a:pPr>
            <a:endParaRPr lang="en-US" altLang="en-US"/>
          </a:p>
        </p:txBody>
      </p:sp>
      <p:sp>
        <p:nvSpPr>
          <p:cNvPr id="278531" name="Rectangle 3">
            <a:extLst>
              <a:ext uri="{FF2B5EF4-FFF2-40B4-BE49-F238E27FC236}">
                <a16:creationId xmlns:a16="http://schemas.microsoft.com/office/drawing/2014/main" id="{C577A90C-F849-2849-A2D8-82F2415471F9}"/>
              </a:ext>
            </a:extLst>
          </p:cNvPr>
          <p:cNvSpPr>
            <a:spLocks noGrp="1" noChangeArrowheads="1"/>
          </p:cNvSpPr>
          <p:nvPr>
            <p:ph type="dt" idx="1"/>
          </p:nvPr>
        </p:nvSpPr>
        <p:spPr bwMode="auto">
          <a:xfrm>
            <a:off x="3940175" y="0"/>
            <a:ext cx="301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lvl1pPr algn="r" defTabSz="925513" eaLnBrk="1" hangingPunct="1">
              <a:defRPr sz="1200">
                <a:latin typeface="Arial" panose="020B0604020202020204" pitchFamily="34" charset="0"/>
              </a:defRPr>
            </a:lvl1pPr>
          </a:lstStyle>
          <a:p>
            <a:pPr>
              <a:defRPr/>
            </a:pPr>
            <a:endParaRPr lang="en-US" altLang="en-US"/>
          </a:p>
        </p:txBody>
      </p:sp>
      <p:sp>
        <p:nvSpPr>
          <p:cNvPr id="18436" name="Rectangle 4">
            <a:extLst>
              <a:ext uri="{FF2B5EF4-FFF2-40B4-BE49-F238E27FC236}">
                <a16:creationId xmlns:a16="http://schemas.microsoft.com/office/drawing/2014/main" id="{95E1C36F-34FF-4148-A3E8-2BDDE9D51F04}"/>
              </a:ext>
            </a:extLst>
          </p:cNvPr>
          <p:cNvSpPr>
            <a:spLocks noGrp="1" noRot="1" noChangeAspect="1" noChangeArrowheads="1" noTextEdit="1"/>
          </p:cNvSpPr>
          <p:nvPr>
            <p:ph type="sldImg" idx="2"/>
          </p:nvPr>
        </p:nvSpPr>
        <p:spPr bwMode="auto">
          <a:xfrm>
            <a:off x="1168400" y="693738"/>
            <a:ext cx="4618038" cy="3463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8533" name="Rectangle 5">
            <a:extLst>
              <a:ext uri="{FF2B5EF4-FFF2-40B4-BE49-F238E27FC236}">
                <a16:creationId xmlns:a16="http://schemas.microsoft.com/office/drawing/2014/main" id="{22F92AA2-7F8D-D243-AE0F-93D12C5C053F}"/>
              </a:ext>
            </a:extLst>
          </p:cNvPr>
          <p:cNvSpPr>
            <a:spLocks noGrp="1" noChangeArrowheads="1"/>
          </p:cNvSpPr>
          <p:nvPr>
            <p:ph type="body" sz="quarter" idx="3"/>
          </p:nvPr>
        </p:nvSpPr>
        <p:spPr bwMode="auto">
          <a:xfrm>
            <a:off x="695325" y="4389438"/>
            <a:ext cx="5564188" cy="415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78534" name="Rectangle 6">
            <a:extLst>
              <a:ext uri="{FF2B5EF4-FFF2-40B4-BE49-F238E27FC236}">
                <a16:creationId xmlns:a16="http://schemas.microsoft.com/office/drawing/2014/main" id="{5D2E0631-DC67-9749-A4B4-BE59969F7E72}"/>
              </a:ext>
            </a:extLst>
          </p:cNvPr>
          <p:cNvSpPr>
            <a:spLocks noGrp="1" noChangeArrowheads="1"/>
          </p:cNvSpPr>
          <p:nvPr>
            <p:ph type="ftr" sz="quarter" idx="4"/>
          </p:nvPr>
        </p:nvSpPr>
        <p:spPr bwMode="auto">
          <a:xfrm>
            <a:off x="0" y="8777288"/>
            <a:ext cx="30130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defTabSz="925513" eaLnBrk="1" hangingPunct="1">
              <a:defRPr sz="1200">
                <a:latin typeface="Arial" panose="020B0604020202020204" pitchFamily="34" charset="0"/>
              </a:defRPr>
            </a:lvl1pPr>
          </a:lstStyle>
          <a:p>
            <a:pPr>
              <a:defRPr/>
            </a:pPr>
            <a:endParaRPr lang="en-US" altLang="en-US"/>
          </a:p>
        </p:txBody>
      </p:sp>
      <p:sp>
        <p:nvSpPr>
          <p:cNvPr id="278535" name="Rectangle 7">
            <a:extLst>
              <a:ext uri="{FF2B5EF4-FFF2-40B4-BE49-F238E27FC236}">
                <a16:creationId xmlns:a16="http://schemas.microsoft.com/office/drawing/2014/main" id="{F3D2FF56-4CFF-AA4A-8703-7D7BD93711ED}"/>
              </a:ext>
            </a:extLst>
          </p:cNvPr>
          <p:cNvSpPr>
            <a:spLocks noGrp="1" noChangeArrowheads="1"/>
          </p:cNvSpPr>
          <p:nvPr>
            <p:ph type="sldNum" sz="quarter" idx="5"/>
          </p:nvPr>
        </p:nvSpPr>
        <p:spPr bwMode="auto">
          <a:xfrm>
            <a:off x="3940175" y="8777288"/>
            <a:ext cx="30130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r" defTabSz="925513" eaLnBrk="1" hangingPunct="1">
              <a:defRPr sz="1200">
                <a:latin typeface="Arial" panose="020B0604020202020204" pitchFamily="34" charset="0"/>
              </a:defRPr>
            </a:lvl1pPr>
          </a:lstStyle>
          <a:p>
            <a:fld id="{4A6926CC-6208-3347-BA14-E3619542E39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A6926CC-6208-3347-BA14-E3619542E396}" type="slidenum">
              <a:rPr lang="en-US" altLang="en-US" smtClean="0"/>
              <a:pPr/>
              <a:t>28</a:t>
            </a:fld>
            <a:endParaRPr lang="en-US" altLang="en-US"/>
          </a:p>
        </p:txBody>
      </p:sp>
    </p:spTree>
    <p:extLst>
      <p:ext uri="{BB962C8B-B14F-4D97-AF65-F5344CB8AC3E}">
        <p14:creationId xmlns:p14="http://schemas.microsoft.com/office/powerpoint/2010/main" val="2646968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5FD6DBB-FDE2-9645-BB19-993769827AB8}"/>
              </a:ext>
            </a:extLst>
          </p:cNvPr>
          <p:cNvSpPr>
            <a:spLocks noGrp="1" noRot="1" noChangeAspect="1" noTextEdit="1"/>
          </p:cNvSpPr>
          <p:nvPr>
            <p:ph type="sldImg"/>
          </p:nvPr>
        </p:nvSpPr>
        <p:spPr>
          <a:ln/>
        </p:spPr>
      </p:sp>
      <p:sp>
        <p:nvSpPr>
          <p:cNvPr id="106499" name="Notes Placeholder 2">
            <a:extLst>
              <a:ext uri="{FF2B5EF4-FFF2-40B4-BE49-F238E27FC236}">
                <a16:creationId xmlns:a16="http://schemas.microsoft.com/office/drawing/2014/main" id="{A8D792FD-522F-D74F-9080-E2EA0B1415D6}"/>
              </a:ext>
            </a:extLst>
          </p:cNvPr>
          <p:cNvSpPr>
            <a:spLocks noGrp="1"/>
          </p:cNvSpPr>
          <p:nvPr>
            <p:ph type="body" idx="1"/>
          </p:nvPr>
        </p:nvSpPr>
        <p:spPr>
          <a:noFill/>
        </p:spPr>
        <p:txBody>
          <a:bodyPr/>
          <a:lstStyle/>
          <a:p>
            <a:endParaRPr lang="en-US" altLang="en-US"/>
          </a:p>
        </p:txBody>
      </p:sp>
      <p:sp>
        <p:nvSpPr>
          <p:cNvPr id="106500" name="Slide Number Placeholder 3">
            <a:extLst>
              <a:ext uri="{FF2B5EF4-FFF2-40B4-BE49-F238E27FC236}">
                <a16:creationId xmlns:a16="http://schemas.microsoft.com/office/drawing/2014/main" id="{DE467861-426A-A74A-B89C-BC5FA0EA7821}"/>
              </a:ext>
            </a:extLst>
          </p:cNvPr>
          <p:cNvSpPr>
            <a:spLocks noGrp="1"/>
          </p:cNvSpPr>
          <p:nvPr>
            <p:ph type="sldNum" sz="quarter" idx="5"/>
          </p:nvPr>
        </p:nvSpPr>
        <p:spPr>
          <a:noFill/>
        </p:spPr>
        <p:txBody>
          <a:bodyPr/>
          <a:lstStyle>
            <a:lvl1pPr defTabSz="925513">
              <a:defRPr sz="2400">
                <a:solidFill>
                  <a:schemeClr val="tx1"/>
                </a:solidFill>
                <a:latin typeface="Lucida Sans Unicode" panose="020B0602030504020204" pitchFamily="34" charset="0"/>
                <a:cs typeface="Arial" panose="020B0604020202020204" pitchFamily="34" charset="0"/>
              </a:defRPr>
            </a:lvl1pPr>
            <a:lvl2pPr marL="742950" indent="-285750" defTabSz="925513">
              <a:defRPr sz="2400">
                <a:solidFill>
                  <a:schemeClr val="tx1"/>
                </a:solidFill>
                <a:latin typeface="Lucida Sans Unicode" panose="020B0602030504020204" pitchFamily="34" charset="0"/>
                <a:cs typeface="Arial" panose="020B0604020202020204" pitchFamily="34" charset="0"/>
              </a:defRPr>
            </a:lvl2pPr>
            <a:lvl3pPr marL="1143000" indent="-228600" defTabSz="925513">
              <a:defRPr sz="2400">
                <a:solidFill>
                  <a:schemeClr val="tx1"/>
                </a:solidFill>
                <a:latin typeface="Lucida Sans Unicode" panose="020B0602030504020204" pitchFamily="34" charset="0"/>
                <a:cs typeface="Arial" panose="020B0604020202020204" pitchFamily="34" charset="0"/>
              </a:defRPr>
            </a:lvl3pPr>
            <a:lvl4pPr marL="1600200" indent="-228600" defTabSz="925513">
              <a:defRPr sz="2400">
                <a:solidFill>
                  <a:schemeClr val="tx1"/>
                </a:solidFill>
                <a:latin typeface="Lucida Sans Unicode" panose="020B0602030504020204" pitchFamily="34" charset="0"/>
                <a:cs typeface="Arial" panose="020B0604020202020204" pitchFamily="34" charset="0"/>
              </a:defRPr>
            </a:lvl4pPr>
            <a:lvl5pPr marL="2057400" indent="-228600" defTabSz="925513">
              <a:defRPr sz="2400">
                <a:solidFill>
                  <a:schemeClr val="tx1"/>
                </a:solidFill>
                <a:latin typeface="Lucida Sans Unicode" panose="020B0602030504020204" pitchFamily="34" charset="0"/>
                <a:cs typeface="Arial" panose="020B0604020202020204" pitchFamily="34" charset="0"/>
              </a:defRPr>
            </a:lvl5pPr>
            <a:lvl6pPr marL="2514600" indent="-228600" defTabSz="925513"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defTabSz="925513"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defTabSz="925513"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defTabSz="925513"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627C175A-C56A-5943-9513-21544DFF7EDB}" type="slidenum">
              <a:rPr lang="en-US" altLang="en-US" sz="1200">
                <a:latin typeface="Arial" panose="020B0604020202020204" pitchFamily="34" charset="0"/>
              </a:rPr>
              <a:pPr/>
              <a:t>84</a:t>
            </a:fld>
            <a:endParaRPr lang="en-US" altLang="en-US" sz="12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9D36012-B76E-D643-A1B8-D71E4CAEBF50}"/>
              </a:ext>
            </a:extLst>
          </p:cNvPr>
          <p:cNvGrpSpPr>
            <a:grpSpLocks/>
          </p:cNvGrpSpPr>
          <p:nvPr/>
        </p:nvGrpSpPr>
        <p:grpSpPr bwMode="auto">
          <a:xfrm>
            <a:off x="0" y="0"/>
            <a:ext cx="8458200" cy="5943600"/>
            <a:chOff x="0" y="0"/>
            <a:chExt cx="5328" cy="3744"/>
          </a:xfrm>
        </p:grpSpPr>
        <p:sp>
          <p:nvSpPr>
            <p:cNvPr id="5" name="Freeform 3">
              <a:extLst>
                <a:ext uri="{FF2B5EF4-FFF2-40B4-BE49-F238E27FC236}">
                  <a16:creationId xmlns:a16="http://schemas.microsoft.com/office/drawing/2014/main" id="{63F04479-F680-3840-8210-6BD5CAF5BCA1}"/>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6" name="Freeform 4">
              <a:extLst>
                <a:ext uri="{FF2B5EF4-FFF2-40B4-BE49-F238E27FC236}">
                  <a16:creationId xmlns:a16="http://schemas.microsoft.com/office/drawing/2014/main" id="{00751806-C14F-904A-9037-6F12D9176F8D}"/>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1536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536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
        <p:nvSpPr>
          <p:cNvPr id="7" name="Date Placeholder 6">
            <a:extLst>
              <a:ext uri="{FF2B5EF4-FFF2-40B4-BE49-F238E27FC236}">
                <a16:creationId xmlns:a16="http://schemas.microsoft.com/office/drawing/2014/main" id="{EE008FE1-0411-6444-B33E-8EF7435AD1AA}"/>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72E14A4-9FB4-6B44-AACD-37772A7DEA7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4264DE0-707C-E649-B06E-2DDD39B89E25}"/>
              </a:ext>
            </a:extLst>
          </p:cNvPr>
          <p:cNvSpPr>
            <a:spLocks noGrp="1" noChangeArrowheads="1"/>
          </p:cNvSpPr>
          <p:nvPr>
            <p:ph type="sldNum" sz="quarter" idx="12"/>
          </p:nvPr>
        </p:nvSpPr>
        <p:spPr/>
        <p:txBody>
          <a:bodyPr/>
          <a:lstStyle>
            <a:lvl1pPr>
              <a:defRPr/>
            </a:lvl1pPr>
          </a:lstStyle>
          <a:p>
            <a:fld id="{90E877D0-2B78-A845-A63B-BB2094B7582F}" type="slidenum">
              <a:rPr lang="en-US" altLang="en-US"/>
              <a:pPr/>
              <a:t>‹#›</a:t>
            </a:fld>
            <a:endParaRPr lang="en-US" altLang="en-US"/>
          </a:p>
        </p:txBody>
      </p:sp>
    </p:spTree>
    <p:extLst>
      <p:ext uri="{BB962C8B-B14F-4D97-AF65-F5344CB8AC3E}">
        <p14:creationId xmlns:p14="http://schemas.microsoft.com/office/powerpoint/2010/main" val="437914912"/>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09D71-30D8-9A44-84FB-0D6D4E1250E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83A5EE4-1F4A-304E-9DD4-CCC6B745F38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1269B0A-8283-7641-8379-C6435DE994A6}"/>
              </a:ext>
            </a:extLst>
          </p:cNvPr>
          <p:cNvSpPr>
            <a:spLocks noGrp="1"/>
          </p:cNvSpPr>
          <p:nvPr>
            <p:ph type="sldNum" sz="quarter" idx="12"/>
          </p:nvPr>
        </p:nvSpPr>
        <p:spPr/>
        <p:txBody>
          <a:bodyPr/>
          <a:lstStyle>
            <a:lvl1pPr>
              <a:defRPr/>
            </a:lvl1pPr>
          </a:lstStyle>
          <a:p>
            <a:fld id="{6358FC64-39C9-4B41-A978-3C3178F88D31}" type="slidenum">
              <a:rPr lang="en-US" altLang="en-US"/>
              <a:pPr/>
              <a:t>‹#›</a:t>
            </a:fld>
            <a:endParaRPr lang="en-US" altLang="en-US"/>
          </a:p>
        </p:txBody>
      </p:sp>
    </p:spTree>
    <p:extLst>
      <p:ext uri="{BB962C8B-B14F-4D97-AF65-F5344CB8AC3E}">
        <p14:creationId xmlns:p14="http://schemas.microsoft.com/office/powerpoint/2010/main" val="3325253557"/>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8B262-3D9B-254D-8CD6-C57488B7F2E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AD99CBA-05D2-AD4E-B0E3-10C7EB596CC3}"/>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E1B726B-8758-B04C-A800-B84452A48484}"/>
              </a:ext>
            </a:extLst>
          </p:cNvPr>
          <p:cNvSpPr>
            <a:spLocks noGrp="1"/>
          </p:cNvSpPr>
          <p:nvPr>
            <p:ph type="sldNum" sz="quarter" idx="12"/>
          </p:nvPr>
        </p:nvSpPr>
        <p:spPr/>
        <p:txBody>
          <a:bodyPr/>
          <a:lstStyle>
            <a:lvl1pPr>
              <a:defRPr/>
            </a:lvl1pPr>
          </a:lstStyle>
          <a:p>
            <a:fld id="{F0422137-320A-404A-9BBA-B199BD097F09}" type="slidenum">
              <a:rPr lang="en-US" altLang="en-US"/>
              <a:pPr/>
              <a:t>‹#›</a:t>
            </a:fld>
            <a:endParaRPr lang="en-US" altLang="en-US"/>
          </a:p>
        </p:txBody>
      </p:sp>
    </p:spTree>
    <p:extLst>
      <p:ext uri="{BB962C8B-B14F-4D97-AF65-F5344CB8AC3E}">
        <p14:creationId xmlns:p14="http://schemas.microsoft.com/office/powerpoint/2010/main" val="3705346563"/>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AD89B722-5282-A34B-936F-CDE6B5BEB5B8}"/>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4D364148-8435-3E43-92EF-09A05C265DC2}"/>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6AA375B-ADC2-1741-920C-CEF24B1D5D65}"/>
              </a:ext>
            </a:extLst>
          </p:cNvPr>
          <p:cNvSpPr>
            <a:spLocks noGrp="1"/>
          </p:cNvSpPr>
          <p:nvPr>
            <p:ph type="sldNum" sz="quarter" idx="12"/>
          </p:nvPr>
        </p:nvSpPr>
        <p:spPr/>
        <p:txBody>
          <a:bodyPr/>
          <a:lstStyle>
            <a:lvl1pPr>
              <a:defRPr/>
            </a:lvl1pPr>
          </a:lstStyle>
          <a:p>
            <a:fld id="{A741EEE7-F89A-F045-8CDD-88329E6DF8B0}" type="slidenum">
              <a:rPr lang="en-US" altLang="en-US"/>
              <a:pPr/>
              <a:t>‹#›</a:t>
            </a:fld>
            <a:endParaRPr lang="en-US" altLang="en-US"/>
          </a:p>
        </p:txBody>
      </p:sp>
    </p:spTree>
    <p:extLst>
      <p:ext uri="{BB962C8B-B14F-4D97-AF65-F5344CB8AC3E}">
        <p14:creationId xmlns:p14="http://schemas.microsoft.com/office/powerpoint/2010/main" val="1543905462"/>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24300"/>
            <a:ext cx="40386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1088544-5517-0340-BA33-28495A0B5818}"/>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863D6D20-804A-724A-B36F-AE85C08D4DA3}"/>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3F8E4E0D-C30F-A14C-A7B6-DDA1F66C2C7B}"/>
              </a:ext>
            </a:extLst>
          </p:cNvPr>
          <p:cNvSpPr>
            <a:spLocks noGrp="1"/>
          </p:cNvSpPr>
          <p:nvPr>
            <p:ph type="sldNum" sz="quarter" idx="12"/>
          </p:nvPr>
        </p:nvSpPr>
        <p:spPr/>
        <p:txBody>
          <a:bodyPr/>
          <a:lstStyle>
            <a:lvl1pPr>
              <a:defRPr/>
            </a:lvl1pPr>
          </a:lstStyle>
          <a:p>
            <a:fld id="{23F0C585-3AFE-ED4A-9DCC-433ACA5B0DDC}" type="slidenum">
              <a:rPr lang="en-US" altLang="en-US"/>
              <a:pPr/>
              <a:t>‹#›</a:t>
            </a:fld>
            <a:endParaRPr lang="en-US" altLang="en-US"/>
          </a:p>
        </p:txBody>
      </p:sp>
    </p:spTree>
    <p:extLst>
      <p:ext uri="{BB962C8B-B14F-4D97-AF65-F5344CB8AC3E}">
        <p14:creationId xmlns:p14="http://schemas.microsoft.com/office/powerpoint/2010/main" val="1624514613"/>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CD7B9F-6FF5-3340-9713-CF7103E9B66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C03B385A-EC76-AC44-8C91-D4B5CD6F03C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015706-97BA-4940-8737-9E96E3536DFB}"/>
              </a:ext>
            </a:extLst>
          </p:cNvPr>
          <p:cNvSpPr>
            <a:spLocks noGrp="1"/>
          </p:cNvSpPr>
          <p:nvPr>
            <p:ph type="sldNum" sz="quarter" idx="12"/>
          </p:nvPr>
        </p:nvSpPr>
        <p:spPr/>
        <p:txBody>
          <a:bodyPr/>
          <a:lstStyle>
            <a:lvl1pPr>
              <a:defRPr/>
            </a:lvl1pPr>
          </a:lstStyle>
          <a:p>
            <a:fld id="{635F4606-DB35-8B4E-90CC-7C269250BAA4}" type="slidenum">
              <a:rPr lang="en-US" altLang="en-US"/>
              <a:pPr/>
              <a:t>‹#›</a:t>
            </a:fld>
            <a:endParaRPr lang="en-US" altLang="en-US"/>
          </a:p>
        </p:txBody>
      </p:sp>
    </p:spTree>
    <p:extLst>
      <p:ext uri="{BB962C8B-B14F-4D97-AF65-F5344CB8AC3E}">
        <p14:creationId xmlns:p14="http://schemas.microsoft.com/office/powerpoint/2010/main" val="1212190831"/>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B67CD6-EDFC-EE4B-800F-1ACBD9577EDE}"/>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B91905EB-CFD9-1146-B24C-D05D3858811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9DFAFC52-1CBD-144C-A49C-2FDB346875E2}"/>
              </a:ext>
            </a:extLst>
          </p:cNvPr>
          <p:cNvSpPr>
            <a:spLocks noGrp="1"/>
          </p:cNvSpPr>
          <p:nvPr>
            <p:ph type="sldNum" sz="quarter" idx="12"/>
          </p:nvPr>
        </p:nvSpPr>
        <p:spPr/>
        <p:txBody>
          <a:bodyPr/>
          <a:lstStyle>
            <a:lvl1pPr>
              <a:defRPr/>
            </a:lvl1pPr>
          </a:lstStyle>
          <a:p>
            <a:fld id="{5D0D7A8D-FE7C-C04C-BC1A-1CC34200E336}" type="slidenum">
              <a:rPr lang="en-US" altLang="en-US"/>
              <a:pPr/>
              <a:t>‹#›</a:t>
            </a:fld>
            <a:endParaRPr lang="en-US" altLang="en-US"/>
          </a:p>
        </p:txBody>
      </p:sp>
    </p:spTree>
    <p:extLst>
      <p:ext uri="{BB962C8B-B14F-4D97-AF65-F5344CB8AC3E}">
        <p14:creationId xmlns:p14="http://schemas.microsoft.com/office/powerpoint/2010/main" val="1482011909"/>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0267A507-0FDA-C448-9FF0-C1ADBEF1E52D}"/>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C9B08148-2745-BA46-890A-46AC1396067A}"/>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F23BD357-1B69-E04E-A73E-CF4D120D138B}"/>
              </a:ext>
            </a:extLst>
          </p:cNvPr>
          <p:cNvSpPr>
            <a:spLocks noGrp="1"/>
          </p:cNvSpPr>
          <p:nvPr>
            <p:ph type="sldNum" sz="quarter" idx="12"/>
          </p:nvPr>
        </p:nvSpPr>
        <p:spPr/>
        <p:txBody>
          <a:bodyPr/>
          <a:lstStyle>
            <a:lvl1pPr>
              <a:defRPr/>
            </a:lvl1pPr>
          </a:lstStyle>
          <a:p>
            <a:fld id="{215D8A12-BDA2-3C43-8386-4582399A3AAB}" type="slidenum">
              <a:rPr lang="en-US" altLang="en-US"/>
              <a:pPr/>
              <a:t>‹#›</a:t>
            </a:fld>
            <a:endParaRPr lang="en-US" altLang="en-US"/>
          </a:p>
        </p:txBody>
      </p:sp>
    </p:spTree>
    <p:extLst>
      <p:ext uri="{BB962C8B-B14F-4D97-AF65-F5344CB8AC3E}">
        <p14:creationId xmlns:p14="http://schemas.microsoft.com/office/powerpoint/2010/main" val="126595984"/>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AD121-298D-4247-92D5-A3045802D9D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0782511-1B2D-5A45-91E4-C2A19C0A136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B2B1276-AACF-D540-8E68-5ACB6972EF45}"/>
              </a:ext>
            </a:extLst>
          </p:cNvPr>
          <p:cNvSpPr>
            <a:spLocks noGrp="1"/>
          </p:cNvSpPr>
          <p:nvPr>
            <p:ph type="sldNum" sz="quarter" idx="12"/>
          </p:nvPr>
        </p:nvSpPr>
        <p:spPr/>
        <p:txBody>
          <a:bodyPr/>
          <a:lstStyle>
            <a:lvl1pPr>
              <a:defRPr/>
            </a:lvl1pPr>
          </a:lstStyle>
          <a:p>
            <a:fld id="{F5580D41-A795-464B-85ED-955414672213}" type="slidenum">
              <a:rPr lang="en-US" altLang="en-US"/>
              <a:pPr/>
              <a:t>‹#›</a:t>
            </a:fld>
            <a:endParaRPr lang="en-US" altLang="en-US"/>
          </a:p>
        </p:txBody>
      </p:sp>
    </p:spTree>
    <p:extLst>
      <p:ext uri="{BB962C8B-B14F-4D97-AF65-F5344CB8AC3E}">
        <p14:creationId xmlns:p14="http://schemas.microsoft.com/office/powerpoint/2010/main" val="1960253993"/>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5179ECDC-2C08-E54A-A45B-6EF38D3CA9E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1C856A-0BD5-584A-AA1B-CB94F6EB19D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11F8469-A13F-D741-BC87-67139BCF9E28}"/>
              </a:ext>
            </a:extLst>
          </p:cNvPr>
          <p:cNvSpPr>
            <a:spLocks noGrp="1"/>
          </p:cNvSpPr>
          <p:nvPr>
            <p:ph type="sldNum" sz="quarter" idx="12"/>
          </p:nvPr>
        </p:nvSpPr>
        <p:spPr/>
        <p:txBody>
          <a:bodyPr/>
          <a:lstStyle>
            <a:lvl1pPr>
              <a:defRPr/>
            </a:lvl1pPr>
          </a:lstStyle>
          <a:p>
            <a:fld id="{B78B8DCE-8E33-E745-89E4-5206B0BF8857}" type="slidenum">
              <a:rPr lang="en-US" altLang="en-US"/>
              <a:pPr/>
              <a:t>‹#›</a:t>
            </a:fld>
            <a:endParaRPr lang="en-US" altLang="en-US"/>
          </a:p>
        </p:txBody>
      </p:sp>
    </p:spTree>
    <p:extLst>
      <p:ext uri="{BB962C8B-B14F-4D97-AF65-F5344CB8AC3E}">
        <p14:creationId xmlns:p14="http://schemas.microsoft.com/office/powerpoint/2010/main" val="211100457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8483DA-0E79-D649-A319-6DB62A02459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E5C0215-5E66-234D-8168-3DCDF4DAC3B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D3AF1AA3-108B-B14D-8667-982C8754D6C4}"/>
              </a:ext>
            </a:extLst>
          </p:cNvPr>
          <p:cNvSpPr>
            <a:spLocks noGrp="1"/>
          </p:cNvSpPr>
          <p:nvPr>
            <p:ph type="sldNum" sz="quarter" idx="12"/>
          </p:nvPr>
        </p:nvSpPr>
        <p:spPr/>
        <p:txBody>
          <a:bodyPr/>
          <a:lstStyle>
            <a:lvl1pPr>
              <a:defRPr/>
            </a:lvl1pPr>
          </a:lstStyle>
          <a:p>
            <a:fld id="{5561BEBF-4C73-5F4F-AA62-3A4FD18FBB2E}" type="slidenum">
              <a:rPr lang="en-US" altLang="en-US"/>
              <a:pPr/>
              <a:t>‹#›</a:t>
            </a:fld>
            <a:endParaRPr lang="en-US" altLang="en-US"/>
          </a:p>
        </p:txBody>
      </p:sp>
    </p:spTree>
    <p:extLst>
      <p:ext uri="{BB962C8B-B14F-4D97-AF65-F5344CB8AC3E}">
        <p14:creationId xmlns:p14="http://schemas.microsoft.com/office/powerpoint/2010/main" val="3141917308"/>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12BD4F-43DE-A346-A961-D279BA4F428A}"/>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759E9FAE-A72D-3341-A70A-117DFEFBEA42}"/>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AEDD0CA0-8391-784A-A0E6-902F00DC7069}"/>
              </a:ext>
            </a:extLst>
          </p:cNvPr>
          <p:cNvSpPr>
            <a:spLocks noGrp="1"/>
          </p:cNvSpPr>
          <p:nvPr>
            <p:ph type="sldNum" sz="quarter" idx="12"/>
          </p:nvPr>
        </p:nvSpPr>
        <p:spPr/>
        <p:txBody>
          <a:bodyPr/>
          <a:lstStyle>
            <a:lvl1pPr>
              <a:defRPr/>
            </a:lvl1pPr>
          </a:lstStyle>
          <a:p>
            <a:fld id="{CC1091EA-0D83-7243-8F55-D8F3CF1664A6}" type="slidenum">
              <a:rPr lang="en-US" altLang="en-US"/>
              <a:pPr/>
              <a:t>‹#›</a:t>
            </a:fld>
            <a:endParaRPr lang="en-US" altLang="en-US"/>
          </a:p>
        </p:txBody>
      </p:sp>
    </p:spTree>
    <p:extLst>
      <p:ext uri="{BB962C8B-B14F-4D97-AF65-F5344CB8AC3E}">
        <p14:creationId xmlns:p14="http://schemas.microsoft.com/office/powerpoint/2010/main" val="3695323113"/>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778E0A-29DA-B044-AC08-4DB0F7D3C3D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C8E09A74-710A-CA49-BAD9-C2F182D7B6FE}"/>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20D81369-DF5E-3A46-B75D-60BB6C6823FA}"/>
              </a:ext>
            </a:extLst>
          </p:cNvPr>
          <p:cNvSpPr>
            <a:spLocks noGrp="1"/>
          </p:cNvSpPr>
          <p:nvPr>
            <p:ph type="sldNum" sz="quarter" idx="12"/>
          </p:nvPr>
        </p:nvSpPr>
        <p:spPr/>
        <p:txBody>
          <a:bodyPr/>
          <a:lstStyle>
            <a:lvl1pPr>
              <a:defRPr/>
            </a:lvl1pPr>
          </a:lstStyle>
          <a:p>
            <a:fld id="{63220AC4-A7CA-EB4C-8121-57E21CC82C54}" type="slidenum">
              <a:rPr lang="en-US" altLang="en-US"/>
              <a:pPr/>
              <a:t>‹#›</a:t>
            </a:fld>
            <a:endParaRPr lang="en-US" altLang="en-US"/>
          </a:p>
        </p:txBody>
      </p:sp>
    </p:spTree>
    <p:extLst>
      <p:ext uri="{BB962C8B-B14F-4D97-AF65-F5344CB8AC3E}">
        <p14:creationId xmlns:p14="http://schemas.microsoft.com/office/powerpoint/2010/main" val="3555222621"/>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26E7FA-13AC-3644-BD4D-540D0B5ADAC8}"/>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D0C7B64C-987E-5041-9686-1AB5CC48F613}"/>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092B7FA8-06BC-F144-AAED-7025BD543767}"/>
              </a:ext>
            </a:extLst>
          </p:cNvPr>
          <p:cNvSpPr>
            <a:spLocks noGrp="1"/>
          </p:cNvSpPr>
          <p:nvPr>
            <p:ph type="sldNum" sz="quarter" idx="12"/>
          </p:nvPr>
        </p:nvSpPr>
        <p:spPr/>
        <p:txBody>
          <a:bodyPr/>
          <a:lstStyle>
            <a:lvl1pPr>
              <a:defRPr/>
            </a:lvl1pPr>
          </a:lstStyle>
          <a:p>
            <a:fld id="{6FEE5EDD-3263-2C46-98B0-347F8F9D76C3}" type="slidenum">
              <a:rPr lang="en-US" altLang="en-US"/>
              <a:pPr/>
              <a:t>‹#›</a:t>
            </a:fld>
            <a:endParaRPr lang="en-US" altLang="en-US"/>
          </a:p>
        </p:txBody>
      </p:sp>
    </p:spTree>
    <p:extLst>
      <p:ext uri="{BB962C8B-B14F-4D97-AF65-F5344CB8AC3E}">
        <p14:creationId xmlns:p14="http://schemas.microsoft.com/office/powerpoint/2010/main" val="919417900"/>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C9AFA2-9922-204F-BB28-DE8CF4798803}"/>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BAC4D425-6E7C-F745-B771-3DDF1856650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116E3F0C-3118-584F-B55E-643F775A6FF8}"/>
              </a:ext>
            </a:extLst>
          </p:cNvPr>
          <p:cNvSpPr>
            <a:spLocks noGrp="1"/>
          </p:cNvSpPr>
          <p:nvPr>
            <p:ph type="sldNum" sz="quarter" idx="12"/>
          </p:nvPr>
        </p:nvSpPr>
        <p:spPr/>
        <p:txBody>
          <a:bodyPr/>
          <a:lstStyle>
            <a:lvl1pPr>
              <a:defRPr/>
            </a:lvl1pPr>
          </a:lstStyle>
          <a:p>
            <a:fld id="{44400DBE-0A75-454D-B96E-A128D9988714}" type="slidenum">
              <a:rPr lang="en-US" altLang="en-US"/>
              <a:pPr/>
              <a:t>‹#›</a:t>
            </a:fld>
            <a:endParaRPr lang="en-US" altLang="en-US"/>
          </a:p>
        </p:txBody>
      </p:sp>
    </p:spTree>
    <p:extLst>
      <p:ext uri="{BB962C8B-B14F-4D97-AF65-F5344CB8AC3E}">
        <p14:creationId xmlns:p14="http://schemas.microsoft.com/office/powerpoint/2010/main" val="1792639559"/>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1C48B4-71B4-454A-9ED7-AB585086870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CC16F713-CDDA-8F45-9957-CAF11DCA0B1E}"/>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CEB46510-5932-A24F-A9E5-2ADE3867C9D8}"/>
              </a:ext>
            </a:extLst>
          </p:cNvPr>
          <p:cNvSpPr>
            <a:spLocks noGrp="1"/>
          </p:cNvSpPr>
          <p:nvPr>
            <p:ph type="sldNum" sz="quarter" idx="12"/>
          </p:nvPr>
        </p:nvSpPr>
        <p:spPr/>
        <p:txBody>
          <a:bodyPr/>
          <a:lstStyle>
            <a:lvl1pPr>
              <a:defRPr/>
            </a:lvl1pPr>
          </a:lstStyle>
          <a:p>
            <a:fld id="{FAA3DC38-1876-0343-B166-10493A68AC53}" type="slidenum">
              <a:rPr lang="en-US" altLang="en-US"/>
              <a:pPr/>
              <a:t>‹#›</a:t>
            </a:fld>
            <a:endParaRPr lang="en-US" altLang="en-US"/>
          </a:p>
        </p:txBody>
      </p:sp>
    </p:spTree>
    <p:extLst>
      <p:ext uri="{BB962C8B-B14F-4D97-AF65-F5344CB8AC3E}">
        <p14:creationId xmlns:p14="http://schemas.microsoft.com/office/powerpoint/2010/main" val="4260756752"/>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FE1D274B-536D-3E43-B850-E5635A5D4BCA}"/>
              </a:ext>
            </a:extLst>
          </p:cNvPr>
          <p:cNvGrpSpPr>
            <a:grpSpLocks/>
          </p:cNvGrpSpPr>
          <p:nvPr/>
        </p:nvGrpSpPr>
        <p:grpSpPr bwMode="auto">
          <a:xfrm>
            <a:off x="0" y="0"/>
            <a:ext cx="7242175" cy="1981200"/>
            <a:chOff x="0" y="0"/>
            <a:chExt cx="4562" cy="1248"/>
          </a:xfrm>
        </p:grpSpPr>
        <p:sp>
          <p:nvSpPr>
            <p:cNvPr id="14339" name="Freeform 3">
              <a:extLst>
                <a:ext uri="{FF2B5EF4-FFF2-40B4-BE49-F238E27FC236}">
                  <a16:creationId xmlns:a16="http://schemas.microsoft.com/office/drawing/2014/main" id="{81ADCA88-69BE-8F41-A4E8-6071F786A771}"/>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1" hangingPunct="1">
                <a:defRPr/>
              </a:pPr>
              <a:endParaRPr lang="en-US"/>
            </a:p>
          </p:txBody>
        </p:sp>
        <p:sp>
          <p:nvSpPr>
            <p:cNvPr id="1033" name="Freeform 4">
              <a:extLst>
                <a:ext uri="{FF2B5EF4-FFF2-40B4-BE49-F238E27FC236}">
                  <a16:creationId xmlns:a16="http://schemas.microsoft.com/office/drawing/2014/main" id="{FC8C699F-001E-684F-A45E-950145F1D6C9}"/>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de-CH"/>
            </a:p>
          </p:txBody>
        </p:sp>
      </p:grpSp>
      <p:sp>
        <p:nvSpPr>
          <p:cNvPr id="14341" name="Rectangle 5">
            <a:extLst>
              <a:ext uri="{FF2B5EF4-FFF2-40B4-BE49-F238E27FC236}">
                <a16:creationId xmlns:a16="http://schemas.microsoft.com/office/drawing/2014/main" id="{2E7B36BD-C3F8-3A44-832D-5591173AE35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42" name="Rectangle 6">
            <a:extLst>
              <a:ext uri="{FF2B5EF4-FFF2-40B4-BE49-F238E27FC236}">
                <a16:creationId xmlns:a16="http://schemas.microsoft.com/office/drawing/2014/main" id="{F0BEA264-AEB2-2D40-8606-3B31B74B7F51}"/>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3" name="Rectangle 7">
            <a:extLst>
              <a:ext uri="{FF2B5EF4-FFF2-40B4-BE49-F238E27FC236}">
                <a16:creationId xmlns:a16="http://schemas.microsoft.com/office/drawing/2014/main" id="{B6D40EBC-6ED0-1A41-B14B-C9D52B745C0F}"/>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ltLang="en-US"/>
          </a:p>
        </p:txBody>
      </p:sp>
      <p:sp>
        <p:nvSpPr>
          <p:cNvPr id="14344" name="Rectangle 8">
            <a:extLst>
              <a:ext uri="{FF2B5EF4-FFF2-40B4-BE49-F238E27FC236}">
                <a16:creationId xmlns:a16="http://schemas.microsoft.com/office/drawing/2014/main" id="{415F47AF-3593-2B46-AB1E-B572A3244C7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ltLang="en-US"/>
          </a:p>
        </p:txBody>
      </p:sp>
      <p:sp>
        <p:nvSpPr>
          <p:cNvPr id="14345" name="Rectangle 9">
            <a:extLst>
              <a:ext uri="{FF2B5EF4-FFF2-40B4-BE49-F238E27FC236}">
                <a16:creationId xmlns:a16="http://schemas.microsoft.com/office/drawing/2014/main" id="{73F076F1-FF62-9A4D-837F-0B2FD6597A6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panose="020B0604030504040204" pitchFamily="34" charset="0"/>
              </a:defRPr>
            </a:lvl1pPr>
          </a:lstStyle>
          <a:p>
            <a:fld id="{B397011C-3971-0A47-A7AC-FC5FF71B036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2.xml"/><Relationship Id="rId4" Type="http://schemas.microsoft.com/office/2007/relationships/hdphoto" Target="../media/hdphoto12.wdp"/></Relationships>
</file>

<file path=ppt/slides/_rels/slide10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5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4.png"/><Relationship Id="rId1" Type="http://schemas.openxmlformats.org/officeDocument/2006/relationships/slideLayout" Target="../slideLayouts/slideLayout16.xml"/><Relationship Id="rId5" Type="http://schemas.openxmlformats.org/officeDocument/2006/relationships/image" Target="../media/image56.jpeg"/><Relationship Id="rId4" Type="http://schemas.openxmlformats.org/officeDocument/2006/relationships/image" Target="../media/image55.jpeg"/></Relationships>
</file>

<file path=ppt/slides/_rels/slide11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6.xml"/><Relationship Id="rId4" Type="http://schemas.openxmlformats.org/officeDocument/2006/relationships/image" Target="../media/image68.jpeg"/></Relationships>
</file>

<file path=ppt/slides/_rels/slide1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5" descr="Barc42r[1]">
            <a:extLst>
              <a:ext uri="{FF2B5EF4-FFF2-40B4-BE49-F238E27FC236}">
                <a16:creationId xmlns:a16="http://schemas.microsoft.com/office/drawing/2014/main" id="{373B590C-DE9E-6846-9506-51E3A7D31471}"/>
              </a:ext>
            </a:extLst>
          </p:cNvPr>
          <p:cNvPicPr>
            <a:picLocks noGrp="1" noChangeAspect="1" noChangeArrowheads="1"/>
          </p:cNvPicPr>
          <p:nvPr>
            <p:ph/>
          </p:nvPr>
        </p:nvPicPr>
        <p:blipFill>
          <a:blip r:embed="rId2">
            <a:lum bright="-30000"/>
            <a:extLst>
              <a:ext uri="{28A0092B-C50C-407E-A947-70E740481C1C}">
                <a14:useLocalDpi xmlns:a14="http://schemas.microsoft.com/office/drawing/2010/main"/>
              </a:ext>
            </a:extLst>
          </a:blip>
          <a:srcRect/>
          <a:stretch>
            <a:fillRect/>
          </a:stretch>
        </p:blipFill>
        <p:spPr>
          <a:xfrm>
            <a:off x="0" y="0"/>
            <a:ext cx="51181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3" name="WordArt 6">
            <a:extLst>
              <a:ext uri="{FF2B5EF4-FFF2-40B4-BE49-F238E27FC236}">
                <a16:creationId xmlns:a16="http://schemas.microsoft.com/office/drawing/2014/main" id="{5B8FA1C6-FCFB-3A4A-BC0A-1B4A5F534DF5}"/>
              </a:ext>
            </a:extLst>
          </p:cNvPr>
          <p:cNvSpPr>
            <a:spLocks noChangeArrowheads="1" noChangeShapeType="1" noTextEdit="1"/>
          </p:cNvSpPr>
          <p:nvPr/>
        </p:nvSpPr>
        <p:spPr bwMode="auto">
          <a:xfrm>
            <a:off x="1981200" y="3657600"/>
            <a:ext cx="6858000" cy="2209800"/>
          </a:xfrm>
          <a:prstGeom prst="rect">
            <a:avLst/>
          </a:prstGeom>
        </p:spPr>
        <p:txBody>
          <a:bodyPr wrap="none" fromWordArt="1">
            <a:prstTxWarp prst="textPlain">
              <a:avLst>
                <a:gd name="adj" fmla="val 50000"/>
              </a:avLst>
            </a:prstTxWarp>
          </a:bodyPr>
          <a:lstStyle/>
          <a:p>
            <a:pPr algn="ctr"/>
            <a:r>
              <a:rPr lang="de-CH" sz="3600" kern="10">
                <a:ln w="12700">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Wide Latin" panose="020A0A07050505020404" pitchFamily="18" charset="77"/>
              </a:rPr>
              <a:t>DANIEL</a:t>
            </a:r>
          </a:p>
        </p:txBody>
      </p:sp>
      <p:sp>
        <p:nvSpPr>
          <p:cNvPr id="284679" name="Rectangle 7">
            <a:extLst>
              <a:ext uri="{FF2B5EF4-FFF2-40B4-BE49-F238E27FC236}">
                <a16:creationId xmlns:a16="http://schemas.microsoft.com/office/drawing/2014/main" id="{09AFF855-3B5A-7740-AFFA-D9CA7D9AB27E}"/>
              </a:ext>
            </a:extLst>
          </p:cNvPr>
          <p:cNvSpPr>
            <a:spLocks noChangeArrowheads="1"/>
          </p:cNvSpPr>
          <p:nvPr/>
        </p:nvSpPr>
        <p:spPr bwMode="auto">
          <a:xfrm>
            <a:off x="5257800" y="2593975"/>
            <a:ext cx="310533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n-US" sz="6000" dirty="0">
                <a:solidFill>
                  <a:schemeClr val="hlink"/>
                </a:solidFill>
                <a:effectLst>
                  <a:outerShdw blurRad="38100" dist="38100" dir="2700000" algn="tl">
                    <a:srgbClr val="000000"/>
                  </a:outerShdw>
                </a:effectLst>
                <a:latin typeface="Impact" panose="020B0806030902050204" pitchFamily="34" charset="0"/>
              </a:rPr>
              <a:t>Das Buch</a:t>
            </a:r>
          </a:p>
        </p:txBody>
      </p:sp>
      <p:sp>
        <p:nvSpPr>
          <p:cNvPr id="20485" name="Rectangle 8">
            <a:extLst>
              <a:ext uri="{FF2B5EF4-FFF2-40B4-BE49-F238E27FC236}">
                <a16:creationId xmlns:a16="http://schemas.microsoft.com/office/drawing/2014/main" id="{0B4DA52D-6E7E-2042-A200-55C082FE5B2B}"/>
              </a:ext>
            </a:extLst>
          </p:cNvPr>
          <p:cNvSpPr>
            <a:spLocks noChangeArrowheads="1"/>
          </p:cNvSpPr>
          <p:nvPr/>
        </p:nvSpPr>
        <p:spPr bwMode="auto">
          <a:xfrm>
            <a:off x="2971800" y="0"/>
            <a:ext cx="2133600" cy="140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r" eaLnBrk="1" hangingPunct="1">
              <a:lnSpc>
                <a:spcPct val="95000"/>
              </a:lnSpc>
              <a:spcBef>
                <a:spcPct val="0"/>
              </a:spcBef>
              <a:buClrTx/>
              <a:buSzTx/>
              <a:buFontTx/>
              <a:buNone/>
            </a:pPr>
            <a:r>
              <a:rPr lang="en-US" altLang="en-US" sz="1800" dirty="0">
                <a:solidFill>
                  <a:schemeClr val="bg1"/>
                </a:solidFill>
                <a:latin typeface="Arial Narrow" panose="020B0604020202020204" pitchFamily="34" charset="0"/>
              </a:rPr>
              <a:t>LXX </a:t>
            </a:r>
            <a:r>
              <a:rPr lang="en-US" altLang="en-US" sz="1800" dirty="0" err="1">
                <a:solidFill>
                  <a:schemeClr val="bg1"/>
                </a:solidFill>
                <a:latin typeface="Arial Narrow" panose="020B0604020202020204" pitchFamily="34" charset="0"/>
              </a:rPr>
              <a:t>Unzial</a:t>
            </a:r>
            <a:r>
              <a:rPr lang="en-US" altLang="en-US" sz="1800" dirty="0">
                <a:solidFill>
                  <a:schemeClr val="bg1"/>
                </a:solidFill>
                <a:latin typeface="Arial Narrow" panose="020B0604020202020204" pitchFamily="34" charset="0"/>
              </a:rPr>
              <a:t>-Text v. Daniel 7,25-28  Papyrus 967</a:t>
            </a:r>
          </a:p>
          <a:p>
            <a:pPr algn="r" eaLnBrk="1" hangingPunct="1">
              <a:lnSpc>
                <a:spcPct val="95000"/>
              </a:lnSpc>
              <a:spcBef>
                <a:spcPct val="0"/>
              </a:spcBef>
              <a:buClrTx/>
              <a:buSzTx/>
              <a:buFontTx/>
              <a:buNone/>
            </a:pPr>
            <a:r>
              <a:rPr lang="en-US" altLang="en-US" sz="1800" dirty="0">
                <a:solidFill>
                  <a:schemeClr val="bg1"/>
                </a:solidFill>
                <a:latin typeface="Arial Narrow" panose="020B0604020202020204" pitchFamily="34" charset="0"/>
              </a:rPr>
              <a:t>3. </a:t>
            </a:r>
            <a:r>
              <a:rPr lang="en-US" altLang="en-US" sz="1800" dirty="0" err="1">
                <a:solidFill>
                  <a:schemeClr val="bg1"/>
                </a:solidFill>
                <a:latin typeface="Arial Narrow" panose="020B0604020202020204" pitchFamily="34" charset="0"/>
              </a:rPr>
              <a:t>Jhdt</a:t>
            </a:r>
            <a:r>
              <a:rPr lang="en-US" altLang="en-US" sz="1800" dirty="0">
                <a:solidFill>
                  <a:schemeClr val="bg1"/>
                </a:solidFill>
                <a:latin typeface="Arial Narrow" panose="020B0604020202020204" pitchFamily="34" charset="0"/>
              </a:rPr>
              <a:t>. </a:t>
            </a:r>
            <a:r>
              <a:rPr lang="en-US" altLang="en-US" sz="1800" dirty="0" err="1">
                <a:solidFill>
                  <a:schemeClr val="bg1"/>
                </a:solidFill>
                <a:latin typeface="Arial Narrow" panose="020B0604020202020204" pitchFamily="34" charset="0"/>
              </a:rPr>
              <a:t>n.Chr</a:t>
            </a:r>
            <a:r>
              <a:rPr lang="en-US" altLang="en-US" sz="1800" dirty="0">
                <a:solidFill>
                  <a:schemeClr val="bg1"/>
                </a:solidFill>
                <a:latin typeface="Arial Narrow" panose="020B0604020202020204" pitchFamily="34" charset="0"/>
              </a:rPr>
              <a:t>.</a:t>
            </a:r>
          </a:p>
          <a:p>
            <a:pPr algn="r" eaLnBrk="1" hangingPunct="1">
              <a:lnSpc>
                <a:spcPct val="95000"/>
              </a:lnSpc>
              <a:spcBef>
                <a:spcPct val="0"/>
              </a:spcBef>
              <a:buClrTx/>
              <a:buSzTx/>
              <a:buFontTx/>
              <a:buNone/>
            </a:pPr>
            <a:r>
              <a:rPr lang="en-US" altLang="en-US" sz="1800" dirty="0">
                <a:solidFill>
                  <a:schemeClr val="bg1"/>
                </a:solidFill>
                <a:latin typeface="Arial Narrow" panose="020B0604020202020204" pitchFamily="34" charset="0"/>
              </a:rPr>
              <a:t>Köln</a:t>
            </a:r>
          </a:p>
        </p:txBody>
      </p:sp>
      <p:sp>
        <p:nvSpPr>
          <p:cNvPr id="6" name="Slide Number Placeholder 5">
            <a:extLst>
              <a:ext uri="{FF2B5EF4-FFF2-40B4-BE49-F238E27FC236}">
                <a16:creationId xmlns:a16="http://schemas.microsoft.com/office/drawing/2014/main" id="{4748DAE9-391D-144F-98B3-05718C4B24F3}"/>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5BB4521F-37FA-2E47-9D8D-E1584199A741}"/>
              </a:ext>
            </a:extLst>
          </p:cNvPr>
          <p:cNvSpPr>
            <a:spLocks noGrp="1" noChangeArrowheads="1"/>
          </p:cNvSpPr>
          <p:nvPr>
            <p:ph type="title"/>
          </p:nvPr>
        </p:nvSpPr>
        <p:spPr>
          <a:xfrm>
            <a:off x="0" y="152400"/>
            <a:ext cx="9144000" cy="990600"/>
          </a:xfrm>
        </p:spPr>
        <p:txBody>
          <a:bodyPr/>
          <a:lstStyle/>
          <a:p>
            <a:pPr eaLnBrk="1" hangingPunct="1">
              <a:defRPr/>
            </a:pPr>
            <a:r>
              <a:rPr lang="en-US" altLang="en-US" dirty="0" err="1">
                <a:solidFill>
                  <a:srgbClr val="FFCC00"/>
                </a:solidFill>
              </a:rPr>
              <a:t>Geschichtsabschnitte</a:t>
            </a:r>
            <a:r>
              <a:rPr lang="en-US" altLang="en-US" dirty="0">
                <a:solidFill>
                  <a:srgbClr val="FFCC00"/>
                </a:solidFill>
              </a:rPr>
              <a:t> </a:t>
            </a:r>
            <a:r>
              <a:rPr lang="en-US" altLang="en-US" dirty="0" err="1">
                <a:solidFill>
                  <a:srgbClr val="FFCC00"/>
                </a:solidFill>
              </a:rPr>
              <a:t>für</a:t>
            </a:r>
            <a:r>
              <a:rPr lang="en-US" altLang="en-US" dirty="0">
                <a:solidFill>
                  <a:srgbClr val="FFCC00"/>
                </a:solidFill>
              </a:rPr>
              <a:t> die </a:t>
            </a:r>
            <a:r>
              <a:rPr lang="en-US" altLang="en-US" dirty="0" err="1">
                <a:solidFill>
                  <a:srgbClr val="FFCC00"/>
                </a:solidFill>
              </a:rPr>
              <a:t>Juden</a:t>
            </a:r>
            <a:endParaRPr lang="en-US" altLang="en-US" dirty="0">
              <a:solidFill>
                <a:srgbClr val="FFCC00"/>
              </a:solidFill>
            </a:endParaRPr>
          </a:p>
        </p:txBody>
      </p:sp>
      <p:sp>
        <p:nvSpPr>
          <p:cNvPr id="310275" name="Rectangle 3">
            <a:extLst>
              <a:ext uri="{FF2B5EF4-FFF2-40B4-BE49-F238E27FC236}">
                <a16:creationId xmlns:a16="http://schemas.microsoft.com/office/drawing/2014/main" id="{42D986A7-AAA0-5744-8B49-813CC9933104}"/>
              </a:ext>
            </a:extLst>
          </p:cNvPr>
          <p:cNvSpPr>
            <a:spLocks noChangeArrowheads="1"/>
          </p:cNvSpPr>
          <p:nvPr/>
        </p:nvSpPr>
        <p:spPr bwMode="auto">
          <a:xfrm>
            <a:off x="1447800" y="1981200"/>
            <a:ext cx="2743200"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9700" name="Line 4">
            <a:extLst>
              <a:ext uri="{FF2B5EF4-FFF2-40B4-BE49-F238E27FC236}">
                <a16:creationId xmlns:a16="http://schemas.microsoft.com/office/drawing/2014/main" id="{6AAF7159-454D-344E-85A0-7EB296593260}"/>
              </a:ext>
            </a:extLst>
          </p:cNvPr>
          <p:cNvSpPr>
            <a:spLocks noChangeShapeType="1"/>
          </p:cNvSpPr>
          <p:nvPr/>
        </p:nvSpPr>
        <p:spPr bwMode="auto">
          <a:xfrm>
            <a:off x="152400" y="3733800"/>
            <a:ext cx="8839200"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701" name="Line 5">
            <a:extLst>
              <a:ext uri="{FF2B5EF4-FFF2-40B4-BE49-F238E27FC236}">
                <a16:creationId xmlns:a16="http://schemas.microsoft.com/office/drawing/2014/main" id="{6E6D6C53-E77F-D64F-8EF4-331EC73F6B33}"/>
              </a:ext>
            </a:extLst>
          </p:cNvPr>
          <p:cNvSpPr>
            <a:spLocks noChangeShapeType="1"/>
          </p:cNvSpPr>
          <p:nvPr/>
        </p:nvSpPr>
        <p:spPr bwMode="auto">
          <a:xfrm>
            <a:off x="19050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702" name="Line 6">
            <a:extLst>
              <a:ext uri="{FF2B5EF4-FFF2-40B4-BE49-F238E27FC236}">
                <a16:creationId xmlns:a16="http://schemas.microsoft.com/office/drawing/2014/main" id="{EEE22295-FFEF-0747-8A23-0C93BA8A915C}"/>
              </a:ext>
            </a:extLst>
          </p:cNvPr>
          <p:cNvSpPr>
            <a:spLocks noChangeShapeType="1"/>
          </p:cNvSpPr>
          <p:nvPr/>
        </p:nvSpPr>
        <p:spPr bwMode="auto">
          <a:xfrm>
            <a:off x="32766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703" name="Line 7">
            <a:extLst>
              <a:ext uri="{FF2B5EF4-FFF2-40B4-BE49-F238E27FC236}">
                <a16:creationId xmlns:a16="http://schemas.microsoft.com/office/drawing/2014/main" id="{DD8EAB3A-7A8E-1D4B-8D7C-ECADC7CBD75E}"/>
              </a:ext>
            </a:extLst>
          </p:cNvPr>
          <p:cNvSpPr>
            <a:spLocks noChangeShapeType="1"/>
          </p:cNvSpPr>
          <p:nvPr/>
        </p:nvSpPr>
        <p:spPr bwMode="auto">
          <a:xfrm>
            <a:off x="46482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704" name="Line 8">
            <a:extLst>
              <a:ext uri="{FF2B5EF4-FFF2-40B4-BE49-F238E27FC236}">
                <a16:creationId xmlns:a16="http://schemas.microsoft.com/office/drawing/2014/main" id="{938A9E5F-F69B-E147-9047-B5366D82F793}"/>
              </a:ext>
            </a:extLst>
          </p:cNvPr>
          <p:cNvSpPr>
            <a:spLocks noChangeShapeType="1"/>
          </p:cNvSpPr>
          <p:nvPr/>
        </p:nvSpPr>
        <p:spPr bwMode="auto">
          <a:xfrm>
            <a:off x="60198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705" name="Line 9">
            <a:extLst>
              <a:ext uri="{FF2B5EF4-FFF2-40B4-BE49-F238E27FC236}">
                <a16:creationId xmlns:a16="http://schemas.microsoft.com/office/drawing/2014/main" id="{7EE9D9BA-9E4C-374E-9CE5-2BE88D8EF849}"/>
              </a:ext>
            </a:extLst>
          </p:cNvPr>
          <p:cNvSpPr>
            <a:spLocks noChangeShapeType="1"/>
          </p:cNvSpPr>
          <p:nvPr/>
        </p:nvSpPr>
        <p:spPr bwMode="auto">
          <a:xfrm>
            <a:off x="73914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706" name="Line 10">
            <a:extLst>
              <a:ext uri="{FF2B5EF4-FFF2-40B4-BE49-F238E27FC236}">
                <a16:creationId xmlns:a16="http://schemas.microsoft.com/office/drawing/2014/main" id="{901846D4-6314-0E41-BCCD-CFF3EB3B40BC}"/>
              </a:ext>
            </a:extLst>
          </p:cNvPr>
          <p:cNvSpPr>
            <a:spLocks noChangeShapeType="1"/>
          </p:cNvSpPr>
          <p:nvPr/>
        </p:nvSpPr>
        <p:spPr bwMode="auto">
          <a:xfrm>
            <a:off x="87630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707" name="Text Box 11">
            <a:extLst>
              <a:ext uri="{FF2B5EF4-FFF2-40B4-BE49-F238E27FC236}">
                <a16:creationId xmlns:a16="http://schemas.microsoft.com/office/drawing/2014/main" id="{83BCF8F8-C341-3445-9D77-A2418D910D52}"/>
              </a:ext>
            </a:extLst>
          </p:cNvPr>
          <p:cNvSpPr txBox="1">
            <a:spLocks noChangeArrowheads="1"/>
          </p:cNvSpPr>
          <p:nvPr/>
        </p:nvSpPr>
        <p:spPr bwMode="auto">
          <a:xfrm>
            <a:off x="0" y="388620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sz="1800"/>
              <a:t>   600	          500            400	          300	    200	          100	     </a:t>
            </a:r>
            <a:r>
              <a:rPr lang="en-US" altLang="en-US" sz="1000"/>
              <a:t> </a:t>
            </a:r>
            <a:r>
              <a:rPr lang="en-US" altLang="en-US" sz="1800"/>
              <a:t>0</a:t>
            </a:r>
          </a:p>
        </p:txBody>
      </p:sp>
      <p:sp>
        <p:nvSpPr>
          <p:cNvPr id="310284" name="Text Box 12">
            <a:extLst>
              <a:ext uri="{FF2B5EF4-FFF2-40B4-BE49-F238E27FC236}">
                <a16:creationId xmlns:a16="http://schemas.microsoft.com/office/drawing/2014/main" id="{5204BA07-EFA0-EE46-A07A-AE2C5DE27D67}"/>
              </a:ext>
            </a:extLst>
          </p:cNvPr>
          <p:cNvSpPr txBox="1">
            <a:spLocks noChangeArrowheads="1"/>
          </p:cNvSpPr>
          <p:nvPr/>
        </p:nvSpPr>
        <p:spPr bwMode="auto">
          <a:xfrm>
            <a:off x="1219200" y="2133600"/>
            <a:ext cx="3124200"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2000" dirty="0" err="1">
                <a:latin typeface="Arial Narrow" panose="020B0604020202020204" pitchFamily="34" charset="0"/>
              </a:rPr>
              <a:t>Perser</a:t>
            </a:r>
            <a:r>
              <a:rPr lang="en-US" altLang="en-US" sz="2000" dirty="0">
                <a:latin typeface="Arial Narrow" panose="020B0604020202020204" pitchFamily="34" charset="0"/>
              </a:rPr>
              <a:t> (</a:t>
            </a:r>
            <a:r>
              <a:rPr lang="en-US" altLang="en-US" sz="2000" dirty="0" err="1">
                <a:latin typeface="Arial Narrow" panose="020B0604020202020204" pitchFamily="34" charset="0"/>
              </a:rPr>
              <a:t>Archaemeniden</a:t>
            </a:r>
            <a:r>
              <a:rPr lang="en-US" altLang="en-US" sz="2000" dirty="0">
                <a:latin typeface="Arial Narrow" panose="020B0604020202020204" pitchFamily="34" charset="0"/>
              </a:rPr>
              <a:t>)</a:t>
            </a:r>
          </a:p>
          <a:p>
            <a:pPr algn="ctr">
              <a:spcBef>
                <a:spcPct val="50000"/>
              </a:spcBef>
              <a:buClrTx/>
              <a:buSzTx/>
              <a:buFontTx/>
              <a:buNone/>
            </a:pPr>
            <a:r>
              <a:rPr lang="en-US" altLang="en-US" sz="1600" dirty="0"/>
              <a:t>539-331 </a:t>
            </a:r>
            <a:r>
              <a:rPr lang="en-US" altLang="en-US" sz="1600" dirty="0" err="1"/>
              <a:t>v.Chr</a:t>
            </a:r>
            <a:r>
              <a:rPr lang="en-US" altLang="en-US" sz="1600" dirty="0"/>
              <a:t>.</a:t>
            </a:r>
          </a:p>
        </p:txBody>
      </p:sp>
      <p:sp>
        <p:nvSpPr>
          <p:cNvPr id="310285" name="Rectangle 13">
            <a:extLst>
              <a:ext uri="{FF2B5EF4-FFF2-40B4-BE49-F238E27FC236}">
                <a16:creationId xmlns:a16="http://schemas.microsoft.com/office/drawing/2014/main" id="{74E07B27-DA78-B449-B372-C02118FF0216}"/>
              </a:ext>
            </a:extLst>
          </p:cNvPr>
          <p:cNvSpPr>
            <a:spLocks noChangeArrowheads="1"/>
          </p:cNvSpPr>
          <p:nvPr/>
        </p:nvSpPr>
        <p:spPr bwMode="auto">
          <a:xfrm>
            <a:off x="4191000" y="1981200"/>
            <a:ext cx="2514600" cy="12954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9710" name="Text Box 14">
            <a:extLst>
              <a:ext uri="{FF2B5EF4-FFF2-40B4-BE49-F238E27FC236}">
                <a16:creationId xmlns:a16="http://schemas.microsoft.com/office/drawing/2014/main" id="{6236F8E4-1312-4540-A992-10CD111DDBA8}"/>
              </a:ext>
            </a:extLst>
          </p:cNvPr>
          <p:cNvSpPr txBox="1">
            <a:spLocks noChangeArrowheads="1"/>
          </p:cNvSpPr>
          <p:nvPr/>
        </p:nvSpPr>
        <p:spPr bwMode="auto">
          <a:xfrm>
            <a:off x="3124200" y="22098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endParaRPr lang="en-US" altLang="en-US" sz="1800"/>
          </a:p>
        </p:txBody>
      </p:sp>
      <p:sp>
        <p:nvSpPr>
          <p:cNvPr id="310287" name="Text Box 15">
            <a:extLst>
              <a:ext uri="{FF2B5EF4-FFF2-40B4-BE49-F238E27FC236}">
                <a16:creationId xmlns:a16="http://schemas.microsoft.com/office/drawing/2014/main" id="{3DA1EA0C-6EE7-5449-8E15-79774CA34B8C}"/>
              </a:ext>
            </a:extLst>
          </p:cNvPr>
          <p:cNvSpPr txBox="1">
            <a:spLocks noChangeArrowheads="1"/>
          </p:cNvSpPr>
          <p:nvPr/>
        </p:nvSpPr>
        <p:spPr bwMode="auto">
          <a:xfrm>
            <a:off x="3886200" y="2132013"/>
            <a:ext cx="3048000" cy="76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2000" dirty="0" err="1">
                <a:latin typeface="Arial Narrow" panose="020B0604020202020204" pitchFamily="34" charset="0"/>
              </a:rPr>
              <a:t>Griechen</a:t>
            </a:r>
            <a:r>
              <a:rPr lang="en-US" altLang="en-US" sz="2000" dirty="0">
                <a:latin typeface="Arial Narrow" panose="020B0604020202020204" pitchFamily="34" charset="0"/>
              </a:rPr>
              <a:t> (</a:t>
            </a:r>
            <a:r>
              <a:rPr lang="en-US" altLang="en-US" sz="2000" dirty="0" err="1">
                <a:latin typeface="Arial Narrow" panose="020B0604020202020204" pitchFamily="34" charset="0"/>
              </a:rPr>
              <a:t>Hellenismus</a:t>
            </a:r>
            <a:r>
              <a:rPr lang="en-US" altLang="en-US" sz="2000" dirty="0">
                <a:latin typeface="Arial Narrow" panose="020B0604020202020204" pitchFamily="34" charset="0"/>
              </a:rPr>
              <a:t>)</a:t>
            </a:r>
          </a:p>
          <a:p>
            <a:pPr algn="ctr">
              <a:spcBef>
                <a:spcPct val="50000"/>
              </a:spcBef>
              <a:buClrTx/>
              <a:buSzTx/>
              <a:buFontTx/>
              <a:buNone/>
            </a:pPr>
            <a:r>
              <a:rPr lang="en-US" altLang="en-US" sz="1600" dirty="0"/>
              <a:t>331-164 </a:t>
            </a:r>
            <a:r>
              <a:rPr lang="en-US" altLang="en-US" sz="1600" dirty="0" err="1"/>
              <a:t>v.Chr</a:t>
            </a:r>
            <a:r>
              <a:rPr lang="en-US" altLang="en-US" sz="1600" dirty="0"/>
              <a:t>.</a:t>
            </a:r>
          </a:p>
        </p:txBody>
      </p:sp>
      <p:sp>
        <p:nvSpPr>
          <p:cNvPr id="310288" name="Line 16">
            <a:extLst>
              <a:ext uri="{FF2B5EF4-FFF2-40B4-BE49-F238E27FC236}">
                <a16:creationId xmlns:a16="http://schemas.microsoft.com/office/drawing/2014/main" id="{4FE1BCD3-77D7-874F-8034-1F53B5DF6B36}"/>
              </a:ext>
            </a:extLst>
          </p:cNvPr>
          <p:cNvSpPr>
            <a:spLocks noChangeShapeType="1"/>
          </p:cNvSpPr>
          <p:nvPr/>
        </p:nvSpPr>
        <p:spPr bwMode="auto">
          <a:xfrm>
            <a:off x="4191000" y="37338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10289" name="Text Box 17">
            <a:extLst>
              <a:ext uri="{FF2B5EF4-FFF2-40B4-BE49-F238E27FC236}">
                <a16:creationId xmlns:a16="http://schemas.microsoft.com/office/drawing/2014/main" id="{36E5580E-BC51-AC4A-8081-749A83195713}"/>
              </a:ext>
            </a:extLst>
          </p:cNvPr>
          <p:cNvSpPr txBox="1">
            <a:spLocks noChangeArrowheads="1"/>
          </p:cNvSpPr>
          <p:nvPr/>
        </p:nvSpPr>
        <p:spPr bwMode="auto">
          <a:xfrm>
            <a:off x="3124200" y="4495800"/>
            <a:ext cx="22098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1800" dirty="0">
                <a:solidFill>
                  <a:srgbClr val="FFFF99"/>
                </a:solidFill>
                <a:latin typeface="Arial Narrow" panose="020B0604020202020204" pitchFamily="34" charset="0"/>
              </a:rPr>
              <a:t>331</a:t>
            </a:r>
          </a:p>
          <a:p>
            <a:pPr algn="ctr">
              <a:spcBef>
                <a:spcPct val="50000"/>
              </a:spcBef>
              <a:buClrTx/>
              <a:buSzTx/>
              <a:buFontTx/>
              <a:buNone/>
            </a:pPr>
            <a:r>
              <a:rPr lang="en-US" altLang="en-US" sz="1800" dirty="0">
                <a:solidFill>
                  <a:srgbClr val="FFFF99"/>
                </a:solidFill>
                <a:latin typeface="Arial Narrow" panose="020B0604020202020204" pitchFamily="34" charset="0"/>
              </a:rPr>
              <a:t>Alexander der Grosse </a:t>
            </a:r>
            <a:r>
              <a:rPr lang="en-US" altLang="en-US" sz="1800" dirty="0" err="1">
                <a:solidFill>
                  <a:srgbClr val="FFFF99"/>
                </a:solidFill>
                <a:latin typeface="Arial Narrow" panose="020B0604020202020204" pitchFamily="34" charset="0"/>
              </a:rPr>
              <a:t>schlägt</a:t>
            </a:r>
            <a:r>
              <a:rPr lang="en-US" altLang="en-US" sz="1800" dirty="0">
                <a:solidFill>
                  <a:srgbClr val="FFFF99"/>
                </a:solidFill>
                <a:latin typeface="Arial Narrow" panose="020B0604020202020204" pitchFamily="34" charset="0"/>
              </a:rPr>
              <a:t> Darius III</a:t>
            </a:r>
          </a:p>
        </p:txBody>
      </p:sp>
      <p:sp>
        <p:nvSpPr>
          <p:cNvPr id="310292" name="Line 20">
            <a:extLst>
              <a:ext uri="{FF2B5EF4-FFF2-40B4-BE49-F238E27FC236}">
                <a16:creationId xmlns:a16="http://schemas.microsoft.com/office/drawing/2014/main" id="{9EC4B11C-4F4D-4D47-B15F-031D8D2C87C9}"/>
              </a:ext>
            </a:extLst>
          </p:cNvPr>
          <p:cNvSpPr>
            <a:spLocks noChangeShapeType="1"/>
          </p:cNvSpPr>
          <p:nvPr/>
        </p:nvSpPr>
        <p:spPr bwMode="auto">
          <a:xfrm>
            <a:off x="6553200" y="37338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10293" name="Text Box 21">
            <a:extLst>
              <a:ext uri="{FF2B5EF4-FFF2-40B4-BE49-F238E27FC236}">
                <a16:creationId xmlns:a16="http://schemas.microsoft.com/office/drawing/2014/main" id="{6ECBB88B-4C89-604C-9C57-D76F3F368713}"/>
              </a:ext>
            </a:extLst>
          </p:cNvPr>
          <p:cNvSpPr txBox="1">
            <a:spLocks noChangeArrowheads="1"/>
          </p:cNvSpPr>
          <p:nvPr/>
        </p:nvSpPr>
        <p:spPr bwMode="auto">
          <a:xfrm>
            <a:off x="5410200" y="5486400"/>
            <a:ext cx="2286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1800" dirty="0">
                <a:solidFill>
                  <a:srgbClr val="FFFF99"/>
                </a:solidFill>
                <a:latin typeface="Arial Narrow" panose="020B0604020202020204" pitchFamily="34" charset="0"/>
              </a:rPr>
              <a:t>168</a:t>
            </a:r>
          </a:p>
          <a:p>
            <a:pPr algn="ctr">
              <a:spcBef>
                <a:spcPct val="50000"/>
              </a:spcBef>
              <a:buClrTx/>
              <a:buSzTx/>
              <a:buFontTx/>
              <a:buNone/>
            </a:pPr>
            <a:r>
              <a:rPr lang="en-US" altLang="en-US" sz="1800" dirty="0" err="1">
                <a:solidFill>
                  <a:srgbClr val="FFFF99"/>
                </a:solidFill>
                <a:latin typeface="Arial Narrow" panose="020B0604020202020204" pitchFamily="34" charset="0"/>
              </a:rPr>
              <a:t>Makkabäer</a:t>
            </a:r>
            <a:r>
              <a:rPr lang="en-US" altLang="en-US" sz="1800" dirty="0">
                <a:solidFill>
                  <a:srgbClr val="FFFF99"/>
                </a:solidFill>
                <a:latin typeface="Arial Narrow" panose="020B0604020202020204" pitchFamily="34" charset="0"/>
              </a:rPr>
              <a:t> </a:t>
            </a:r>
            <a:r>
              <a:rPr lang="en-US" altLang="en-US" sz="1800" dirty="0" err="1">
                <a:solidFill>
                  <a:srgbClr val="FFFF99"/>
                </a:solidFill>
                <a:latin typeface="Arial Narrow" panose="020B0604020202020204" pitchFamily="34" charset="0"/>
              </a:rPr>
              <a:t>Aufstand</a:t>
            </a:r>
            <a:endParaRPr lang="en-US" altLang="en-US" sz="1800" dirty="0">
              <a:solidFill>
                <a:srgbClr val="FFFF99"/>
              </a:solidFill>
              <a:latin typeface="Arial Narrow" panose="020B0604020202020204" pitchFamily="34" charset="0"/>
            </a:endParaRPr>
          </a:p>
        </p:txBody>
      </p:sp>
      <p:sp>
        <p:nvSpPr>
          <p:cNvPr id="310294" name="Rectangle 22">
            <a:extLst>
              <a:ext uri="{FF2B5EF4-FFF2-40B4-BE49-F238E27FC236}">
                <a16:creationId xmlns:a16="http://schemas.microsoft.com/office/drawing/2014/main" id="{BAE5D5E2-4311-BB4D-8A4B-7C8FE12DECCD}"/>
              </a:ext>
            </a:extLst>
          </p:cNvPr>
          <p:cNvSpPr>
            <a:spLocks noChangeArrowheads="1"/>
          </p:cNvSpPr>
          <p:nvPr/>
        </p:nvSpPr>
        <p:spPr bwMode="auto">
          <a:xfrm>
            <a:off x="6705600" y="1981200"/>
            <a:ext cx="1371600" cy="1295400"/>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310295" name="Text Box 23">
            <a:extLst>
              <a:ext uri="{FF2B5EF4-FFF2-40B4-BE49-F238E27FC236}">
                <a16:creationId xmlns:a16="http://schemas.microsoft.com/office/drawing/2014/main" id="{7EA128DF-48EF-A744-9162-5FB40F4C05BB}"/>
              </a:ext>
            </a:extLst>
          </p:cNvPr>
          <p:cNvSpPr txBox="1">
            <a:spLocks noChangeArrowheads="1"/>
          </p:cNvSpPr>
          <p:nvPr/>
        </p:nvSpPr>
        <p:spPr bwMode="auto">
          <a:xfrm>
            <a:off x="6553200" y="2132013"/>
            <a:ext cx="1676400" cy="76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2000" dirty="0" err="1">
                <a:latin typeface="Arial Narrow" panose="020B0604020202020204" pitchFamily="34" charset="0"/>
              </a:rPr>
              <a:t>Hasmonäer</a:t>
            </a:r>
            <a:endParaRPr lang="en-US" altLang="en-US" sz="2000" dirty="0">
              <a:latin typeface="Arial Narrow" panose="020B0604020202020204" pitchFamily="34" charset="0"/>
            </a:endParaRPr>
          </a:p>
          <a:p>
            <a:pPr algn="ctr">
              <a:spcBef>
                <a:spcPct val="50000"/>
              </a:spcBef>
              <a:buClrTx/>
              <a:buSzTx/>
              <a:buFontTx/>
              <a:buNone/>
            </a:pPr>
            <a:r>
              <a:rPr lang="en-US" altLang="en-US" sz="1600" dirty="0"/>
              <a:t>164-63 </a:t>
            </a:r>
            <a:r>
              <a:rPr lang="en-US" altLang="en-US" sz="1600" dirty="0" err="1"/>
              <a:t>v.Chr</a:t>
            </a:r>
            <a:r>
              <a:rPr lang="en-US" altLang="en-US" sz="1600" dirty="0"/>
              <a:t>.</a:t>
            </a:r>
          </a:p>
        </p:txBody>
      </p:sp>
      <p:sp>
        <p:nvSpPr>
          <p:cNvPr id="310296" name="Line 24">
            <a:extLst>
              <a:ext uri="{FF2B5EF4-FFF2-40B4-BE49-F238E27FC236}">
                <a16:creationId xmlns:a16="http://schemas.microsoft.com/office/drawing/2014/main" id="{96B6740C-88A9-EF43-8318-7F77CB6BD925}"/>
              </a:ext>
            </a:extLst>
          </p:cNvPr>
          <p:cNvSpPr>
            <a:spLocks noChangeShapeType="1"/>
          </p:cNvSpPr>
          <p:nvPr/>
        </p:nvSpPr>
        <p:spPr bwMode="auto">
          <a:xfrm>
            <a:off x="8077200" y="37338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10297" name="Text Box 25">
            <a:extLst>
              <a:ext uri="{FF2B5EF4-FFF2-40B4-BE49-F238E27FC236}">
                <a16:creationId xmlns:a16="http://schemas.microsoft.com/office/drawing/2014/main" id="{870FC2F1-D4B0-2B4E-A82A-AA57D635738F}"/>
              </a:ext>
            </a:extLst>
          </p:cNvPr>
          <p:cNvSpPr txBox="1">
            <a:spLocks noChangeArrowheads="1"/>
          </p:cNvSpPr>
          <p:nvPr/>
        </p:nvSpPr>
        <p:spPr bwMode="auto">
          <a:xfrm>
            <a:off x="7086600" y="4572000"/>
            <a:ext cx="19812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1800" dirty="0">
                <a:solidFill>
                  <a:srgbClr val="FFFF99"/>
                </a:solidFill>
                <a:latin typeface="Arial Narrow" panose="020B0604020202020204" pitchFamily="34" charset="0"/>
              </a:rPr>
              <a:t>63</a:t>
            </a:r>
          </a:p>
          <a:p>
            <a:pPr algn="ctr">
              <a:spcBef>
                <a:spcPct val="50000"/>
              </a:spcBef>
              <a:buClrTx/>
              <a:buSzTx/>
              <a:buFontTx/>
              <a:buNone/>
            </a:pPr>
            <a:r>
              <a:rPr lang="en-US" altLang="en-US" sz="1800" dirty="0" err="1">
                <a:solidFill>
                  <a:srgbClr val="FFFF99"/>
                </a:solidFill>
                <a:latin typeface="Arial Narrow" panose="020B0604020202020204" pitchFamily="34" charset="0"/>
              </a:rPr>
              <a:t>Pompeius</a:t>
            </a:r>
            <a:r>
              <a:rPr lang="en-US" altLang="en-US" sz="1800" dirty="0">
                <a:solidFill>
                  <a:srgbClr val="FFFF99"/>
                </a:solidFill>
                <a:latin typeface="Arial Narrow" panose="020B0604020202020204" pitchFamily="34" charset="0"/>
              </a:rPr>
              <a:t> </a:t>
            </a:r>
            <a:r>
              <a:rPr lang="en-US" altLang="en-US" sz="1800" dirty="0" err="1">
                <a:solidFill>
                  <a:srgbClr val="FFFF99"/>
                </a:solidFill>
                <a:latin typeface="Arial Narrow" panose="020B0604020202020204" pitchFamily="34" charset="0"/>
              </a:rPr>
              <a:t>nimmt</a:t>
            </a:r>
            <a:r>
              <a:rPr lang="en-US" altLang="en-US" sz="1800" dirty="0">
                <a:solidFill>
                  <a:srgbClr val="FFFF99"/>
                </a:solidFill>
                <a:latin typeface="Arial Narrow" panose="020B0604020202020204" pitchFamily="34" charset="0"/>
              </a:rPr>
              <a:t> Pa-</a:t>
            </a:r>
            <a:r>
              <a:rPr lang="en-US" altLang="en-US" sz="1800" dirty="0" err="1">
                <a:solidFill>
                  <a:srgbClr val="FFFF99"/>
                </a:solidFill>
                <a:latin typeface="Arial Narrow" panose="020B0604020202020204" pitchFamily="34" charset="0"/>
              </a:rPr>
              <a:t>lästina</a:t>
            </a:r>
            <a:r>
              <a:rPr lang="en-US" altLang="en-US" sz="1800" dirty="0">
                <a:solidFill>
                  <a:srgbClr val="FFFF99"/>
                </a:solidFill>
                <a:latin typeface="Arial Narrow" panose="020B0604020202020204" pitchFamily="34" charset="0"/>
              </a:rPr>
              <a:t> </a:t>
            </a:r>
            <a:r>
              <a:rPr lang="en-US" altLang="en-US" sz="1800" dirty="0" err="1">
                <a:solidFill>
                  <a:srgbClr val="FFFF99"/>
                </a:solidFill>
                <a:latin typeface="Arial Narrow" panose="020B0604020202020204" pitchFamily="34" charset="0"/>
              </a:rPr>
              <a:t>für</a:t>
            </a:r>
            <a:r>
              <a:rPr lang="en-US" altLang="en-US" sz="1800" dirty="0">
                <a:solidFill>
                  <a:srgbClr val="FFFF99"/>
                </a:solidFill>
                <a:latin typeface="Arial Narrow" panose="020B0604020202020204" pitchFamily="34" charset="0"/>
              </a:rPr>
              <a:t> Rom </a:t>
            </a:r>
            <a:r>
              <a:rPr lang="en-US" altLang="en-US" sz="1800" dirty="0" err="1">
                <a:solidFill>
                  <a:srgbClr val="FFFF99"/>
                </a:solidFill>
                <a:latin typeface="Arial Narrow" panose="020B0604020202020204" pitchFamily="34" charset="0"/>
              </a:rPr>
              <a:t>ein</a:t>
            </a:r>
            <a:endParaRPr lang="en-US" altLang="en-US" sz="1800" dirty="0">
              <a:solidFill>
                <a:srgbClr val="FFFF99"/>
              </a:solidFill>
              <a:latin typeface="Arial Narrow" panose="020B0604020202020204" pitchFamily="34" charset="0"/>
            </a:endParaRPr>
          </a:p>
        </p:txBody>
      </p:sp>
      <p:sp>
        <p:nvSpPr>
          <p:cNvPr id="310298" name="Rectangle 26">
            <a:extLst>
              <a:ext uri="{FF2B5EF4-FFF2-40B4-BE49-F238E27FC236}">
                <a16:creationId xmlns:a16="http://schemas.microsoft.com/office/drawing/2014/main" id="{6EE3AF7C-088A-7843-B7BD-7F94DDF483A6}"/>
              </a:ext>
            </a:extLst>
          </p:cNvPr>
          <p:cNvSpPr>
            <a:spLocks noChangeArrowheads="1"/>
          </p:cNvSpPr>
          <p:nvPr/>
        </p:nvSpPr>
        <p:spPr bwMode="auto">
          <a:xfrm>
            <a:off x="8077200" y="1981200"/>
            <a:ext cx="1066800" cy="1295400"/>
          </a:xfrm>
          <a:prstGeom prst="rect">
            <a:avLst/>
          </a:prstGeom>
          <a:solidFill>
            <a:srgbClr val="6600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310299" name="Text Box 27">
            <a:extLst>
              <a:ext uri="{FF2B5EF4-FFF2-40B4-BE49-F238E27FC236}">
                <a16:creationId xmlns:a16="http://schemas.microsoft.com/office/drawing/2014/main" id="{27CE6C99-A772-C048-8084-F5C8BD39AEB6}"/>
              </a:ext>
            </a:extLst>
          </p:cNvPr>
          <p:cNvSpPr txBox="1">
            <a:spLocks noChangeArrowheads="1"/>
          </p:cNvSpPr>
          <p:nvPr/>
        </p:nvSpPr>
        <p:spPr bwMode="auto">
          <a:xfrm>
            <a:off x="7924800" y="2133600"/>
            <a:ext cx="129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2000" dirty="0" err="1">
                <a:latin typeface="Arial Narrow" panose="020B0604020202020204" pitchFamily="34" charset="0"/>
              </a:rPr>
              <a:t>Römer</a:t>
            </a:r>
            <a:endParaRPr lang="en-US" altLang="en-US" sz="2000" dirty="0">
              <a:latin typeface="Arial Narrow" panose="020B0604020202020204" pitchFamily="34" charset="0"/>
            </a:endParaRPr>
          </a:p>
          <a:p>
            <a:pPr algn="ctr">
              <a:spcBef>
                <a:spcPct val="50000"/>
              </a:spcBef>
              <a:buClrTx/>
              <a:buSzTx/>
              <a:buFontTx/>
              <a:buNone/>
            </a:pPr>
            <a:r>
              <a:rPr lang="en-US" altLang="en-US" sz="1600" dirty="0"/>
              <a:t>63 </a:t>
            </a:r>
            <a:r>
              <a:rPr lang="en-US" altLang="en-US" sz="1600" dirty="0" err="1"/>
              <a:t>v.Chr</a:t>
            </a:r>
            <a:r>
              <a:rPr lang="en-US" altLang="en-US" sz="1600" dirty="0"/>
              <a:t>.</a:t>
            </a:r>
          </a:p>
        </p:txBody>
      </p:sp>
      <p:sp>
        <p:nvSpPr>
          <p:cNvPr id="310300" name="Line 28">
            <a:extLst>
              <a:ext uri="{FF2B5EF4-FFF2-40B4-BE49-F238E27FC236}">
                <a16:creationId xmlns:a16="http://schemas.microsoft.com/office/drawing/2014/main" id="{85A60491-733F-6549-8C84-F40BC0A91D1E}"/>
              </a:ext>
            </a:extLst>
          </p:cNvPr>
          <p:cNvSpPr>
            <a:spLocks noChangeShapeType="1"/>
          </p:cNvSpPr>
          <p:nvPr/>
        </p:nvSpPr>
        <p:spPr bwMode="auto">
          <a:xfrm>
            <a:off x="8686800" y="3733800"/>
            <a:ext cx="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10301" name="Text Box 29">
            <a:extLst>
              <a:ext uri="{FF2B5EF4-FFF2-40B4-BE49-F238E27FC236}">
                <a16:creationId xmlns:a16="http://schemas.microsoft.com/office/drawing/2014/main" id="{B595BB54-670B-D245-BAFB-8059117D730C}"/>
              </a:ext>
            </a:extLst>
          </p:cNvPr>
          <p:cNvSpPr txBox="1">
            <a:spLocks noChangeArrowheads="1"/>
          </p:cNvSpPr>
          <p:nvPr/>
        </p:nvSpPr>
        <p:spPr bwMode="auto">
          <a:xfrm>
            <a:off x="8153400" y="5651500"/>
            <a:ext cx="10668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1800" dirty="0">
                <a:solidFill>
                  <a:srgbClr val="FFFF99"/>
                </a:solidFill>
                <a:latin typeface="Arial Narrow" panose="020B0604020202020204" pitchFamily="34" charset="0"/>
              </a:rPr>
              <a:t>4</a:t>
            </a:r>
          </a:p>
          <a:p>
            <a:pPr>
              <a:spcBef>
                <a:spcPct val="50000"/>
              </a:spcBef>
              <a:buClrTx/>
              <a:buSzTx/>
              <a:buFontTx/>
              <a:buNone/>
            </a:pPr>
            <a:r>
              <a:rPr lang="en-US" altLang="en-US" sz="1800" dirty="0">
                <a:solidFill>
                  <a:srgbClr val="FFFF99"/>
                </a:solidFill>
                <a:latin typeface="Arial Narrow" panose="020B0604020202020204" pitchFamily="34" charset="0"/>
              </a:rPr>
              <a:t>   </a:t>
            </a:r>
            <a:r>
              <a:rPr lang="en-US" altLang="en-US" sz="1800" dirty="0" err="1">
                <a:solidFill>
                  <a:srgbClr val="FFFF99"/>
                </a:solidFill>
                <a:latin typeface="Arial Narrow" panose="020B0604020202020204" pitchFamily="34" charset="0"/>
              </a:rPr>
              <a:t>Geburt</a:t>
            </a:r>
            <a:r>
              <a:rPr lang="en-US" altLang="en-US" sz="1800" dirty="0">
                <a:solidFill>
                  <a:srgbClr val="FFFF99"/>
                </a:solidFill>
                <a:latin typeface="Arial Narrow" panose="020B0604020202020204" pitchFamily="34" charset="0"/>
              </a:rPr>
              <a:t> </a:t>
            </a:r>
            <a:br>
              <a:rPr lang="en-US" altLang="en-US" sz="1800" dirty="0">
                <a:solidFill>
                  <a:srgbClr val="FFFF99"/>
                </a:solidFill>
                <a:latin typeface="Arial Narrow" panose="020B0604020202020204" pitchFamily="34" charset="0"/>
              </a:rPr>
            </a:br>
            <a:r>
              <a:rPr lang="en-US" altLang="en-US" sz="1800" dirty="0">
                <a:solidFill>
                  <a:srgbClr val="FFFF99"/>
                </a:solidFill>
                <a:latin typeface="Arial Narrow" panose="020B0604020202020204" pitchFamily="34" charset="0"/>
              </a:rPr>
              <a:t>Christi  </a:t>
            </a:r>
          </a:p>
        </p:txBody>
      </p:sp>
      <p:sp>
        <p:nvSpPr>
          <p:cNvPr id="310302" name="Line 30">
            <a:extLst>
              <a:ext uri="{FF2B5EF4-FFF2-40B4-BE49-F238E27FC236}">
                <a16:creationId xmlns:a16="http://schemas.microsoft.com/office/drawing/2014/main" id="{6A23D497-0A96-B744-A006-ECB0ADA460DD}"/>
              </a:ext>
            </a:extLst>
          </p:cNvPr>
          <p:cNvSpPr>
            <a:spLocks noChangeShapeType="1"/>
          </p:cNvSpPr>
          <p:nvPr/>
        </p:nvSpPr>
        <p:spPr bwMode="auto">
          <a:xfrm>
            <a:off x="8915400" y="2743200"/>
            <a:ext cx="2286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725" name="Line 31">
            <a:extLst>
              <a:ext uri="{FF2B5EF4-FFF2-40B4-BE49-F238E27FC236}">
                <a16:creationId xmlns:a16="http://schemas.microsoft.com/office/drawing/2014/main" id="{B7DCF33A-DADE-E142-975C-307C59479DEC}"/>
              </a:ext>
            </a:extLst>
          </p:cNvPr>
          <p:cNvSpPr>
            <a:spLocks noChangeShapeType="1"/>
          </p:cNvSpPr>
          <p:nvPr/>
        </p:nvSpPr>
        <p:spPr bwMode="auto">
          <a:xfrm>
            <a:off x="5334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726" name="Rectangle 33">
            <a:extLst>
              <a:ext uri="{FF2B5EF4-FFF2-40B4-BE49-F238E27FC236}">
                <a16:creationId xmlns:a16="http://schemas.microsoft.com/office/drawing/2014/main" id="{0003D6FB-A64F-7243-90F4-8524A31BE244}"/>
              </a:ext>
            </a:extLst>
          </p:cNvPr>
          <p:cNvSpPr>
            <a:spLocks noChangeArrowheads="1"/>
          </p:cNvSpPr>
          <p:nvPr/>
        </p:nvSpPr>
        <p:spPr bwMode="auto">
          <a:xfrm>
            <a:off x="0" y="1981200"/>
            <a:ext cx="1447800" cy="1295400"/>
          </a:xfrm>
          <a:prstGeom prst="rec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9727" name="Text Box 34">
            <a:extLst>
              <a:ext uri="{FF2B5EF4-FFF2-40B4-BE49-F238E27FC236}">
                <a16:creationId xmlns:a16="http://schemas.microsoft.com/office/drawing/2014/main" id="{53A2AE6C-F002-0342-B249-838427C60CA9}"/>
              </a:ext>
            </a:extLst>
          </p:cNvPr>
          <p:cNvSpPr txBox="1">
            <a:spLocks noChangeArrowheads="1"/>
          </p:cNvSpPr>
          <p:nvPr/>
        </p:nvSpPr>
        <p:spPr bwMode="auto">
          <a:xfrm>
            <a:off x="0" y="2133600"/>
            <a:ext cx="1524000"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000" dirty="0" err="1">
                <a:latin typeface="Arial Narrow" panose="020B0604020202020204" pitchFamily="34" charset="0"/>
              </a:rPr>
              <a:t>Babylonier</a:t>
            </a:r>
            <a:endParaRPr lang="en-US" altLang="en-US" sz="2000" dirty="0">
              <a:latin typeface="Arial Narrow" panose="020B0604020202020204" pitchFamily="34" charset="0"/>
            </a:endParaRPr>
          </a:p>
          <a:p>
            <a:pPr algn="ctr" eaLnBrk="1" hangingPunct="1">
              <a:spcBef>
                <a:spcPct val="50000"/>
              </a:spcBef>
              <a:buClrTx/>
              <a:buSzTx/>
              <a:buFontTx/>
              <a:buNone/>
            </a:pPr>
            <a:r>
              <a:rPr lang="en-US" altLang="en-US" sz="1600" dirty="0"/>
              <a:t>620-539 </a:t>
            </a:r>
            <a:r>
              <a:rPr lang="en-US" altLang="en-US" sz="1600" dirty="0" err="1"/>
              <a:t>v.Chr</a:t>
            </a:r>
            <a:r>
              <a:rPr lang="en-US" altLang="en-US" sz="1600" dirty="0"/>
              <a:t>.</a:t>
            </a:r>
          </a:p>
        </p:txBody>
      </p:sp>
      <p:sp>
        <p:nvSpPr>
          <p:cNvPr id="310307" name="Line 35">
            <a:extLst>
              <a:ext uri="{FF2B5EF4-FFF2-40B4-BE49-F238E27FC236}">
                <a16:creationId xmlns:a16="http://schemas.microsoft.com/office/drawing/2014/main" id="{1FF815D1-5182-1040-93A8-E3B5B976D913}"/>
              </a:ext>
            </a:extLst>
          </p:cNvPr>
          <p:cNvSpPr>
            <a:spLocks noChangeShapeType="1"/>
          </p:cNvSpPr>
          <p:nvPr/>
        </p:nvSpPr>
        <p:spPr bwMode="auto">
          <a:xfrm>
            <a:off x="1447800" y="37338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10308" name="Text Box 36">
            <a:extLst>
              <a:ext uri="{FF2B5EF4-FFF2-40B4-BE49-F238E27FC236}">
                <a16:creationId xmlns:a16="http://schemas.microsoft.com/office/drawing/2014/main" id="{F44F7064-A384-4746-8AB6-F1F236BF806F}"/>
              </a:ext>
            </a:extLst>
          </p:cNvPr>
          <p:cNvSpPr txBox="1">
            <a:spLocks noChangeArrowheads="1"/>
          </p:cNvSpPr>
          <p:nvPr/>
        </p:nvSpPr>
        <p:spPr bwMode="auto">
          <a:xfrm>
            <a:off x="533400" y="4495800"/>
            <a:ext cx="1752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1800" dirty="0">
                <a:solidFill>
                  <a:srgbClr val="FFFF99"/>
                </a:solidFill>
                <a:latin typeface="Arial Narrow" panose="020B0604020202020204" pitchFamily="34" charset="0"/>
              </a:rPr>
              <a:t>539</a:t>
            </a:r>
          </a:p>
          <a:p>
            <a:pPr algn="ctr" eaLnBrk="1" hangingPunct="1">
              <a:spcBef>
                <a:spcPct val="50000"/>
              </a:spcBef>
              <a:buClrTx/>
              <a:buSzTx/>
              <a:buFontTx/>
              <a:buNone/>
            </a:pPr>
            <a:r>
              <a:rPr lang="en-US" altLang="en-US" sz="1800" dirty="0">
                <a:solidFill>
                  <a:srgbClr val="FFFF99"/>
                </a:solidFill>
                <a:latin typeface="Arial Narrow" panose="020B0604020202020204" pitchFamily="34" charset="0"/>
              </a:rPr>
              <a:t>Fall </a:t>
            </a:r>
            <a:r>
              <a:rPr lang="en-US" altLang="en-US" sz="1800" dirty="0" err="1">
                <a:solidFill>
                  <a:srgbClr val="FFFF99"/>
                </a:solidFill>
                <a:latin typeface="Arial Narrow" panose="020B0604020202020204" pitchFamily="34" charset="0"/>
              </a:rPr>
              <a:t>Babylons</a:t>
            </a:r>
            <a:endParaRPr lang="en-US" altLang="en-US" sz="1800" dirty="0">
              <a:solidFill>
                <a:srgbClr val="FFFF99"/>
              </a:solidFill>
              <a:latin typeface="Arial Narrow" panose="020B0604020202020204" pitchFamily="34" charset="0"/>
            </a:endParaRPr>
          </a:p>
        </p:txBody>
      </p:sp>
      <p:sp>
        <p:nvSpPr>
          <p:cNvPr id="310309" name="Rectangle 37">
            <a:extLst>
              <a:ext uri="{FF2B5EF4-FFF2-40B4-BE49-F238E27FC236}">
                <a16:creationId xmlns:a16="http://schemas.microsoft.com/office/drawing/2014/main" id="{E64E0108-FDED-9A41-A4FE-855DDD578F57}"/>
              </a:ext>
            </a:extLst>
          </p:cNvPr>
          <p:cNvSpPr>
            <a:spLocks noChangeArrowheads="1"/>
          </p:cNvSpPr>
          <p:nvPr/>
        </p:nvSpPr>
        <p:spPr bwMode="auto">
          <a:xfrm>
            <a:off x="152400" y="1371600"/>
            <a:ext cx="1447800" cy="762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310310" name="Text Box 38">
            <a:extLst>
              <a:ext uri="{FF2B5EF4-FFF2-40B4-BE49-F238E27FC236}">
                <a16:creationId xmlns:a16="http://schemas.microsoft.com/office/drawing/2014/main" id="{3E968F1D-6FFA-254B-89E0-D324F85E95E1}"/>
              </a:ext>
            </a:extLst>
          </p:cNvPr>
          <p:cNvSpPr txBox="1">
            <a:spLocks noChangeArrowheads="1"/>
          </p:cNvSpPr>
          <p:nvPr/>
        </p:nvSpPr>
        <p:spPr bwMode="auto">
          <a:xfrm>
            <a:off x="0" y="974725"/>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000" b="1" dirty="0">
                <a:latin typeface="Arial Narrow" panose="020B0604020202020204" pitchFamily="34" charset="0"/>
              </a:rPr>
              <a:t>Leben v. Daniel</a:t>
            </a:r>
          </a:p>
        </p:txBody>
      </p:sp>
      <p:sp>
        <p:nvSpPr>
          <p:cNvPr id="310312" name="Rectangle 40">
            <a:extLst>
              <a:ext uri="{FF2B5EF4-FFF2-40B4-BE49-F238E27FC236}">
                <a16:creationId xmlns:a16="http://schemas.microsoft.com/office/drawing/2014/main" id="{4E8F4C51-C5EC-A749-BEEE-7C39D5AA5140}"/>
              </a:ext>
            </a:extLst>
          </p:cNvPr>
          <p:cNvSpPr>
            <a:spLocks noChangeArrowheads="1"/>
          </p:cNvSpPr>
          <p:nvPr/>
        </p:nvSpPr>
        <p:spPr bwMode="auto">
          <a:xfrm>
            <a:off x="838200" y="1676400"/>
            <a:ext cx="8305800" cy="762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310316" name="Text Box 44">
            <a:extLst>
              <a:ext uri="{FF2B5EF4-FFF2-40B4-BE49-F238E27FC236}">
                <a16:creationId xmlns:a16="http://schemas.microsoft.com/office/drawing/2014/main" id="{D94DB332-CE00-0048-8DFB-0FCDE55F2561}"/>
              </a:ext>
            </a:extLst>
          </p:cNvPr>
          <p:cNvSpPr txBox="1">
            <a:spLocks noChangeArrowheads="1"/>
          </p:cNvSpPr>
          <p:nvPr/>
        </p:nvSpPr>
        <p:spPr bwMode="auto">
          <a:xfrm>
            <a:off x="3733800" y="1295400"/>
            <a:ext cx="2590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000" b="1" dirty="0" err="1">
                <a:latin typeface="Arial Narrow" panose="020B0604020202020204" pitchFamily="34" charset="0"/>
              </a:rPr>
              <a:t>Visionen</a:t>
            </a:r>
            <a:r>
              <a:rPr lang="en-US" altLang="en-US" sz="2000" b="1" dirty="0">
                <a:latin typeface="Arial Narrow" panose="020B0604020202020204" pitchFamily="34" charset="0"/>
              </a:rPr>
              <a:t> von Daniel</a:t>
            </a:r>
          </a:p>
        </p:txBody>
      </p:sp>
      <p:sp>
        <p:nvSpPr>
          <p:cNvPr id="38" name="Slide Number Placeholder 5">
            <a:extLst>
              <a:ext uri="{FF2B5EF4-FFF2-40B4-BE49-F238E27FC236}">
                <a16:creationId xmlns:a16="http://schemas.microsoft.com/office/drawing/2014/main" id="{838E1C92-6BEE-D74C-8CD0-BF912B4B0D5E}"/>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10307"/>
                                        </p:tgtEl>
                                        <p:attrNameLst>
                                          <p:attrName>style.visibility</p:attrName>
                                        </p:attrNameLst>
                                      </p:cBhvr>
                                      <p:to>
                                        <p:strVal val="visible"/>
                                      </p:to>
                                    </p:set>
                                    <p:animEffect transition="in" filter="wipe(up)">
                                      <p:cBhvr>
                                        <p:cTn id="7" dur="1000"/>
                                        <p:tgtEl>
                                          <p:spTgt spid="310307"/>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31030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0308">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10275"/>
                                        </p:tgtEl>
                                        <p:attrNameLst>
                                          <p:attrName>style.visibility</p:attrName>
                                        </p:attrNameLst>
                                      </p:cBhvr>
                                      <p:to>
                                        <p:strVal val="visible"/>
                                      </p:to>
                                    </p:set>
                                    <p:animEffect transition="in" filter="wipe(left)">
                                      <p:cBhvr>
                                        <p:cTn id="17" dur="1000"/>
                                        <p:tgtEl>
                                          <p:spTgt spid="310275"/>
                                        </p:tgtEl>
                                      </p:cBhvr>
                                    </p:animEffect>
                                  </p:childTnLst>
                                </p:cTn>
                              </p:par>
                            </p:childTnLst>
                          </p:cTn>
                        </p:par>
                        <p:par>
                          <p:cTn id="18" fill="hold" nodeType="afterGroup">
                            <p:stCondLst>
                              <p:cond delay="1000"/>
                            </p:stCondLst>
                            <p:childTnLst>
                              <p:par>
                                <p:cTn id="19" presetID="1" presetClass="entr" presetSubtype="0" fill="hold" nodeType="afterEffect">
                                  <p:stCondLst>
                                    <p:cond delay="0"/>
                                  </p:stCondLst>
                                  <p:childTnLst>
                                    <p:set>
                                      <p:cBhvr>
                                        <p:cTn id="20" dur="1" fill="hold">
                                          <p:stCondLst>
                                            <p:cond delay="0"/>
                                          </p:stCondLst>
                                        </p:cTn>
                                        <p:tgtEl>
                                          <p:spTgt spid="310284">
                                            <p:txEl>
                                              <p:pRg st="0" end="0"/>
                                            </p:txEl>
                                          </p:spTgt>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310284">
                                            <p:txEl>
                                              <p:pRg st="1" end="1"/>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310288"/>
                                        </p:tgtEl>
                                        <p:attrNameLst>
                                          <p:attrName>style.visibility</p:attrName>
                                        </p:attrNameLst>
                                      </p:cBhvr>
                                      <p:to>
                                        <p:strVal val="visible"/>
                                      </p:to>
                                    </p:set>
                                    <p:animEffect transition="in" filter="wipe(up)">
                                      <p:cBhvr>
                                        <p:cTn id="28" dur="1000"/>
                                        <p:tgtEl>
                                          <p:spTgt spid="310288"/>
                                        </p:tgtEl>
                                      </p:cBhvr>
                                    </p:animEffect>
                                  </p:childTnLst>
                                </p:cTn>
                              </p:par>
                            </p:childTnLst>
                          </p:cTn>
                        </p:par>
                        <p:par>
                          <p:cTn id="29" fill="hold" nodeType="afterGroup">
                            <p:stCondLst>
                              <p:cond delay="1000"/>
                            </p:stCondLst>
                            <p:childTnLst>
                              <p:par>
                                <p:cTn id="30" presetID="1" presetClass="entr" presetSubtype="0" fill="hold" nodeType="afterEffect">
                                  <p:stCondLst>
                                    <p:cond delay="0"/>
                                  </p:stCondLst>
                                  <p:childTnLst>
                                    <p:set>
                                      <p:cBhvr>
                                        <p:cTn id="31" dur="1" fill="hold">
                                          <p:stCondLst>
                                            <p:cond delay="0"/>
                                          </p:stCondLst>
                                        </p:cTn>
                                        <p:tgtEl>
                                          <p:spTgt spid="310289">
                                            <p:txEl>
                                              <p:pRg st="0" end="0"/>
                                            </p:txEl>
                                          </p:spTgt>
                                        </p:tgtEl>
                                        <p:attrNameLst>
                                          <p:attrName>style.visibility</p:attrName>
                                        </p:attrNameLst>
                                      </p:cBhvr>
                                      <p:to>
                                        <p:strVal val="visible"/>
                                      </p:to>
                                    </p:set>
                                  </p:childTnLst>
                                </p:cTn>
                              </p:par>
                            </p:childTnLst>
                          </p:cTn>
                        </p:par>
                        <p:par>
                          <p:cTn id="32" fill="hold" nodeType="afterGroup">
                            <p:stCondLst>
                              <p:cond delay="1000"/>
                            </p:stCondLst>
                            <p:childTnLst>
                              <p:par>
                                <p:cTn id="33" presetID="1" presetClass="entr" presetSubtype="0" fill="hold" nodeType="afterEffect">
                                  <p:stCondLst>
                                    <p:cond delay="0"/>
                                  </p:stCondLst>
                                  <p:childTnLst>
                                    <p:set>
                                      <p:cBhvr>
                                        <p:cTn id="34" dur="1" fill="hold">
                                          <p:stCondLst>
                                            <p:cond delay="0"/>
                                          </p:stCondLst>
                                        </p:cTn>
                                        <p:tgtEl>
                                          <p:spTgt spid="310289">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310285"/>
                                        </p:tgtEl>
                                        <p:attrNameLst>
                                          <p:attrName>style.visibility</p:attrName>
                                        </p:attrNameLst>
                                      </p:cBhvr>
                                      <p:to>
                                        <p:strVal val="visible"/>
                                      </p:to>
                                    </p:set>
                                    <p:animEffect transition="in" filter="wipe(left)">
                                      <p:cBhvr>
                                        <p:cTn id="39" dur="1000"/>
                                        <p:tgtEl>
                                          <p:spTgt spid="310285"/>
                                        </p:tgtEl>
                                      </p:cBhvr>
                                    </p:animEffect>
                                  </p:childTnLst>
                                </p:cTn>
                              </p:par>
                            </p:childTnLst>
                          </p:cTn>
                        </p:par>
                        <p:par>
                          <p:cTn id="40" fill="hold" nodeType="afterGroup">
                            <p:stCondLst>
                              <p:cond delay="1000"/>
                            </p:stCondLst>
                            <p:childTnLst>
                              <p:par>
                                <p:cTn id="41" presetID="1" presetClass="entr" presetSubtype="0" fill="hold" nodeType="afterEffect">
                                  <p:stCondLst>
                                    <p:cond delay="0"/>
                                  </p:stCondLst>
                                  <p:childTnLst>
                                    <p:set>
                                      <p:cBhvr>
                                        <p:cTn id="42" dur="1" fill="hold">
                                          <p:stCondLst>
                                            <p:cond delay="0"/>
                                          </p:stCondLst>
                                        </p:cTn>
                                        <p:tgtEl>
                                          <p:spTgt spid="310287">
                                            <p:txEl>
                                              <p:pRg st="0" end="0"/>
                                            </p:txEl>
                                          </p:spTgt>
                                        </p:tgtEl>
                                        <p:attrNameLst>
                                          <p:attrName>style.visibility</p:attrName>
                                        </p:attrNameLst>
                                      </p:cBhvr>
                                      <p:to>
                                        <p:strVal val="visible"/>
                                      </p:to>
                                    </p:set>
                                  </p:childTnLst>
                                </p:cTn>
                              </p:par>
                            </p:childTnLst>
                          </p:cTn>
                        </p:par>
                        <p:par>
                          <p:cTn id="43" fill="hold" nodeType="afterGroup">
                            <p:stCondLst>
                              <p:cond delay="1000"/>
                            </p:stCondLst>
                            <p:childTnLst>
                              <p:par>
                                <p:cTn id="44" presetID="1" presetClass="entr" presetSubtype="0" fill="hold" nodeType="afterEffect">
                                  <p:stCondLst>
                                    <p:cond delay="0"/>
                                  </p:stCondLst>
                                  <p:childTnLst>
                                    <p:set>
                                      <p:cBhvr>
                                        <p:cTn id="45" dur="1" fill="hold">
                                          <p:stCondLst>
                                            <p:cond delay="0"/>
                                          </p:stCondLst>
                                        </p:cTn>
                                        <p:tgtEl>
                                          <p:spTgt spid="310287">
                                            <p:txEl>
                                              <p:pRg st="1" end="1"/>
                                            </p:txEl>
                                          </p:spTgt>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nodeType="clickEffect">
                                  <p:stCondLst>
                                    <p:cond delay="0"/>
                                  </p:stCondLst>
                                  <p:childTnLst>
                                    <p:set>
                                      <p:cBhvr>
                                        <p:cTn id="49" dur="1" fill="hold">
                                          <p:stCondLst>
                                            <p:cond delay="0"/>
                                          </p:stCondLst>
                                        </p:cTn>
                                        <p:tgtEl>
                                          <p:spTgt spid="310292"/>
                                        </p:tgtEl>
                                        <p:attrNameLst>
                                          <p:attrName>style.visibility</p:attrName>
                                        </p:attrNameLst>
                                      </p:cBhvr>
                                      <p:to>
                                        <p:strVal val="visible"/>
                                      </p:to>
                                    </p:set>
                                    <p:animEffect transition="in" filter="wipe(up)">
                                      <p:cBhvr>
                                        <p:cTn id="50" dur="1000"/>
                                        <p:tgtEl>
                                          <p:spTgt spid="310292"/>
                                        </p:tgtEl>
                                      </p:cBhvr>
                                    </p:animEffect>
                                  </p:childTnLst>
                                </p:cTn>
                              </p:par>
                            </p:childTnLst>
                          </p:cTn>
                        </p:par>
                        <p:par>
                          <p:cTn id="51" fill="hold" nodeType="afterGroup">
                            <p:stCondLst>
                              <p:cond delay="1000"/>
                            </p:stCondLst>
                            <p:childTnLst>
                              <p:par>
                                <p:cTn id="52" presetID="1" presetClass="entr" presetSubtype="0" fill="hold" nodeType="afterEffect">
                                  <p:stCondLst>
                                    <p:cond delay="0"/>
                                  </p:stCondLst>
                                  <p:childTnLst>
                                    <p:set>
                                      <p:cBhvr>
                                        <p:cTn id="53" dur="1" fill="hold">
                                          <p:stCondLst>
                                            <p:cond delay="0"/>
                                          </p:stCondLst>
                                        </p:cTn>
                                        <p:tgtEl>
                                          <p:spTgt spid="310293">
                                            <p:txEl>
                                              <p:pRg st="0" end="0"/>
                                            </p:txEl>
                                          </p:spTgt>
                                        </p:tgtEl>
                                        <p:attrNameLst>
                                          <p:attrName>style.visibility</p:attrName>
                                        </p:attrNameLst>
                                      </p:cBhvr>
                                      <p:to>
                                        <p:strVal val="visible"/>
                                      </p:to>
                                    </p:set>
                                  </p:childTnLst>
                                </p:cTn>
                              </p:par>
                            </p:childTnLst>
                          </p:cTn>
                        </p:par>
                        <p:par>
                          <p:cTn id="54" fill="hold" nodeType="afterGroup">
                            <p:stCondLst>
                              <p:cond delay="1000"/>
                            </p:stCondLst>
                            <p:childTnLst>
                              <p:par>
                                <p:cTn id="55" presetID="1" presetClass="entr" presetSubtype="0" fill="hold" nodeType="afterEffect">
                                  <p:stCondLst>
                                    <p:cond delay="0"/>
                                  </p:stCondLst>
                                  <p:childTnLst>
                                    <p:set>
                                      <p:cBhvr>
                                        <p:cTn id="56" dur="1" fill="hold">
                                          <p:stCondLst>
                                            <p:cond delay="0"/>
                                          </p:stCondLst>
                                        </p:cTn>
                                        <p:tgtEl>
                                          <p:spTgt spid="310293">
                                            <p:txEl>
                                              <p:pRg st="1" end="1"/>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310294"/>
                                        </p:tgtEl>
                                        <p:attrNameLst>
                                          <p:attrName>style.visibility</p:attrName>
                                        </p:attrNameLst>
                                      </p:cBhvr>
                                      <p:to>
                                        <p:strVal val="visible"/>
                                      </p:to>
                                    </p:set>
                                    <p:animEffect transition="in" filter="wipe(left)">
                                      <p:cBhvr>
                                        <p:cTn id="61" dur="1000"/>
                                        <p:tgtEl>
                                          <p:spTgt spid="310294"/>
                                        </p:tgtEl>
                                      </p:cBhvr>
                                    </p:animEffect>
                                  </p:childTnLst>
                                </p:cTn>
                              </p:par>
                            </p:childTnLst>
                          </p:cTn>
                        </p:par>
                        <p:par>
                          <p:cTn id="62" fill="hold" nodeType="afterGroup">
                            <p:stCondLst>
                              <p:cond delay="1000"/>
                            </p:stCondLst>
                            <p:childTnLst>
                              <p:par>
                                <p:cTn id="63" presetID="1" presetClass="entr" presetSubtype="0" fill="hold" nodeType="afterEffect">
                                  <p:stCondLst>
                                    <p:cond delay="0"/>
                                  </p:stCondLst>
                                  <p:childTnLst>
                                    <p:set>
                                      <p:cBhvr>
                                        <p:cTn id="64" dur="1" fill="hold">
                                          <p:stCondLst>
                                            <p:cond delay="0"/>
                                          </p:stCondLst>
                                        </p:cTn>
                                        <p:tgtEl>
                                          <p:spTgt spid="310295">
                                            <p:txEl>
                                              <p:pRg st="0" end="0"/>
                                            </p:txEl>
                                          </p:spTgt>
                                        </p:tgtEl>
                                        <p:attrNameLst>
                                          <p:attrName>style.visibility</p:attrName>
                                        </p:attrNameLst>
                                      </p:cBhvr>
                                      <p:to>
                                        <p:strVal val="visible"/>
                                      </p:to>
                                    </p:set>
                                  </p:childTnLst>
                                </p:cTn>
                              </p:par>
                            </p:childTnLst>
                          </p:cTn>
                        </p:par>
                        <p:par>
                          <p:cTn id="65" fill="hold" nodeType="afterGroup">
                            <p:stCondLst>
                              <p:cond delay="1000"/>
                            </p:stCondLst>
                            <p:childTnLst>
                              <p:par>
                                <p:cTn id="66" presetID="1" presetClass="entr" presetSubtype="0" fill="hold" nodeType="afterEffect">
                                  <p:stCondLst>
                                    <p:cond delay="0"/>
                                  </p:stCondLst>
                                  <p:childTnLst>
                                    <p:set>
                                      <p:cBhvr>
                                        <p:cTn id="67" dur="1" fill="hold">
                                          <p:stCondLst>
                                            <p:cond delay="0"/>
                                          </p:stCondLst>
                                        </p:cTn>
                                        <p:tgtEl>
                                          <p:spTgt spid="310295">
                                            <p:txEl>
                                              <p:pRg st="1" end="1"/>
                                            </p:txEl>
                                          </p:spTgt>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1" fill="hold" nodeType="clickEffect">
                                  <p:stCondLst>
                                    <p:cond delay="0"/>
                                  </p:stCondLst>
                                  <p:childTnLst>
                                    <p:set>
                                      <p:cBhvr>
                                        <p:cTn id="71" dur="1" fill="hold">
                                          <p:stCondLst>
                                            <p:cond delay="0"/>
                                          </p:stCondLst>
                                        </p:cTn>
                                        <p:tgtEl>
                                          <p:spTgt spid="310296"/>
                                        </p:tgtEl>
                                        <p:attrNameLst>
                                          <p:attrName>style.visibility</p:attrName>
                                        </p:attrNameLst>
                                      </p:cBhvr>
                                      <p:to>
                                        <p:strVal val="visible"/>
                                      </p:to>
                                    </p:set>
                                    <p:animEffect transition="in" filter="wipe(up)">
                                      <p:cBhvr>
                                        <p:cTn id="72" dur="1000"/>
                                        <p:tgtEl>
                                          <p:spTgt spid="310296"/>
                                        </p:tgtEl>
                                      </p:cBhvr>
                                    </p:animEffect>
                                  </p:childTnLst>
                                </p:cTn>
                              </p:par>
                            </p:childTnLst>
                          </p:cTn>
                        </p:par>
                        <p:par>
                          <p:cTn id="73" fill="hold" nodeType="afterGroup">
                            <p:stCondLst>
                              <p:cond delay="1000"/>
                            </p:stCondLst>
                            <p:childTnLst>
                              <p:par>
                                <p:cTn id="74" presetID="1" presetClass="entr" presetSubtype="0" fill="hold" nodeType="afterEffect">
                                  <p:stCondLst>
                                    <p:cond delay="0"/>
                                  </p:stCondLst>
                                  <p:childTnLst>
                                    <p:set>
                                      <p:cBhvr>
                                        <p:cTn id="75" dur="1" fill="hold">
                                          <p:stCondLst>
                                            <p:cond delay="0"/>
                                          </p:stCondLst>
                                        </p:cTn>
                                        <p:tgtEl>
                                          <p:spTgt spid="310297">
                                            <p:txEl>
                                              <p:pRg st="0" end="0"/>
                                            </p:txEl>
                                          </p:spTgt>
                                        </p:tgtEl>
                                        <p:attrNameLst>
                                          <p:attrName>style.visibility</p:attrName>
                                        </p:attrNameLst>
                                      </p:cBhvr>
                                      <p:to>
                                        <p:strVal val="visible"/>
                                      </p:to>
                                    </p:set>
                                  </p:childTnLst>
                                </p:cTn>
                              </p:par>
                            </p:childTnLst>
                          </p:cTn>
                        </p:par>
                        <p:par>
                          <p:cTn id="76" fill="hold" nodeType="afterGroup">
                            <p:stCondLst>
                              <p:cond delay="1000"/>
                            </p:stCondLst>
                            <p:childTnLst>
                              <p:par>
                                <p:cTn id="77" presetID="1" presetClass="entr" presetSubtype="0" fill="hold" nodeType="afterEffect">
                                  <p:stCondLst>
                                    <p:cond delay="0"/>
                                  </p:stCondLst>
                                  <p:childTnLst>
                                    <p:set>
                                      <p:cBhvr>
                                        <p:cTn id="78" dur="1" fill="hold">
                                          <p:stCondLst>
                                            <p:cond delay="0"/>
                                          </p:stCondLst>
                                        </p:cTn>
                                        <p:tgtEl>
                                          <p:spTgt spid="310297">
                                            <p:txEl>
                                              <p:pRg st="1" end="1"/>
                                            </p:txEl>
                                          </p:spTgt>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8" fill="hold" nodeType="clickEffect">
                                  <p:stCondLst>
                                    <p:cond delay="0"/>
                                  </p:stCondLst>
                                  <p:childTnLst>
                                    <p:set>
                                      <p:cBhvr>
                                        <p:cTn id="82" dur="1" fill="hold">
                                          <p:stCondLst>
                                            <p:cond delay="0"/>
                                          </p:stCondLst>
                                        </p:cTn>
                                        <p:tgtEl>
                                          <p:spTgt spid="310298"/>
                                        </p:tgtEl>
                                        <p:attrNameLst>
                                          <p:attrName>style.visibility</p:attrName>
                                        </p:attrNameLst>
                                      </p:cBhvr>
                                      <p:to>
                                        <p:strVal val="visible"/>
                                      </p:to>
                                    </p:set>
                                    <p:animEffect transition="in" filter="wipe(left)">
                                      <p:cBhvr>
                                        <p:cTn id="83" dur="1000"/>
                                        <p:tgtEl>
                                          <p:spTgt spid="310298"/>
                                        </p:tgtEl>
                                      </p:cBhvr>
                                    </p:animEffect>
                                  </p:childTnLst>
                                </p:cTn>
                              </p:par>
                            </p:childTnLst>
                          </p:cTn>
                        </p:par>
                        <p:par>
                          <p:cTn id="84" fill="hold" nodeType="afterGroup">
                            <p:stCondLst>
                              <p:cond delay="1000"/>
                            </p:stCondLst>
                            <p:childTnLst>
                              <p:par>
                                <p:cTn id="85" presetID="1" presetClass="entr" presetSubtype="0" fill="hold" nodeType="afterEffect">
                                  <p:stCondLst>
                                    <p:cond delay="0"/>
                                  </p:stCondLst>
                                  <p:childTnLst>
                                    <p:set>
                                      <p:cBhvr>
                                        <p:cTn id="86" dur="1" fill="hold">
                                          <p:stCondLst>
                                            <p:cond delay="0"/>
                                          </p:stCondLst>
                                        </p:cTn>
                                        <p:tgtEl>
                                          <p:spTgt spid="310299">
                                            <p:txEl>
                                              <p:pRg st="0" end="0"/>
                                            </p:txEl>
                                          </p:spTgt>
                                        </p:tgtEl>
                                        <p:attrNameLst>
                                          <p:attrName>style.visibility</p:attrName>
                                        </p:attrNameLst>
                                      </p:cBhvr>
                                      <p:to>
                                        <p:strVal val="visible"/>
                                      </p:to>
                                    </p:set>
                                  </p:childTnLst>
                                </p:cTn>
                              </p:par>
                            </p:childTnLst>
                          </p:cTn>
                        </p:par>
                        <p:par>
                          <p:cTn id="87" fill="hold" nodeType="afterGroup">
                            <p:stCondLst>
                              <p:cond delay="1000"/>
                            </p:stCondLst>
                            <p:childTnLst>
                              <p:par>
                                <p:cTn id="88" presetID="1" presetClass="entr" presetSubtype="0" fill="hold" nodeType="afterEffect">
                                  <p:stCondLst>
                                    <p:cond delay="0"/>
                                  </p:stCondLst>
                                  <p:childTnLst>
                                    <p:set>
                                      <p:cBhvr>
                                        <p:cTn id="89" dur="1" fill="hold">
                                          <p:stCondLst>
                                            <p:cond delay="0"/>
                                          </p:stCondLst>
                                        </p:cTn>
                                        <p:tgtEl>
                                          <p:spTgt spid="310299">
                                            <p:txEl>
                                              <p:pRg st="1" end="1"/>
                                            </p:txEl>
                                          </p:spTgt>
                                        </p:tgtEl>
                                        <p:attrNameLst>
                                          <p:attrName>style.visibility</p:attrName>
                                        </p:attrNameLst>
                                      </p:cBhvr>
                                      <p:to>
                                        <p:strVal val="visible"/>
                                      </p:to>
                                    </p:set>
                                  </p:childTnLst>
                                </p:cTn>
                              </p:par>
                              <p:par>
                                <p:cTn id="90" presetID="22" presetClass="entr" presetSubtype="8" fill="hold" nodeType="withEffect">
                                  <p:stCondLst>
                                    <p:cond delay="0"/>
                                  </p:stCondLst>
                                  <p:childTnLst>
                                    <p:set>
                                      <p:cBhvr>
                                        <p:cTn id="91" dur="1" fill="hold">
                                          <p:stCondLst>
                                            <p:cond delay="0"/>
                                          </p:stCondLst>
                                        </p:cTn>
                                        <p:tgtEl>
                                          <p:spTgt spid="310302"/>
                                        </p:tgtEl>
                                        <p:attrNameLst>
                                          <p:attrName>style.visibility</p:attrName>
                                        </p:attrNameLst>
                                      </p:cBhvr>
                                      <p:to>
                                        <p:strVal val="visible"/>
                                      </p:to>
                                    </p:set>
                                    <p:animEffect transition="in" filter="wipe(left)">
                                      <p:cBhvr>
                                        <p:cTn id="92" dur="500"/>
                                        <p:tgtEl>
                                          <p:spTgt spid="31030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1" fill="hold" nodeType="clickEffect">
                                  <p:stCondLst>
                                    <p:cond delay="0"/>
                                  </p:stCondLst>
                                  <p:childTnLst>
                                    <p:set>
                                      <p:cBhvr>
                                        <p:cTn id="96" dur="1" fill="hold">
                                          <p:stCondLst>
                                            <p:cond delay="0"/>
                                          </p:stCondLst>
                                        </p:cTn>
                                        <p:tgtEl>
                                          <p:spTgt spid="310300"/>
                                        </p:tgtEl>
                                        <p:attrNameLst>
                                          <p:attrName>style.visibility</p:attrName>
                                        </p:attrNameLst>
                                      </p:cBhvr>
                                      <p:to>
                                        <p:strVal val="visible"/>
                                      </p:to>
                                    </p:set>
                                    <p:animEffect transition="in" filter="wipe(up)">
                                      <p:cBhvr>
                                        <p:cTn id="97" dur="1000"/>
                                        <p:tgtEl>
                                          <p:spTgt spid="310300"/>
                                        </p:tgtEl>
                                      </p:cBhvr>
                                    </p:animEffect>
                                  </p:childTnLst>
                                </p:cTn>
                              </p:par>
                            </p:childTnLst>
                          </p:cTn>
                        </p:par>
                        <p:par>
                          <p:cTn id="98" fill="hold" nodeType="afterGroup">
                            <p:stCondLst>
                              <p:cond delay="1000"/>
                            </p:stCondLst>
                            <p:childTnLst>
                              <p:par>
                                <p:cTn id="99" presetID="1" presetClass="entr" presetSubtype="0" fill="hold" nodeType="afterEffect">
                                  <p:stCondLst>
                                    <p:cond delay="0"/>
                                  </p:stCondLst>
                                  <p:childTnLst>
                                    <p:set>
                                      <p:cBhvr>
                                        <p:cTn id="100" dur="1" fill="hold">
                                          <p:stCondLst>
                                            <p:cond delay="0"/>
                                          </p:stCondLst>
                                        </p:cTn>
                                        <p:tgtEl>
                                          <p:spTgt spid="310301">
                                            <p:txEl>
                                              <p:pRg st="0" end="0"/>
                                            </p:txEl>
                                          </p:spTgt>
                                        </p:tgtEl>
                                        <p:attrNameLst>
                                          <p:attrName>style.visibility</p:attrName>
                                        </p:attrNameLst>
                                      </p:cBhvr>
                                      <p:to>
                                        <p:strVal val="visible"/>
                                      </p:to>
                                    </p:set>
                                  </p:childTnLst>
                                </p:cTn>
                              </p:par>
                            </p:childTnLst>
                          </p:cTn>
                        </p:par>
                        <p:par>
                          <p:cTn id="101" fill="hold" nodeType="afterGroup">
                            <p:stCondLst>
                              <p:cond delay="1000"/>
                            </p:stCondLst>
                            <p:childTnLst>
                              <p:par>
                                <p:cTn id="102" presetID="1" presetClass="entr" presetSubtype="0" fill="hold" nodeType="afterEffect">
                                  <p:stCondLst>
                                    <p:cond delay="0"/>
                                  </p:stCondLst>
                                  <p:childTnLst>
                                    <p:set>
                                      <p:cBhvr>
                                        <p:cTn id="103" dur="1" fill="hold">
                                          <p:stCondLst>
                                            <p:cond delay="0"/>
                                          </p:stCondLst>
                                        </p:cTn>
                                        <p:tgtEl>
                                          <p:spTgt spid="310301">
                                            <p:txEl>
                                              <p:pRg st="1" end="1"/>
                                            </p:txEl>
                                          </p:spTgt>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3" presetClass="entr" presetSubtype="16" fill="hold" grpId="0" nodeType="clickEffect">
                                  <p:stCondLst>
                                    <p:cond delay="0"/>
                                  </p:stCondLst>
                                  <p:childTnLst>
                                    <p:set>
                                      <p:cBhvr>
                                        <p:cTn id="107" dur="1" fill="hold">
                                          <p:stCondLst>
                                            <p:cond delay="0"/>
                                          </p:stCondLst>
                                        </p:cTn>
                                        <p:tgtEl>
                                          <p:spTgt spid="310310"/>
                                        </p:tgtEl>
                                        <p:attrNameLst>
                                          <p:attrName>style.visibility</p:attrName>
                                        </p:attrNameLst>
                                      </p:cBhvr>
                                      <p:to>
                                        <p:strVal val="visible"/>
                                      </p:to>
                                    </p:set>
                                    <p:anim calcmode="lin" valueType="num">
                                      <p:cBhvr>
                                        <p:cTn id="108" dur="500" fill="hold"/>
                                        <p:tgtEl>
                                          <p:spTgt spid="310310"/>
                                        </p:tgtEl>
                                        <p:attrNameLst>
                                          <p:attrName>ppt_w</p:attrName>
                                        </p:attrNameLst>
                                      </p:cBhvr>
                                      <p:tavLst>
                                        <p:tav tm="0">
                                          <p:val>
                                            <p:fltVal val="0"/>
                                          </p:val>
                                        </p:tav>
                                        <p:tav tm="100000">
                                          <p:val>
                                            <p:strVal val="#ppt_w"/>
                                          </p:val>
                                        </p:tav>
                                      </p:tavLst>
                                    </p:anim>
                                    <p:anim calcmode="lin" valueType="num">
                                      <p:cBhvr>
                                        <p:cTn id="109" dur="500" fill="hold"/>
                                        <p:tgtEl>
                                          <p:spTgt spid="310310"/>
                                        </p:tgtEl>
                                        <p:attrNameLst>
                                          <p:attrName>ppt_h</p:attrName>
                                        </p:attrNameLst>
                                      </p:cBhvr>
                                      <p:tavLst>
                                        <p:tav tm="0">
                                          <p:val>
                                            <p:fltVal val="0"/>
                                          </p:val>
                                        </p:tav>
                                        <p:tav tm="100000">
                                          <p:val>
                                            <p:strVal val="#ppt_h"/>
                                          </p:val>
                                        </p:tav>
                                      </p:tavLst>
                                    </p:anim>
                                  </p:childTnLst>
                                </p:cTn>
                              </p:par>
                            </p:childTnLst>
                          </p:cTn>
                        </p:par>
                        <p:par>
                          <p:cTn id="110" fill="hold" nodeType="afterGroup">
                            <p:stCondLst>
                              <p:cond delay="500"/>
                            </p:stCondLst>
                            <p:childTnLst>
                              <p:par>
                                <p:cTn id="111" presetID="22" presetClass="entr" presetSubtype="8" fill="hold" nodeType="afterEffect">
                                  <p:stCondLst>
                                    <p:cond delay="0"/>
                                  </p:stCondLst>
                                  <p:childTnLst>
                                    <p:set>
                                      <p:cBhvr>
                                        <p:cTn id="112" dur="1" fill="hold">
                                          <p:stCondLst>
                                            <p:cond delay="0"/>
                                          </p:stCondLst>
                                        </p:cTn>
                                        <p:tgtEl>
                                          <p:spTgt spid="310309"/>
                                        </p:tgtEl>
                                        <p:attrNameLst>
                                          <p:attrName>style.visibility</p:attrName>
                                        </p:attrNameLst>
                                      </p:cBhvr>
                                      <p:to>
                                        <p:strVal val="visible"/>
                                      </p:to>
                                    </p:set>
                                    <p:animEffect transition="in" filter="wipe(left)">
                                      <p:cBhvr>
                                        <p:cTn id="113" dur="500"/>
                                        <p:tgtEl>
                                          <p:spTgt spid="310309"/>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3" presetClass="entr" presetSubtype="16" fill="hold" grpId="0" nodeType="clickEffect">
                                  <p:stCondLst>
                                    <p:cond delay="0"/>
                                  </p:stCondLst>
                                  <p:childTnLst>
                                    <p:set>
                                      <p:cBhvr>
                                        <p:cTn id="117" dur="1" fill="hold">
                                          <p:stCondLst>
                                            <p:cond delay="0"/>
                                          </p:stCondLst>
                                        </p:cTn>
                                        <p:tgtEl>
                                          <p:spTgt spid="310316"/>
                                        </p:tgtEl>
                                        <p:attrNameLst>
                                          <p:attrName>style.visibility</p:attrName>
                                        </p:attrNameLst>
                                      </p:cBhvr>
                                      <p:to>
                                        <p:strVal val="visible"/>
                                      </p:to>
                                    </p:set>
                                    <p:anim calcmode="lin" valueType="num">
                                      <p:cBhvr>
                                        <p:cTn id="118" dur="500" fill="hold"/>
                                        <p:tgtEl>
                                          <p:spTgt spid="310316"/>
                                        </p:tgtEl>
                                        <p:attrNameLst>
                                          <p:attrName>ppt_w</p:attrName>
                                        </p:attrNameLst>
                                      </p:cBhvr>
                                      <p:tavLst>
                                        <p:tav tm="0">
                                          <p:val>
                                            <p:fltVal val="0"/>
                                          </p:val>
                                        </p:tav>
                                        <p:tav tm="100000">
                                          <p:val>
                                            <p:strVal val="#ppt_w"/>
                                          </p:val>
                                        </p:tav>
                                      </p:tavLst>
                                    </p:anim>
                                    <p:anim calcmode="lin" valueType="num">
                                      <p:cBhvr>
                                        <p:cTn id="119" dur="500" fill="hold"/>
                                        <p:tgtEl>
                                          <p:spTgt spid="310316"/>
                                        </p:tgtEl>
                                        <p:attrNameLst>
                                          <p:attrName>ppt_h</p:attrName>
                                        </p:attrNameLst>
                                      </p:cBhvr>
                                      <p:tavLst>
                                        <p:tav tm="0">
                                          <p:val>
                                            <p:fltVal val="0"/>
                                          </p:val>
                                        </p:tav>
                                        <p:tav tm="100000">
                                          <p:val>
                                            <p:strVal val="#ppt_h"/>
                                          </p:val>
                                        </p:tav>
                                      </p:tavLst>
                                    </p:anim>
                                  </p:childTnLst>
                                </p:cTn>
                              </p:par>
                            </p:childTnLst>
                          </p:cTn>
                        </p:par>
                        <p:par>
                          <p:cTn id="120" fill="hold" nodeType="afterGroup">
                            <p:stCondLst>
                              <p:cond delay="500"/>
                            </p:stCondLst>
                            <p:childTnLst>
                              <p:par>
                                <p:cTn id="121" presetID="22" presetClass="entr" presetSubtype="8" fill="hold" nodeType="afterEffect">
                                  <p:stCondLst>
                                    <p:cond delay="0"/>
                                  </p:stCondLst>
                                  <p:childTnLst>
                                    <p:set>
                                      <p:cBhvr>
                                        <p:cTn id="122" dur="1" fill="hold">
                                          <p:stCondLst>
                                            <p:cond delay="0"/>
                                          </p:stCondLst>
                                        </p:cTn>
                                        <p:tgtEl>
                                          <p:spTgt spid="310312"/>
                                        </p:tgtEl>
                                        <p:attrNameLst>
                                          <p:attrName>style.visibility</p:attrName>
                                        </p:attrNameLst>
                                      </p:cBhvr>
                                      <p:to>
                                        <p:strVal val="visible"/>
                                      </p:to>
                                    </p:set>
                                    <p:animEffect transition="in" filter="wipe(left)">
                                      <p:cBhvr>
                                        <p:cTn id="123" dur="2000"/>
                                        <p:tgtEl>
                                          <p:spTgt spid="310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310" grpId="0"/>
      <p:bldP spid="310316"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6117CED-33E5-744A-8FEE-761D7430594A}"/>
              </a:ext>
            </a:extLst>
          </p:cNvPr>
          <p:cNvSpPr>
            <a:spLocks noGrp="1" noChangeArrowheads="1"/>
          </p:cNvSpPr>
          <p:nvPr>
            <p:ph type="title"/>
          </p:nvPr>
        </p:nvSpPr>
        <p:spPr>
          <a:xfrm>
            <a:off x="457200" y="457200"/>
            <a:ext cx="8229600" cy="1143000"/>
          </a:xfrm>
        </p:spPr>
        <p:txBody>
          <a:bodyPr/>
          <a:lstStyle/>
          <a:p>
            <a:pPr eaLnBrk="1" hangingPunct="1">
              <a:defRPr/>
            </a:pPr>
            <a:r>
              <a:rPr lang="en-US" altLang="en-US" dirty="0" err="1">
                <a:solidFill>
                  <a:schemeClr val="accent1"/>
                </a:solidFill>
              </a:rPr>
              <a:t>Historisch-kritischer</a:t>
            </a:r>
            <a:r>
              <a:rPr lang="en-US" altLang="en-US" dirty="0">
                <a:solidFill>
                  <a:schemeClr val="accent1"/>
                </a:solidFill>
              </a:rPr>
              <a:t> “Ansatz” von </a:t>
            </a:r>
            <a:r>
              <a:rPr lang="en-US" altLang="en-US" dirty="0" err="1">
                <a:solidFill>
                  <a:schemeClr val="accent1"/>
                </a:solidFill>
              </a:rPr>
              <a:t>Kapitel</a:t>
            </a:r>
            <a:r>
              <a:rPr lang="en-US" altLang="en-US" dirty="0">
                <a:solidFill>
                  <a:schemeClr val="accent1"/>
                </a:solidFill>
              </a:rPr>
              <a:t> 5</a:t>
            </a:r>
          </a:p>
        </p:txBody>
      </p:sp>
      <p:sp>
        <p:nvSpPr>
          <p:cNvPr id="151555" name="Rectangle 3">
            <a:extLst>
              <a:ext uri="{FF2B5EF4-FFF2-40B4-BE49-F238E27FC236}">
                <a16:creationId xmlns:a16="http://schemas.microsoft.com/office/drawing/2014/main" id="{945E62E6-0D41-6D4D-8C8C-CF12C504274B}"/>
              </a:ext>
            </a:extLst>
          </p:cNvPr>
          <p:cNvSpPr>
            <a:spLocks noGrp="1" noChangeArrowheads="1"/>
          </p:cNvSpPr>
          <p:nvPr>
            <p:ph type="body" idx="1"/>
          </p:nvPr>
        </p:nvSpPr>
        <p:spPr>
          <a:xfrm>
            <a:off x="457200" y="1905000"/>
            <a:ext cx="8229600" cy="4495800"/>
          </a:xfrm>
          <a:solidFill>
            <a:srgbClr val="500000"/>
          </a:solidFill>
          <a:ln w="28575">
            <a:solidFill>
              <a:schemeClr val="accent1"/>
            </a:solidFill>
            <a:miter lim="800000"/>
            <a:headEnd/>
            <a:tailEnd/>
          </a:ln>
        </p:spPr>
        <p:txBody>
          <a:bodyPr/>
          <a:lstStyle/>
          <a:p>
            <a:pPr eaLnBrk="1" hangingPunct="1">
              <a:lnSpc>
                <a:spcPct val="90000"/>
              </a:lnSpc>
              <a:buFont typeface="Wingdings" pitchFamily="2" charset="2"/>
              <a:buNone/>
              <a:defRPr/>
            </a:pPr>
            <a:r>
              <a:rPr lang="en-US" altLang="en-US" sz="2800" dirty="0">
                <a:solidFill>
                  <a:schemeClr val="folHlink"/>
                </a:solidFill>
                <a:latin typeface="Eras Bold ITC" pitchFamily="34" charset="0"/>
              </a:rPr>
              <a:t>Der </a:t>
            </a:r>
            <a:r>
              <a:rPr lang="en-US" altLang="en-US" sz="2800" dirty="0" err="1">
                <a:solidFill>
                  <a:schemeClr val="folHlink"/>
                </a:solidFill>
                <a:latin typeface="Eras Bold ITC" pitchFamily="34" charset="0"/>
              </a:rPr>
              <a:t>unbekannte</a:t>
            </a:r>
            <a:r>
              <a:rPr lang="en-US" altLang="en-US" sz="2800" dirty="0">
                <a:solidFill>
                  <a:schemeClr val="folHlink"/>
                </a:solidFill>
                <a:latin typeface="Eras Bold ITC" pitchFamily="34" charset="0"/>
              </a:rPr>
              <a:t> Autor in der </a:t>
            </a:r>
            <a:r>
              <a:rPr lang="en-US" altLang="en-US" sz="2800" dirty="0" err="1">
                <a:solidFill>
                  <a:schemeClr val="folHlink"/>
                </a:solidFill>
                <a:latin typeface="Eras Bold ITC" pitchFamily="34" charset="0"/>
              </a:rPr>
              <a:t>Makkabäerzeit</a:t>
            </a:r>
            <a:r>
              <a:rPr lang="en-US" altLang="en-US" sz="2800" dirty="0">
                <a:solidFill>
                  <a:schemeClr val="folHlink"/>
                </a:solidFill>
                <a:latin typeface="Eras Bold ITC" pitchFamily="34" charset="0"/>
              </a:rPr>
              <a:t> </a:t>
            </a:r>
            <a:r>
              <a:rPr lang="en-US" altLang="en-US" sz="2800" dirty="0" err="1">
                <a:solidFill>
                  <a:schemeClr val="folHlink"/>
                </a:solidFill>
                <a:latin typeface="Eras Bold ITC" pitchFamily="34" charset="0"/>
              </a:rPr>
              <a:t>brachte</a:t>
            </a:r>
            <a:r>
              <a:rPr lang="en-US" altLang="en-US" sz="2800" dirty="0">
                <a:solidFill>
                  <a:schemeClr val="folHlink"/>
                </a:solidFill>
                <a:latin typeface="Eras Bold ITC" pitchFamily="34" charset="0"/>
              </a:rPr>
              <a:t> </a:t>
            </a:r>
            <a:r>
              <a:rPr lang="en-US" altLang="en-US" sz="2800" dirty="0" err="1">
                <a:solidFill>
                  <a:schemeClr val="folHlink"/>
                </a:solidFill>
                <a:latin typeface="Eras Bold ITC" pitchFamily="34" charset="0"/>
              </a:rPr>
              <a:t>Geschichte</a:t>
            </a:r>
            <a:r>
              <a:rPr lang="en-US" altLang="en-US" sz="2800" dirty="0">
                <a:solidFill>
                  <a:schemeClr val="folHlink"/>
                </a:solidFill>
                <a:latin typeface="Eras Bold ITC" pitchFamily="34" charset="0"/>
              </a:rPr>
              <a:t> </a:t>
            </a:r>
            <a:r>
              <a:rPr lang="en-US" altLang="en-US" sz="2800" dirty="0" err="1">
                <a:solidFill>
                  <a:schemeClr val="folHlink"/>
                </a:solidFill>
                <a:latin typeface="Eras Bold ITC" pitchFamily="34" charset="0"/>
              </a:rPr>
              <a:t>durcheinander</a:t>
            </a:r>
            <a:r>
              <a:rPr lang="en-US" altLang="en-US" sz="2800" dirty="0">
                <a:solidFill>
                  <a:schemeClr val="folHlink"/>
                </a:solidFill>
                <a:latin typeface="Eras Bold ITC" pitchFamily="34" charset="0"/>
              </a:rPr>
              <a:t>, da er fast 4 </a:t>
            </a:r>
            <a:r>
              <a:rPr lang="en-US" altLang="en-US" sz="2800" dirty="0" err="1">
                <a:solidFill>
                  <a:schemeClr val="folHlink"/>
                </a:solidFill>
                <a:latin typeface="Eras Bold ITC" pitchFamily="34" charset="0"/>
              </a:rPr>
              <a:t>Jahrhunderte</a:t>
            </a:r>
            <a:r>
              <a:rPr lang="en-US" altLang="en-US" sz="2800" dirty="0">
                <a:solidFill>
                  <a:schemeClr val="folHlink"/>
                </a:solidFill>
                <a:latin typeface="Eras Bold ITC" pitchFamily="34" charset="0"/>
              </a:rPr>
              <a:t> </a:t>
            </a:r>
            <a:r>
              <a:rPr lang="en-US" altLang="en-US" sz="2800" dirty="0" err="1">
                <a:solidFill>
                  <a:schemeClr val="folHlink"/>
                </a:solidFill>
                <a:latin typeface="Eras Bold ITC" pitchFamily="34" charset="0"/>
              </a:rPr>
              <a:t>später</a:t>
            </a:r>
            <a:r>
              <a:rPr lang="en-US" altLang="en-US" sz="2800" dirty="0">
                <a:solidFill>
                  <a:schemeClr val="folHlink"/>
                </a:solidFill>
                <a:latin typeface="Eras Bold ITC" pitchFamily="34" charset="0"/>
              </a:rPr>
              <a:t> </a:t>
            </a:r>
            <a:r>
              <a:rPr lang="en-US" altLang="en-US" sz="2800" dirty="0" err="1">
                <a:solidFill>
                  <a:schemeClr val="folHlink"/>
                </a:solidFill>
                <a:latin typeface="Eras Bold ITC" pitchFamily="34" charset="0"/>
              </a:rPr>
              <a:t>schrieb</a:t>
            </a:r>
            <a:r>
              <a:rPr lang="en-US" altLang="en-US" sz="2800" dirty="0">
                <a:solidFill>
                  <a:schemeClr val="folHlink"/>
                </a:solidFill>
                <a:latin typeface="Eras Bold ITC" pitchFamily="34" charset="0"/>
              </a:rPr>
              <a:t>:</a:t>
            </a:r>
          </a:p>
          <a:p>
            <a:pPr eaLnBrk="1" hangingPunct="1">
              <a:lnSpc>
                <a:spcPct val="90000"/>
              </a:lnSpc>
              <a:defRPr/>
            </a:pPr>
            <a:r>
              <a:rPr lang="en-US" altLang="en-US" sz="2400" i="1" dirty="0">
                <a:solidFill>
                  <a:srgbClr val="FFFF99"/>
                </a:solidFill>
                <a:latin typeface="Verdana" panose="020B0604030504040204" pitchFamily="34" charset="0"/>
              </a:rPr>
              <a:t>Er </a:t>
            </a:r>
            <a:r>
              <a:rPr lang="en-US" altLang="en-US" sz="2400" i="1" dirty="0" err="1">
                <a:solidFill>
                  <a:srgbClr val="FFFF99"/>
                </a:solidFill>
                <a:latin typeface="Verdana" panose="020B0604030504040204" pitchFamily="34" charset="0"/>
              </a:rPr>
              <a:t>dachte</a:t>
            </a:r>
            <a:r>
              <a:rPr lang="en-US" altLang="en-US" sz="2400" i="1" dirty="0">
                <a:solidFill>
                  <a:srgbClr val="FFFF99"/>
                </a:solidFill>
                <a:latin typeface="Verdana" panose="020B0604030504040204" pitchFamily="34" charset="0"/>
              </a:rPr>
              <a:t> </a:t>
            </a:r>
            <a:r>
              <a:rPr lang="en-US" altLang="en-US" sz="2400" i="1" dirty="0" err="1">
                <a:solidFill>
                  <a:srgbClr val="FFFF99"/>
                </a:solidFill>
                <a:latin typeface="Verdana" panose="020B0604030504040204" pitchFamily="34" charset="0"/>
              </a:rPr>
              <a:t>Belsazar</a:t>
            </a:r>
            <a:r>
              <a:rPr lang="en-US" altLang="en-US" sz="2400" i="1" dirty="0">
                <a:solidFill>
                  <a:srgbClr val="FFFF99"/>
                </a:solidFill>
                <a:latin typeface="Verdana" panose="020B0604030504040204" pitchFamily="34" charset="0"/>
              </a:rPr>
              <a:t> war der Sohn </a:t>
            </a:r>
            <a:r>
              <a:rPr lang="en-US" altLang="en-US" sz="2400" i="1" dirty="0" err="1">
                <a:solidFill>
                  <a:srgbClr val="FFFF99"/>
                </a:solidFill>
                <a:latin typeface="Verdana" panose="020B0604030504040204" pitchFamily="34" charset="0"/>
              </a:rPr>
              <a:t>Nebukadnezars</a:t>
            </a:r>
            <a:r>
              <a:rPr lang="en-US" altLang="en-US" sz="2400" i="1" dirty="0">
                <a:solidFill>
                  <a:srgbClr val="FFFF99"/>
                </a:solidFill>
                <a:latin typeface="Verdana" panose="020B0604030504040204" pitchFamily="34" charset="0"/>
              </a:rPr>
              <a:t> und </a:t>
            </a:r>
            <a:r>
              <a:rPr lang="en-US" altLang="en-US" sz="2400" i="1" dirty="0" err="1">
                <a:solidFill>
                  <a:srgbClr val="FFFF99"/>
                </a:solidFill>
                <a:latin typeface="Verdana" panose="020B0604030504040204" pitchFamily="34" charset="0"/>
              </a:rPr>
              <a:t>merkte</a:t>
            </a:r>
            <a:r>
              <a:rPr lang="en-US" altLang="en-US" sz="2400" i="1" dirty="0">
                <a:solidFill>
                  <a:srgbClr val="FFFF99"/>
                </a:solidFill>
                <a:latin typeface="Verdana" panose="020B0604030504040204" pitchFamily="34" charset="0"/>
              </a:rPr>
              <a:t> </a:t>
            </a:r>
            <a:r>
              <a:rPr lang="en-US" altLang="en-US" sz="2400" i="1" dirty="0" err="1">
                <a:solidFill>
                  <a:srgbClr val="FFFF99"/>
                </a:solidFill>
                <a:latin typeface="Verdana" panose="020B0604030504040204" pitchFamily="34" charset="0"/>
              </a:rPr>
              <a:t>nicht</a:t>
            </a:r>
            <a:r>
              <a:rPr lang="en-US" altLang="en-US" sz="2400" i="1" dirty="0">
                <a:solidFill>
                  <a:srgbClr val="FFFF99"/>
                </a:solidFill>
                <a:latin typeface="Verdana" panose="020B0604030504040204" pitchFamily="34" charset="0"/>
              </a:rPr>
              <a:t>, </a:t>
            </a:r>
            <a:r>
              <a:rPr lang="en-US" altLang="en-US" sz="2400" i="1" dirty="0" err="1">
                <a:solidFill>
                  <a:srgbClr val="FFFF99"/>
                </a:solidFill>
                <a:latin typeface="Verdana" panose="020B0604030504040204" pitchFamily="34" charset="0"/>
              </a:rPr>
              <a:t>dass</a:t>
            </a:r>
            <a:r>
              <a:rPr lang="en-US" altLang="en-US" sz="2400" i="1" dirty="0">
                <a:solidFill>
                  <a:srgbClr val="FFFF99"/>
                </a:solidFill>
                <a:latin typeface="Verdana" panose="020B0604030504040204" pitchFamily="34" charset="0"/>
              </a:rPr>
              <a:t> er </a:t>
            </a:r>
            <a:r>
              <a:rPr lang="en-US" altLang="en-US" sz="2400" i="1" dirty="0" err="1">
                <a:solidFill>
                  <a:srgbClr val="FFFF99"/>
                </a:solidFill>
                <a:latin typeface="Verdana" panose="020B0604030504040204" pitchFamily="34" charset="0"/>
              </a:rPr>
              <a:t>Nabonids</a:t>
            </a:r>
            <a:r>
              <a:rPr lang="en-US" altLang="en-US" sz="2400" i="1" dirty="0">
                <a:solidFill>
                  <a:srgbClr val="FFFF99"/>
                </a:solidFill>
                <a:latin typeface="Verdana" panose="020B0604030504040204" pitchFamily="34" charset="0"/>
              </a:rPr>
              <a:t> Sohn war.</a:t>
            </a:r>
          </a:p>
          <a:p>
            <a:pPr eaLnBrk="1" hangingPunct="1">
              <a:lnSpc>
                <a:spcPct val="90000"/>
              </a:lnSpc>
              <a:defRPr/>
            </a:pPr>
            <a:r>
              <a:rPr lang="en-US" altLang="en-US" sz="2400" i="1" dirty="0">
                <a:solidFill>
                  <a:srgbClr val="FFFF99"/>
                </a:solidFill>
                <a:latin typeface="Verdana" panose="020B0604030504040204" pitchFamily="34" charset="0"/>
              </a:rPr>
              <a:t>Er </a:t>
            </a:r>
            <a:r>
              <a:rPr lang="en-US" altLang="en-US" sz="2400" i="1" dirty="0" err="1">
                <a:solidFill>
                  <a:srgbClr val="FFFF99"/>
                </a:solidFill>
                <a:latin typeface="Verdana" panose="020B0604030504040204" pitchFamily="34" charset="0"/>
              </a:rPr>
              <a:t>verwechselte</a:t>
            </a:r>
            <a:r>
              <a:rPr lang="en-US" altLang="en-US" sz="2400" i="1" dirty="0">
                <a:solidFill>
                  <a:srgbClr val="FFFF99"/>
                </a:solidFill>
                <a:latin typeface="Verdana" panose="020B0604030504040204" pitchFamily="34" charset="0"/>
              </a:rPr>
              <a:t> </a:t>
            </a:r>
            <a:r>
              <a:rPr lang="en-US" altLang="en-US" sz="2400" i="1" dirty="0" err="1">
                <a:solidFill>
                  <a:srgbClr val="FFFF99"/>
                </a:solidFill>
                <a:latin typeface="Verdana" panose="020B0604030504040204" pitchFamily="34" charset="0"/>
              </a:rPr>
              <a:t>Kyrus</a:t>
            </a:r>
            <a:r>
              <a:rPr lang="en-US" altLang="en-US" sz="2400" i="1" dirty="0">
                <a:solidFill>
                  <a:srgbClr val="FFFF99"/>
                </a:solidFill>
                <a:latin typeface="Verdana" panose="020B0604030504040204" pitchFamily="34" charset="0"/>
              </a:rPr>
              <a:t> d. </a:t>
            </a:r>
            <a:r>
              <a:rPr lang="en-US" altLang="en-US" sz="2400" i="1" dirty="0" err="1">
                <a:solidFill>
                  <a:srgbClr val="FFFF99"/>
                </a:solidFill>
                <a:latin typeface="Verdana" panose="020B0604030504040204" pitchFamily="34" charset="0"/>
              </a:rPr>
              <a:t>Grossen</a:t>
            </a:r>
            <a:r>
              <a:rPr lang="en-US" altLang="en-US" sz="2400" i="1" dirty="0">
                <a:solidFill>
                  <a:srgbClr val="FFFF99"/>
                </a:solidFill>
                <a:latin typeface="Verdana" panose="020B0604030504040204" pitchFamily="34" charset="0"/>
              </a:rPr>
              <a:t> </a:t>
            </a:r>
            <a:r>
              <a:rPr lang="en-US" altLang="en-US" sz="2400" i="1" dirty="0" err="1">
                <a:solidFill>
                  <a:srgbClr val="FFFF99"/>
                </a:solidFill>
                <a:latin typeface="Verdana" panose="020B0604030504040204" pitchFamily="34" charset="0"/>
              </a:rPr>
              <a:t>mit</a:t>
            </a:r>
            <a:r>
              <a:rPr lang="en-US" altLang="en-US" sz="2400" i="1" dirty="0">
                <a:solidFill>
                  <a:srgbClr val="FFFF99"/>
                </a:solidFill>
                <a:latin typeface="Verdana" panose="020B0604030504040204" pitchFamily="34" charset="0"/>
              </a:rPr>
              <a:t> Darius I.</a:t>
            </a:r>
          </a:p>
          <a:p>
            <a:pPr eaLnBrk="1" hangingPunct="1">
              <a:lnSpc>
                <a:spcPct val="90000"/>
              </a:lnSpc>
              <a:defRPr/>
            </a:pPr>
            <a:r>
              <a:rPr lang="en-US" altLang="en-US" sz="2400" i="1" dirty="0" err="1">
                <a:solidFill>
                  <a:srgbClr val="FFFF99"/>
                </a:solidFill>
                <a:latin typeface="Verdana" panose="020B0604030504040204" pitchFamily="34" charset="0"/>
              </a:rPr>
              <a:t>Später</a:t>
            </a:r>
            <a:r>
              <a:rPr lang="en-US" altLang="en-US" sz="2400" i="1" dirty="0">
                <a:solidFill>
                  <a:srgbClr val="FFFF99"/>
                </a:solidFill>
                <a:latin typeface="Verdana" panose="020B0604030504040204" pitchFamily="34" charset="0"/>
              </a:rPr>
              <a:t> (9,1) </a:t>
            </a:r>
            <a:r>
              <a:rPr lang="en-US" altLang="en-US" sz="2400" i="1" dirty="0" err="1">
                <a:solidFill>
                  <a:srgbClr val="FFFF99"/>
                </a:solidFill>
                <a:latin typeface="Verdana" panose="020B0604030504040204" pitchFamily="34" charset="0"/>
              </a:rPr>
              <a:t>macht</a:t>
            </a:r>
            <a:r>
              <a:rPr lang="en-US" altLang="en-US" sz="2400" i="1" dirty="0">
                <a:solidFill>
                  <a:srgbClr val="FFFF99"/>
                </a:solidFill>
                <a:latin typeface="Verdana" panose="020B0604030504040204" pitchFamily="34" charset="0"/>
              </a:rPr>
              <a:t> er den </a:t>
            </a:r>
            <a:r>
              <a:rPr lang="en-US" altLang="en-US" sz="2400" i="1" dirty="0" err="1">
                <a:solidFill>
                  <a:srgbClr val="FFFF99"/>
                </a:solidFill>
                <a:latin typeface="Verdana" panose="020B0604030504040204" pitchFamily="34" charset="0"/>
              </a:rPr>
              <a:t>Fehler</a:t>
            </a:r>
            <a:r>
              <a:rPr lang="en-US" altLang="en-US" sz="2400" i="1" dirty="0">
                <a:solidFill>
                  <a:srgbClr val="FFFF99"/>
                </a:solidFill>
                <a:latin typeface="Verdana" panose="020B0604030504040204" pitchFamily="34" charset="0"/>
              </a:rPr>
              <a:t> Darius </a:t>
            </a:r>
            <a:r>
              <a:rPr lang="en-US" altLang="en-US" sz="2400" i="1" dirty="0" err="1">
                <a:solidFill>
                  <a:srgbClr val="FFFF99"/>
                </a:solidFill>
                <a:latin typeface="Verdana" panose="020B0604030504040204" pitchFamily="34" charset="0"/>
              </a:rPr>
              <a:t>als</a:t>
            </a:r>
            <a:r>
              <a:rPr lang="en-US" altLang="en-US" sz="2400" i="1" dirty="0">
                <a:solidFill>
                  <a:srgbClr val="FFFF99"/>
                </a:solidFill>
                <a:latin typeface="Verdana" panose="020B0604030504040204" pitchFamily="34" charset="0"/>
              </a:rPr>
              <a:t> den Sohn von Xerxes (</a:t>
            </a:r>
            <a:r>
              <a:rPr lang="en-US" altLang="en-US" sz="2400" i="1" dirty="0" err="1">
                <a:solidFill>
                  <a:srgbClr val="FFFF99"/>
                </a:solidFill>
                <a:latin typeface="Verdana" panose="020B0604030504040204" pitchFamily="34" charset="0"/>
              </a:rPr>
              <a:t>Ahasveros</a:t>
            </a:r>
            <a:r>
              <a:rPr lang="en-US" altLang="en-US" sz="2400" i="1" dirty="0">
                <a:solidFill>
                  <a:srgbClr val="FFFF99"/>
                </a:solidFill>
                <a:latin typeface="Verdana" panose="020B0604030504040204" pitchFamily="34" charset="0"/>
              </a:rPr>
              <a:t>) </a:t>
            </a:r>
            <a:r>
              <a:rPr lang="en-US" altLang="en-US" sz="2400" i="1" dirty="0" err="1">
                <a:solidFill>
                  <a:srgbClr val="FFFF99"/>
                </a:solidFill>
                <a:latin typeface="Verdana" panose="020B0604030504040204" pitchFamily="34" charset="0"/>
              </a:rPr>
              <a:t>zu</a:t>
            </a:r>
            <a:r>
              <a:rPr lang="en-US" altLang="en-US" sz="2400" i="1" dirty="0">
                <a:solidFill>
                  <a:srgbClr val="FFFF99"/>
                </a:solidFill>
                <a:latin typeface="Verdana" panose="020B0604030504040204" pitchFamily="34" charset="0"/>
              </a:rPr>
              <a:t> </a:t>
            </a:r>
            <a:r>
              <a:rPr lang="en-US" altLang="en-US" sz="2400" i="1" dirty="0" err="1">
                <a:solidFill>
                  <a:srgbClr val="FFFF99"/>
                </a:solidFill>
                <a:latin typeface="Verdana" panose="020B0604030504040204" pitchFamily="34" charset="0"/>
              </a:rPr>
              <a:t>bezeichnen</a:t>
            </a:r>
            <a:r>
              <a:rPr lang="en-US" altLang="en-US" sz="2400" i="1" dirty="0">
                <a:solidFill>
                  <a:srgbClr val="FFFF99"/>
                </a:solidFill>
                <a:latin typeface="Verdana" panose="020B0604030504040204" pitchFamily="34" charset="0"/>
              </a:rPr>
              <a:t>, wo </a:t>
            </a:r>
            <a:r>
              <a:rPr lang="en-US" altLang="en-US" sz="2400" i="1" dirty="0" err="1">
                <a:solidFill>
                  <a:srgbClr val="FFFF99"/>
                </a:solidFill>
                <a:latin typeface="Verdana" panose="020B0604030504040204" pitchFamily="34" charset="0"/>
              </a:rPr>
              <a:t>doch</a:t>
            </a:r>
            <a:r>
              <a:rPr lang="en-US" altLang="en-US" sz="2400" i="1" dirty="0">
                <a:solidFill>
                  <a:srgbClr val="FFFF99"/>
                </a:solidFill>
                <a:latin typeface="Verdana" panose="020B0604030504040204" pitchFamily="34" charset="0"/>
              </a:rPr>
              <a:t> Xerxes der Sohn von Darius war.</a:t>
            </a:r>
          </a:p>
        </p:txBody>
      </p:sp>
      <p:sp>
        <p:nvSpPr>
          <p:cNvPr id="6" name="Slide Number Placeholder 5">
            <a:extLst>
              <a:ext uri="{FF2B5EF4-FFF2-40B4-BE49-F238E27FC236}">
                <a16:creationId xmlns:a16="http://schemas.microsoft.com/office/drawing/2014/main" id="{96D67CF7-AE30-BE4B-BB3D-80B4D676B7C0}"/>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100</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51555">
                                            <p:txEl>
                                              <p:pRg st="1" end="1"/>
                                            </p:txEl>
                                          </p:spTgt>
                                        </p:tgtEl>
                                        <p:attrNameLst>
                                          <p:attrName>style.visibility</p:attrName>
                                        </p:attrNameLst>
                                      </p:cBhvr>
                                      <p:to>
                                        <p:strVal val="visible"/>
                                      </p:to>
                                    </p:set>
                                    <p:anim calcmode="lin" valueType="num">
                                      <p:cBhvr>
                                        <p:cTn id="7" dur="500" fill="hold"/>
                                        <p:tgtEl>
                                          <p:spTgt spid="1515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515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515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515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51555">
                                            <p:txEl>
                                              <p:pRg st="2" end="2"/>
                                            </p:txEl>
                                          </p:spTgt>
                                        </p:tgtEl>
                                        <p:attrNameLst>
                                          <p:attrName>style.visibility</p:attrName>
                                        </p:attrNameLst>
                                      </p:cBhvr>
                                      <p:to>
                                        <p:strVal val="visible"/>
                                      </p:to>
                                    </p:set>
                                    <p:anim calcmode="lin" valueType="num">
                                      <p:cBhvr>
                                        <p:cTn id="15" dur="500" fill="hold"/>
                                        <p:tgtEl>
                                          <p:spTgt spid="1515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515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515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515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51555">
                                            <p:txEl>
                                              <p:pRg st="3" end="3"/>
                                            </p:txEl>
                                          </p:spTgt>
                                        </p:tgtEl>
                                        <p:attrNameLst>
                                          <p:attrName>style.visibility</p:attrName>
                                        </p:attrNameLst>
                                      </p:cBhvr>
                                      <p:to>
                                        <p:strVal val="visible"/>
                                      </p:to>
                                    </p:set>
                                    <p:anim calcmode="lin" valueType="num">
                                      <p:cBhvr>
                                        <p:cTn id="23" dur="500" fill="hold"/>
                                        <p:tgtEl>
                                          <p:spTgt spid="15155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5155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5155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515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1C505D8C-BD5C-7F4D-AA8F-6DE3B93F3CD3}"/>
              </a:ext>
            </a:extLst>
          </p:cNvPr>
          <p:cNvSpPr>
            <a:spLocks noGrp="1" noChangeArrowheads="1"/>
          </p:cNvSpPr>
          <p:nvPr>
            <p:ph type="title"/>
          </p:nvPr>
        </p:nvSpPr>
        <p:spPr/>
        <p:txBody>
          <a:bodyPr/>
          <a:lstStyle/>
          <a:p>
            <a:pPr eaLnBrk="1" hangingPunct="1">
              <a:defRPr/>
            </a:pPr>
            <a:r>
              <a:rPr lang="en-US" altLang="en-US" dirty="0">
                <a:solidFill>
                  <a:schemeClr val="accent1"/>
                </a:solidFill>
              </a:rPr>
              <a:t>Daniel und Darius</a:t>
            </a:r>
          </a:p>
        </p:txBody>
      </p:sp>
      <p:sp>
        <p:nvSpPr>
          <p:cNvPr id="387075" name="Rectangle 3">
            <a:extLst>
              <a:ext uri="{FF2B5EF4-FFF2-40B4-BE49-F238E27FC236}">
                <a16:creationId xmlns:a16="http://schemas.microsoft.com/office/drawing/2014/main" id="{79EAB3EF-0353-744D-8867-EB90FD333E89}"/>
              </a:ext>
            </a:extLst>
          </p:cNvPr>
          <p:cNvSpPr>
            <a:spLocks noGrp="1" noChangeArrowheads="1"/>
          </p:cNvSpPr>
          <p:nvPr>
            <p:ph type="body" idx="1"/>
          </p:nvPr>
        </p:nvSpPr>
        <p:spPr>
          <a:xfrm>
            <a:off x="457200" y="1600200"/>
            <a:ext cx="8229600" cy="4876800"/>
          </a:xfrm>
        </p:spPr>
        <p:txBody>
          <a:bodyPr/>
          <a:lstStyle/>
          <a:p>
            <a:pPr eaLnBrk="1" hangingPunct="1">
              <a:buFont typeface="Wingdings" pitchFamily="2" charset="2"/>
              <a:buNone/>
              <a:defRPr/>
            </a:pPr>
            <a:r>
              <a:rPr lang="en-US" altLang="en-US" sz="2800" b="1" dirty="0">
                <a:solidFill>
                  <a:srgbClr val="FFCC00"/>
                </a:solidFill>
              </a:rPr>
              <a:t>Die </a:t>
            </a:r>
            <a:r>
              <a:rPr lang="en-US" altLang="en-US" sz="2800" b="1" dirty="0" err="1">
                <a:solidFill>
                  <a:srgbClr val="FFCC00"/>
                </a:solidFill>
              </a:rPr>
              <a:t>Identität</a:t>
            </a:r>
            <a:r>
              <a:rPr lang="en-US" altLang="en-US" sz="2800" b="1" dirty="0">
                <a:solidFill>
                  <a:srgbClr val="FFCC00"/>
                </a:solidFill>
              </a:rPr>
              <a:t> von Darius in </a:t>
            </a:r>
            <a:r>
              <a:rPr lang="en-US" altLang="en-US" sz="2800" b="1" dirty="0" err="1">
                <a:solidFill>
                  <a:srgbClr val="FFCC00"/>
                </a:solidFill>
              </a:rPr>
              <a:t>Kap</a:t>
            </a:r>
            <a:r>
              <a:rPr lang="en-US" altLang="en-US" sz="2800" b="1" dirty="0">
                <a:solidFill>
                  <a:srgbClr val="FFCC00"/>
                </a:solidFill>
              </a:rPr>
              <a:t>. 6 </a:t>
            </a:r>
            <a:r>
              <a:rPr lang="en-US" altLang="en-US" sz="2800" b="1" dirty="0" err="1">
                <a:solidFill>
                  <a:srgbClr val="FFCC00"/>
                </a:solidFill>
              </a:rPr>
              <a:t>ist</a:t>
            </a:r>
            <a:r>
              <a:rPr lang="en-US" altLang="en-US" sz="2800" b="1" dirty="0">
                <a:solidFill>
                  <a:srgbClr val="FFCC00"/>
                </a:solidFill>
              </a:rPr>
              <a:t> </a:t>
            </a:r>
            <a:r>
              <a:rPr lang="en-US" altLang="en-US" sz="2800" b="1" dirty="0" err="1">
                <a:solidFill>
                  <a:srgbClr val="FFCC00"/>
                </a:solidFill>
              </a:rPr>
              <a:t>unklar</a:t>
            </a:r>
            <a:r>
              <a:rPr lang="en-US" altLang="en-US" sz="2800" b="1" dirty="0">
                <a:solidFill>
                  <a:srgbClr val="FFCC00"/>
                </a:solidFill>
              </a:rPr>
              <a:t>.</a:t>
            </a:r>
          </a:p>
          <a:p>
            <a:pPr eaLnBrk="1" hangingPunct="1">
              <a:defRPr/>
            </a:pPr>
            <a:r>
              <a:rPr lang="en-US" altLang="en-US" sz="2400" i="1" dirty="0"/>
              <a:t>“Darius der </a:t>
            </a:r>
            <a:r>
              <a:rPr lang="en-US" altLang="en-US" sz="2400" i="1" dirty="0" err="1"/>
              <a:t>Meder</a:t>
            </a:r>
            <a:r>
              <a:rPr lang="en-US" altLang="en-US" sz="2400" i="1" dirty="0"/>
              <a:t> </a:t>
            </a:r>
            <a:r>
              <a:rPr lang="en-US" altLang="en-US" sz="2400" i="1" dirty="0" err="1"/>
              <a:t>ist</a:t>
            </a:r>
            <a:r>
              <a:rPr lang="en-US" altLang="en-US" sz="2400" i="1" dirty="0"/>
              <a:t> Ende </a:t>
            </a:r>
            <a:r>
              <a:rPr lang="en-US" altLang="en-US" sz="2400" i="1" dirty="0" err="1"/>
              <a:t>Kap</a:t>
            </a:r>
            <a:r>
              <a:rPr lang="en-US" altLang="en-US" sz="2400" i="1" dirty="0"/>
              <a:t>. 5 </a:t>
            </a:r>
            <a:r>
              <a:rPr lang="en-US" altLang="en-US" sz="2400" i="1" dirty="0" err="1"/>
              <a:t>erwähnt</a:t>
            </a:r>
            <a:r>
              <a:rPr lang="en-US" altLang="en-US" sz="2400" i="1" dirty="0"/>
              <a:t> (</a:t>
            </a:r>
            <a:r>
              <a:rPr lang="en-US" altLang="en-US" sz="2400" i="1" dirty="0" err="1"/>
              <a:t>vgl</a:t>
            </a:r>
            <a:r>
              <a:rPr lang="en-US" altLang="en-US" sz="2400" i="1" dirty="0"/>
              <a:t>. 6,28). </a:t>
            </a:r>
            <a:r>
              <a:rPr lang="en-US" altLang="en-US" sz="2400" i="1" dirty="0" err="1"/>
              <a:t>Wenn</a:t>
            </a:r>
            <a:r>
              <a:rPr lang="en-US" altLang="en-US" sz="2400" i="1" dirty="0"/>
              <a:t> </a:t>
            </a:r>
            <a:r>
              <a:rPr lang="en-US" altLang="en-US" sz="2400" i="1" dirty="0" err="1"/>
              <a:t>auch</a:t>
            </a:r>
            <a:r>
              <a:rPr lang="en-US" altLang="en-US" sz="2400" i="1" dirty="0"/>
              <a:t> seine </a:t>
            </a:r>
            <a:r>
              <a:rPr lang="en-US" altLang="en-US" sz="2400" i="1" dirty="0" err="1"/>
              <a:t>Identität</a:t>
            </a:r>
            <a:r>
              <a:rPr lang="en-US" altLang="en-US" sz="2400" i="1" dirty="0"/>
              <a:t> </a:t>
            </a:r>
            <a:r>
              <a:rPr lang="en-US" altLang="en-US" sz="2400" i="1" dirty="0" err="1"/>
              <a:t>problematisch</a:t>
            </a:r>
            <a:r>
              <a:rPr lang="en-US" altLang="en-US" sz="2400" i="1" dirty="0"/>
              <a:t> </a:t>
            </a:r>
            <a:r>
              <a:rPr lang="en-US" altLang="en-US" sz="2400" i="1" dirty="0" err="1"/>
              <a:t>ist</a:t>
            </a:r>
            <a:r>
              <a:rPr lang="en-US" altLang="en-US" sz="2400" i="1" dirty="0"/>
              <a:t>, </a:t>
            </a:r>
            <a:r>
              <a:rPr lang="en-US" altLang="en-US" sz="2400" i="1" dirty="0" err="1"/>
              <a:t>ist</a:t>
            </a:r>
            <a:r>
              <a:rPr lang="en-US" altLang="en-US" sz="2400" i="1" dirty="0"/>
              <a:t> </a:t>
            </a:r>
            <a:r>
              <a:rPr lang="en-US" altLang="en-US" sz="2400" i="1" dirty="0" err="1"/>
              <a:t>doch</a:t>
            </a:r>
            <a:r>
              <a:rPr lang="en-US" altLang="en-US" sz="2400" i="1" dirty="0"/>
              <a:t> seine </a:t>
            </a:r>
            <a:r>
              <a:rPr lang="en-US" altLang="en-US" sz="2400" i="1" dirty="0" err="1"/>
              <a:t>Herrschaft</a:t>
            </a:r>
            <a:r>
              <a:rPr lang="en-US" altLang="en-US" sz="2400" i="1" dirty="0"/>
              <a:t> </a:t>
            </a:r>
            <a:r>
              <a:rPr lang="en-US" altLang="en-US" sz="2400" i="1" dirty="0" err="1"/>
              <a:t>nach</a:t>
            </a:r>
            <a:r>
              <a:rPr lang="en-US" altLang="en-US" sz="2400" i="1" dirty="0"/>
              <a:t> dem </a:t>
            </a:r>
            <a:r>
              <a:rPr lang="en-US" altLang="en-US" sz="2400" i="1" dirty="0" err="1"/>
              <a:t>Wechsel</a:t>
            </a:r>
            <a:r>
              <a:rPr lang="en-US" altLang="en-US" sz="2400" i="1" dirty="0"/>
              <a:t> v. Babylon und </a:t>
            </a:r>
            <a:r>
              <a:rPr lang="en-US" altLang="en-US" sz="2400" i="1" dirty="0" err="1"/>
              <a:t>Persien</a:t>
            </a:r>
            <a:r>
              <a:rPr lang="en-US" altLang="en-US" sz="2400" i="1" dirty="0"/>
              <a:t>.</a:t>
            </a:r>
          </a:p>
          <a:p>
            <a:pPr eaLnBrk="1" hangingPunct="1">
              <a:defRPr/>
            </a:pPr>
            <a:r>
              <a:rPr lang="en-US" altLang="en-US" sz="2400" i="1" dirty="0" err="1"/>
              <a:t>Wenn</a:t>
            </a:r>
            <a:r>
              <a:rPr lang="en-US" altLang="en-US" sz="2400" i="1" dirty="0"/>
              <a:t> es Darius I </a:t>
            </a:r>
            <a:r>
              <a:rPr lang="en-US" altLang="en-US" sz="2400" i="1" dirty="0" err="1"/>
              <a:t>Hystaspes</a:t>
            </a:r>
            <a:r>
              <a:rPr lang="en-US" altLang="en-US" sz="2400" i="1" dirty="0"/>
              <a:t> (522-486) </a:t>
            </a:r>
            <a:r>
              <a:rPr lang="en-US" altLang="en-US" sz="2400" i="1" dirty="0" err="1"/>
              <a:t>ist</a:t>
            </a:r>
            <a:r>
              <a:rPr lang="en-US" altLang="en-US" sz="2400" i="1" dirty="0"/>
              <a:t>, </a:t>
            </a:r>
            <a:r>
              <a:rPr lang="en-US" altLang="en-US" sz="2400" i="1" dirty="0" err="1"/>
              <a:t>dann</a:t>
            </a:r>
            <a:r>
              <a:rPr lang="en-US" altLang="en-US" sz="2400" i="1" dirty="0"/>
              <a:t> </a:t>
            </a:r>
            <a:r>
              <a:rPr lang="en-US" altLang="en-US" sz="2400" i="1" dirty="0" err="1"/>
              <a:t>wäre</a:t>
            </a:r>
            <a:r>
              <a:rPr lang="en-US" altLang="en-US" sz="2400" i="1" dirty="0"/>
              <a:t> Daniel </a:t>
            </a:r>
            <a:r>
              <a:rPr lang="en-US" altLang="en-US" sz="2400" i="1" dirty="0" err="1"/>
              <a:t>zu</a:t>
            </a:r>
            <a:r>
              <a:rPr lang="en-US" altLang="en-US" sz="2400" i="1" dirty="0"/>
              <a:t> der Zeit </a:t>
            </a:r>
            <a:r>
              <a:rPr lang="en-US" altLang="en-US" sz="2400" i="1" dirty="0" err="1"/>
              <a:t>ein</a:t>
            </a:r>
            <a:r>
              <a:rPr lang="en-US" altLang="en-US" sz="2400" i="1" dirty="0"/>
              <a:t> </a:t>
            </a:r>
            <a:r>
              <a:rPr lang="en-US" altLang="en-US" sz="2400" i="1" dirty="0" err="1"/>
              <a:t>sehr</a:t>
            </a:r>
            <a:r>
              <a:rPr lang="en-US" altLang="en-US" sz="2400" i="1" dirty="0"/>
              <a:t> alter Mann (</a:t>
            </a:r>
            <a:r>
              <a:rPr lang="en-US" altLang="en-US" sz="2400" i="1" dirty="0" err="1"/>
              <a:t>wahrscheinlich</a:t>
            </a:r>
            <a:r>
              <a:rPr lang="en-US" altLang="en-US" sz="2400" i="1" dirty="0"/>
              <a:t> </a:t>
            </a:r>
            <a:r>
              <a:rPr lang="en-US" altLang="en-US" sz="2400" i="1" dirty="0" err="1"/>
              <a:t>nahe</a:t>
            </a:r>
            <a:r>
              <a:rPr lang="en-US" altLang="en-US" sz="2400" i="1" dirty="0"/>
              <a:t> </a:t>
            </a:r>
            <a:r>
              <a:rPr lang="en-US" altLang="en-US" sz="2400" i="1" dirty="0" err="1"/>
              <a:t>bei</a:t>
            </a:r>
            <a:r>
              <a:rPr lang="en-US" altLang="en-US" sz="2400" i="1" dirty="0"/>
              <a:t> 100 Jahren alt).</a:t>
            </a:r>
          </a:p>
        </p:txBody>
      </p:sp>
      <p:sp>
        <p:nvSpPr>
          <p:cNvPr id="5" name="Slide Number Placeholder 5">
            <a:extLst>
              <a:ext uri="{FF2B5EF4-FFF2-40B4-BE49-F238E27FC236}">
                <a16:creationId xmlns:a16="http://schemas.microsoft.com/office/drawing/2014/main" id="{5E9DF19C-D194-F449-ADA9-652BD098C7F1}"/>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101</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7075">
                                            <p:txEl>
                                              <p:pRg st="0" end="0"/>
                                            </p:txEl>
                                          </p:spTgt>
                                        </p:tgtEl>
                                        <p:attrNameLst>
                                          <p:attrName>style.visibility</p:attrName>
                                        </p:attrNameLst>
                                      </p:cBhvr>
                                      <p:to>
                                        <p:strVal val="visible"/>
                                      </p:to>
                                    </p:set>
                                    <p:anim calcmode="lin" valueType="num">
                                      <p:cBhvr>
                                        <p:cTn id="7" dur="500" fill="hold"/>
                                        <p:tgtEl>
                                          <p:spTgt spid="3870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70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7075">
                                            <p:txEl>
                                              <p:pRg st="1" end="1"/>
                                            </p:txEl>
                                          </p:spTgt>
                                        </p:tgtEl>
                                        <p:attrNameLst>
                                          <p:attrName>style.visibility</p:attrName>
                                        </p:attrNameLst>
                                      </p:cBhvr>
                                      <p:to>
                                        <p:strVal val="visible"/>
                                      </p:to>
                                    </p:set>
                                    <p:anim calcmode="lin" valueType="num">
                                      <p:cBhvr additive="base">
                                        <p:cTn id="13" dur="500" fill="hold"/>
                                        <p:tgtEl>
                                          <p:spTgt spid="387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7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7075">
                                            <p:txEl>
                                              <p:pRg st="2" end="2"/>
                                            </p:txEl>
                                          </p:spTgt>
                                        </p:tgtEl>
                                        <p:attrNameLst>
                                          <p:attrName>style.visibility</p:attrName>
                                        </p:attrNameLst>
                                      </p:cBhvr>
                                      <p:to>
                                        <p:strVal val="visible"/>
                                      </p:to>
                                    </p:set>
                                    <p:anim calcmode="lin" valueType="num">
                                      <p:cBhvr additive="base">
                                        <p:cTn id="19" dur="500" fill="hold"/>
                                        <p:tgtEl>
                                          <p:spTgt spid="387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7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B9C63E7-669D-E945-9A46-1CCF6B16AD1A}"/>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32AFD192-39A7-A448-91CF-5BDD5C532980}" type="slidenum">
              <a:rPr lang="en-US" altLang="en-US" sz="1200">
                <a:latin typeface="Tahoma" panose="020B0604030504040204" pitchFamily="34" charset="0"/>
              </a:rPr>
              <a:pPr/>
              <a:t>102</a:t>
            </a:fld>
            <a:endParaRPr lang="en-US" altLang="en-US" sz="1200">
              <a:latin typeface="Tahoma" panose="020B0604030504040204" pitchFamily="34" charset="0"/>
            </a:endParaRPr>
          </a:p>
        </p:txBody>
      </p:sp>
      <p:pic>
        <p:nvPicPr>
          <p:cNvPr id="124931" name="Picture 2" descr="DariusIOfPersia2[1]">
            <a:extLst>
              <a:ext uri="{FF2B5EF4-FFF2-40B4-BE49-F238E27FC236}">
                <a16:creationId xmlns:a16="http://schemas.microsoft.com/office/drawing/2014/main" id="{FAACDC26-E692-DA4F-8BDB-D43BAFA265DF}"/>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5457825" y="0"/>
            <a:ext cx="36861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2" name="Text Box 3">
            <a:extLst>
              <a:ext uri="{FF2B5EF4-FFF2-40B4-BE49-F238E27FC236}">
                <a16:creationId xmlns:a16="http://schemas.microsoft.com/office/drawing/2014/main" id="{4DCCE0A5-1350-A644-9C03-4881E4D43D5F}"/>
              </a:ext>
            </a:extLst>
          </p:cNvPr>
          <p:cNvSpPr txBox="1">
            <a:spLocks noChangeArrowheads="1"/>
          </p:cNvSpPr>
          <p:nvPr/>
        </p:nvSpPr>
        <p:spPr bwMode="auto">
          <a:xfrm>
            <a:off x="609600" y="1752600"/>
            <a:ext cx="4648200"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r" eaLnBrk="1" hangingPunct="1">
              <a:spcBef>
                <a:spcPct val="50000"/>
              </a:spcBef>
              <a:buClrTx/>
              <a:buSzTx/>
              <a:buFontTx/>
              <a:buNone/>
            </a:pPr>
            <a:r>
              <a:rPr lang="en-US" altLang="en-US" sz="2800" b="1" dirty="0">
                <a:solidFill>
                  <a:srgbClr val="FFFF66"/>
                </a:solidFill>
              </a:rPr>
              <a:t>Darius I (der Grosse)</a:t>
            </a:r>
          </a:p>
          <a:p>
            <a:pPr algn="r" eaLnBrk="1" hangingPunct="1">
              <a:spcBef>
                <a:spcPct val="50000"/>
              </a:spcBef>
              <a:buClrTx/>
              <a:buSzTx/>
              <a:buFontTx/>
              <a:buNone/>
            </a:pPr>
            <a:r>
              <a:rPr lang="en-US" altLang="en-US" sz="2800" b="1" dirty="0">
                <a:solidFill>
                  <a:srgbClr val="FFFF66"/>
                </a:solidFill>
              </a:rPr>
              <a:t>522-486 </a:t>
            </a:r>
            <a:r>
              <a:rPr lang="en-US" altLang="en-US" sz="2800" b="1" dirty="0" err="1">
                <a:solidFill>
                  <a:srgbClr val="FFFF66"/>
                </a:solidFill>
              </a:rPr>
              <a:t>v.Chr</a:t>
            </a:r>
            <a:r>
              <a:rPr lang="en-US" altLang="en-US" sz="2800" b="1" dirty="0">
                <a:solidFill>
                  <a:srgbClr val="FFFF66"/>
                </a:solidFill>
              </a:rPr>
              <a:t>.</a:t>
            </a:r>
          </a:p>
          <a:p>
            <a:pPr algn="r" eaLnBrk="1" hangingPunct="1">
              <a:spcBef>
                <a:spcPct val="50000"/>
              </a:spcBef>
              <a:buClrTx/>
              <a:buSzTx/>
              <a:buFontTx/>
              <a:buNone/>
            </a:pPr>
            <a:r>
              <a:rPr lang="en-US" altLang="en-US" sz="2400" dirty="0" err="1"/>
              <a:t>Im</a:t>
            </a:r>
            <a:r>
              <a:rPr lang="en-US" altLang="en-US" sz="2400" dirty="0"/>
              <a:t> </a:t>
            </a:r>
            <a:r>
              <a:rPr lang="en-US" altLang="en-US" sz="2400" dirty="0" err="1"/>
              <a:t>zweiten</a:t>
            </a:r>
            <a:r>
              <a:rPr lang="en-US" altLang="en-US" sz="2400" dirty="0"/>
              <a:t> </a:t>
            </a:r>
            <a:r>
              <a:rPr lang="en-US" altLang="en-US" sz="2400" dirty="0" err="1"/>
              <a:t>Herrschaftsjahr</a:t>
            </a:r>
            <a:r>
              <a:rPr lang="en-US" altLang="en-US" sz="2400" dirty="0"/>
              <a:t> </a:t>
            </a:r>
            <a:r>
              <a:rPr lang="en-US" altLang="en-US" sz="2400" dirty="0" err="1"/>
              <a:t>suchte</a:t>
            </a:r>
            <a:r>
              <a:rPr lang="en-US" altLang="en-US" sz="2400" dirty="0"/>
              <a:t> er in den </a:t>
            </a:r>
            <a:r>
              <a:rPr lang="en-US" altLang="en-US" sz="2400" dirty="0" err="1"/>
              <a:t>königlichen</a:t>
            </a:r>
            <a:r>
              <a:rPr lang="en-US" altLang="en-US" sz="2400" dirty="0"/>
              <a:t> </a:t>
            </a:r>
            <a:r>
              <a:rPr lang="en-US" altLang="en-US" sz="2400" dirty="0" err="1"/>
              <a:t>Archiven</a:t>
            </a:r>
            <a:r>
              <a:rPr lang="en-US" altLang="en-US" sz="2400" dirty="0"/>
              <a:t> </a:t>
            </a:r>
            <a:r>
              <a:rPr lang="en-US" altLang="en-US" sz="2400" dirty="0" err="1"/>
              <a:t>nach</a:t>
            </a:r>
            <a:r>
              <a:rPr lang="en-US" altLang="en-US" sz="2400" dirty="0"/>
              <a:t> dem </a:t>
            </a:r>
            <a:r>
              <a:rPr lang="en-US" altLang="en-US" sz="2400" dirty="0" err="1"/>
              <a:t>Edikt</a:t>
            </a:r>
            <a:r>
              <a:rPr lang="en-US" altLang="en-US" sz="2400" dirty="0"/>
              <a:t> von </a:t>
            </a:r>
            <a:r>
              <a:rPr lang="en-US" altLang="en-US" sz="2400" dirty="0" err="1"/>
              <a:t>Kyrus</a:t>
            </a:r>
            <a:r>
              <a:rPr lang="en-US" altLang="en-US" sz="2400" dirty="0"/>
              <a:t>. </a:t>
            </a:r>
            <a:r>
              <a:rPr lang="en-US" altLang="en-US" sz="2400" dirty="0" err="1"/>
              <a:t>Als</a:t>
            </a:r>
            <a:r>
              <a:rPr lang="en-US" altLang="en-US" sz="2400" dirty="0"/>
              <a:t> dieses </a:t>
            </a:r>
            <a:r>
              <a:rPr lang="en-US" altLang="en-US" sz="2400" dirty="0" err="1"/>
              <a:t>gefunden</a:t>
            </a:r>
            <a:r>
              <a:rPr lang="en-US" altLang="en-US" sz="2400" dirty="0"/>
              <a:t> </a:t>
            </a:r>
            <a:r>
              <a:rPr lang="en-US" altLang="en-US" sz="2400" dirty="0" err="1"/>
              <a:t>wurde</a:t>
            </a:r>
            <a:r>
              <a:rPr lang="en-US" altLang="en-US" sz="2400" dirty="0"/>
              <a:t>, </a:t>
            </a:r>
            <a:r>
              <a:rPr lang="en-US" altLang="en-US" sz="2400" dirty="0" err="1"/>
              <a:t>erlaubte</a:t>
            </a:r>
            <a:r>
              <a:rPr lang="en-US" altLang="en-US" sz="2400" dirty="0"/>
              <a:t> er den </a:t>
            </a:r>
            <a:r>
              <a:rPr lang="en-US" altLang="en-US" sz="2400" dirty="0" err="1"/>
              <a:t>zurück</a:t>
            </a:r>
            <a:r>
              <a:rPr lang="en-US" altLang="en-US" sz="2400" dirty="0"/>
              <a:t> </a:t>
            </a:r>
            <a:r>
              <a:rPr lang="en-US" altLang="en-US" sz="2400" dirty="0" err="1"/>
              <a:t>gekehrten</a:t>
            </a:r>
            <a:r>
              <a:rPr lang="en-US" altLang="en-US" sz="2400" dirty="0"/>
              <a:t> </a:t>
            </a:r>
            <a:r>
              <a:rPr lang="en-US" altLang="en-US" sz="2400" dirty="0" err="1"/>
              <a:t>Juden</a:t>
            </a:r>
            <a:r>
              <a:rPr lang="en-US" altLang="en-US" sz="2400" dirty="0"/>
              <a:t> den </a:t>
            </a:r>
            <a:r>
              <a:rPr lang="en-US" altLang="en-US" sz="2400" dirty="0" err="1"/>
              <a:t>Wieder-aufbau</a:t>
            </a:r>
            <a:r>
              <a:rPr lang="en-US" altLang="en-US" sz="2400" dirty="0"/>
              <a:t> des </a:t>
            </a:r>
            <a:r>
              <a:rPr lang="en-US" altLang="en-US" sz="2400" dirty="0" err="1"/>
              <a:t>zweiten</a:t>
            </a:r>
            <a:r>
              <a:rPr lang="en-US" altLang="en-US" sz="2400" dirty="0"/>
              <a:t> </a:t>
            </a:r>
            <a:r>
              <a:rPr lang="en-US" altLang="en-US" sz="2400" dirty="0" err="1"/>
              <a:t>Tempels</a:t>
            </a:r>
            <a:r>
              <a:rPr lang="en-US" altLang="en-US" sz="2400" dirty="0"/>
              <a:t>.</a:t>
            </a:r>
          </a:p>
        </p:txBody>
      </p:sp>
      <p:sp>
        <p:nvSpPr>
          <p:cNvPr id="5" name="Slide Number Placeholder 5">
            <a:extLst>
              <a:ext uri="{FF2B5EF4-FFF2-40B4-BE49-F238E27FC236}">
                <a16:creationId xmlns:a16="http://schemas.microsoft.com/office/drawing/2014/main" id="{5A9BBC84-A8EC-C24F-A8EE-E7222513EE70}"/>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102</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5955" name="Picture 5" descr="OrientalInstitute 102">
            <a:extLst>
              <a:ext uri="{FF2B5EF4-FFF2-40B4-BE49-F238E27FC236}">
                <a16:creationId xmlns:a16="http://schemas.microsoft.com/office/drawing/2014/main" id="{8885ECFA-0C6C-C74A-BE8F-92AF6BED89F3}"/>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76200" y="76200"/>
            <a:ext cx="32004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5956" name="Picture 6" descr="OrientalInstitute 103">
            <a:extLst>
              <a:ext uri="{FF2B5EF4-FFF2-40B4-BE49-F238E27FC236}">
                <a16:creationId xmlns:a16="http://schemas.microsoft.com/office/drawing/2014/main" id="{14E6D593-BAF8-9B4B-8F03-39F538C1649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rot="21540000">
            <a:off x="3505200" y="1447800"/>
            <a:ext cx="54864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Rectangle 7">
            <a:extLst>
              <a:ext uri="{FF2B5EF4-FFF2-40B4-BE49-F238E27FC236}">
                <a16:creationId xmlns:a16="http://schemas.microsoft.com/office/drawing/2014/main" id="{24E9FE47-C4A6-8C46-BE00-3AF521D88C09}"/>
              </a:ext>
            </a:extLst>
          </p:cNvPr>
          <p:cNvSpPr>
            <a:spLocks noChangeArrowheads="1"/>
          </p:cNvSpPr>
          <p:nvPr/>
        </p:nvSpPr>
        <p:spPr bwMode="auto">
          <a:xfrm>
            <a:off x="1143000" y="1066800"/>
            <a:ext cx="1295400" cy="304800"/>
          </a:xfrm>
          <a:prstGeom prst="rect">
            <a:avLst/>
          </a:prstGeom>
          <a:noFill/>
          <a:ln w="381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125958" name="Text Box 8">
            <a:extLst>
              <a:ext uri="{FF2B5EF4-FFF2-40B4-BE49-F238E27FC236}">
                <a16:creationId xmlns:a16="http://schemas.microsoft.com/office/drawing/2014/main" id="{B4C1BE6D-7C28-E046-BBBA-8A6253CCF6B0}"/>
              </a:ext>
            </a:extLst>
          </p:cNvPr>
          <p:cNvSpPr txBox="1">
            <a:spLocks noChangeArrowheads="1"/>
          </p:cNvSpPr>
          <p:nvPr/>
        </p:nvSpPr>
        <p:spPr bwMode="auto">
          <a:xfrm>
            <a:off x="152400" y="3886200"/>
            <a:ext cx="3048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1600" dirty="0" err="1">
                <a:latin typeface="Lucida Sans Unicode" panose="020B0602030504020204" pitchFamily="34" charset="0"/>
              </a:rPr>
              <a:t>Orientalisches</a:t>
            </a:r>
            <a:r>
              <a:rPr lang="en-US" altLang="en-US" sz="1600" dirty="0">
                <a:latin typeface="Lucida Sans Unicode" panose="020B0602030504020204" pitchFamily="34" charset="0"/>
              </a:rPr>
              <a:t> </a:t>
            </a:r>
            <a:r>
              <a:rPr lang="en-US" altLang="en-US" sz="1600" dirty="0" err="1">
                <a:latin typeface="Lucida Sans Unicode" panose="020B0602030504020204" pitchFamily="34" charset="0"/>
              </a:rPr>
              <a:t>Institut</a:t>
            </a:r>
            <a:r>
              <a:rPr lang="en-US" altLang="en-US" sz="1600" dirty="0">
                <a:latin typeface="Lucida Sans Unicode" panose="020B0602030504020204" pitchFamily="34" charset="0"/>
              </a:rPr>
              <a:t>, Universität Chicago</a:t>
            </a:r>
          </a:p>
        </p:txBody>
      </p:sp>
      <p:sp>
        <p:nvSpPr>
          <p:cNvPr id="7" name="Slide Number Placeholder 5">
            <a:extLst>
              <a:ext uri="{FF2B5EF4-FFF2-40B4-BE49-F238E27FC236}">
                <a16:creationId xmlns:a16="http://schemas.microsoft.com/office/drawing/2014/main" id="{C239091B-6AF4-8F4A-A836-4E83427ADABC}"/>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103</a:t>
            </a:fld>
            <a:endParaRPr lang="en-US" altLang="en-US" sz="1400" b="1" dirty="0">
              <a:latin typeface="Tahoma" panose="020B0604030504040204" pitchFamily="34" charset="0"/>
            </a:endParaRPr>
          </a:p>
        </p:txBody>
      </p:sp>
      <p:sp>
        <p:nvSpPr>
          <p:cNvPr id="2" name="Textfeld 1">
            <a:extLst>
              <a:ext uri="{FF2B5EF4-FFF2-40B4-BE49-F238E27FC236}">
                <a16:creationId xmlns:a16="http://schemas.microsoft.com/office/drawing/2014/main" id="{4BE5D20C-F255-E34D-BE1E-9E6796D1DABD}"/>
              </a:ext>
            </a:extLst>
          </p:cNvPr>
          <p:cNvSpPr txBox="1"/>
          <p:nvPr/>
        </p:nvSpPr>
        <p:spPr>
          <a:xfrm>
            <a:off x="3733799" y="1676400"/>
            <a:ext cx="4572000" cy="830997"/>
          </a:xfrm>
          <a:prstGeom prst="rect">
            <a:avLst/>
          </a:prstGeom>
          <a:solidFill>
            <a:srgbClr val="E3EAAB"/>
          </a:solidFill>
        </p:spPr>
        <p:txBody>
          <a:bodyPr wrap="none" rtlCol="0">
            <a:spAutoFit/>
          </a:bodyPr>
          <a:lstStyle/>
          <a:p>
            <a:r>
              <a:rPr lang="de-CH" dirty="0">
                <a:solidFill>
                  <a:srgbClr val="002060"/>
                </a:solidFill>
              </a:rPr>
              <a:t>Wie schreibt man den Namen</a:t>
            </a:r>
            <a:br>
              <a:rPr lang="de-CH" dirty="0">
                <a:solidFill>
                  <a:srgbClr val="002060"/>
                </a:solidFill>
              </a:rPr>
            </a:br>
            <a:r>
              <a:rPr lang="de-CH" dirty="0">
                <a:solidFill>
                  <a:srgbClr val="002060"/>
                </a:solidFill>
              </a:rPr>
              <a:t>eines Königs</a:t>
            </a:r>
          </a:p>
        </p:txBody>
      </p:sp>
      <p:sp>
        <p:nvSpPr>
          <p:cNvPr id="3" name="Rechteck 2">
            <a:extLst>
              <a:ext uri="{FF2B5EF4-FFF2-40B4-BE49-F238E27FC236}">
                <a16:creationId xmlns:a16="http://schemas.microsoft.com/office/drawing/2014/main" id="{D799CEB5-E059-C74F-A96D-C7396CA20823}"/>
              </a:ext>
            </a:extLst>
          </p:cNvPr>
          <p:cNvSpPr/>
          <p:nvPr/>
        </p:nvSpPr>
        <p:spPr>
          <a:xfrm>
            <a:off x="3505200" y="1447800"/>
            <a:ext cx="5486400" cy="5029200"/>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a:extLst>
              <a:ext uri="{FF2B5EF4-FFF2-40B4-BE49-F238E27FC236}">
                <a16:creationId xmlns:a16="http://schemas.microsoft.com/office/drawing/2014/main" id="{CE41D73D-6060-104C-A687-8B78D6960D53}"/>
              </a:ext>
            </a:extLst>
          </p:cNvPr>
          <p:cNvSpPr txBox="1"/>
          <p:nvPr/>
        </p:nvSpPr>
        <p:spPr>
          <a:xfrm>
            <a:off x="3657600" y="5334000"/>
            <a:ext cx="2743200" cy="692497"/>
          </a:xfrm>
          <a:prstGeom prst="rect">
            <a:avLst/>
          </a:prstGeom>
          <a:solidFill>
            <a:srgbClr val="E3EAAB"/>
          </a:solidFill>
        </p:spPr>
        <p:txBody>
          <a:bodyPr wrap="square" rtlCol="0">
            <a:spAutoFit/>
          </a:bodyPr>
          <a:lstStyle/>
          <a:p>
            <a:r>
              <a:rPr lang="de-CH" sz="1300" dirty="0">
                <a:solidFill>
                  <a:srgbClr val="002060"/>
                </a:solidFill>
                <a:latin typeface="Lucida Sans" panose="020B0602030504020204" pitchFamily="34" charset="77"/>
              </a:rPr>
              <a:t>Dieses Zeichen wird nicht aus-gesprochen. Es zeigt, dass das </a:t>
            </a:r>
            <a:r>
              <a:rPr lang="de-CH" sz="1300" dirty="0" err="1">
                <a:solidFill>
                  <a:srgbClr val="002060"/>
                </a:solidFill>
                <a:latin typeface="Lucida Sans" panose="020B0602030504020204" pitchFamily="34" charset="77"/>
              </a:rPr>
              <a:t>folgene</a:t>
            </a:r>
            <a:r>
              <a:rPr lang="de-CH" sz="1300" dirty="0">
                <a:solidFill>
                  <a:srgbClr val="002060"/>
                </a:solidFill>
                <a:latin typeface="Lucida Sans" panose="020B0602030504020204" pitchFamily="34" charset="77"/>
              </a:rPr>
              <a:t> Zeichen ein Name ist.</a:t>
            </a:r>
          </a:p>
        </p:txBody>
      </p:sp>
      <p:sp>
        <p:nvSpPr>
          <p:cNvPr id="10" name="Textfeld 9">
            <a:extLst>
              <a:ext uri="{FF2B5EF4-FFF2-40B4-BE49-F238E27FC236}">
                <a16:creationId xmlns:a16="http://schemas.microsoft.com/office/drawing/2014/main" id="{B03A11D1-4502-2D4B-B572-85E057B429A3}"/>
              </a:ext>
            </a:extLst>
          </p:cNvPr>
          <p:cNvSpPr txBox="1"/>
          <p:nvPr/>
        </p:nvSpPr>
        <p:spPr>
          <a:xfrm>
            <a:off x="5334000" y="3048000"/>
            <a:ext cx="1901483" cy="400110"/>
          </a:xfrm>
          <a:prstGeom prst="rect">
            <a:avLst/>
          </a:prstGeom>
          <a:solidFill>
            <a:srgbClr val="E3EAAB"/>
          </a:solidFill>
        </p:spPr>
        <p:txBody>
          <a:bodyPr wrap="none" rtlCol="0">
            <a:spAutoFit/>
          </a:bodyPr>
          <a:lstStyle/>
          <a:p>
            <a:pPr algn="r"/>
            <a:r>
              <a:rPr lang="de-CH" sz="2000" b="1" dirty="0">
                <a:solidFill>
                  <a:srgbClr val="002060"/>
                </a:solidFill>
                <a:latin typeface="Lucida Sans" panose="020B0602030504020204" pitchFamily="34" charset="77"/>
              </a:rPr>
              <a:t>König Darius</a:t>
            </a:r>
          </a:p>
        </p:txBody>
      </p:sp>
      <p:sp>
        <p:nvSpPr>
          <p:cNvPr id="12" name="Textfeld 11">
            <a:extLst>
              <a:ext uri="{FF2B5EF4-FFF2-40B4-BE49-F238E27FC236}">
                <a16:creationId xmlns:a16="http://schemas.microsoft.com/office/drawing/2014/main" id="{3C0DD806-0B5D-ED4F-B1DA-9D1C76D047E1}"/>
              </a:ext>
            </a:extLst>
          </p:cNvPr>
          <p:cNvSpPr txBox="1"/>
          <p:nvPr/>
        </p:nvSpPr>
        <p:spPr>
          <a:xfrm>
            <a:off x="6477000" y="5334000"/>
            <a:ext cx="2438400" cy="492443"/>
          </a:xfrm>
          <a:prstGeom prst="rect">
            <a:avLst/>
          </a:prstGeom>
          <a:solidFill>
            <a:srgbClr val="E3EAAB"/>
          </a:solidFill>
        </p:spPr>
        <p:txBody>
          <a:bodyPr wrap="square" rtlCol="0">
            <a:spAutoFit/>
          </a:bodyPr>
          <a:lstStyle/>
          <a:p>
            <a:pPr algn="r"/>
            <a:r>
              <a:rPr lang="de-CH" sz="1300" dirty="0">
                <a:solidFill>
                  <a:srgbClr val="002060"/>
                </a:solidFill>
                <a:latin typeface="Lucida Sans" panose="020B0602030504020204" pitchFamily="34" charset="77"/>
              </a:rPr>
              <a:t>Dieses Zeichen ist ein Logo-gramm und bedeutet König</a:t>
            </a:r>
          </a:p>
        </p:txBody>
      </p:sp>
      <p:sp>
        <p:nvSpPr>
          <p:cNvPr id="13" name="Textfeld 12">
            <a:extLst>
              <a:ext uri="{FF2B5EF4-FFF2-40B4-BE49-F238E27FC236}">
                <a16:creationId xmlns:a16="http://schemas.microsoft.com/office/drawing/2014/main" id="{9D2FC696-EED9-B44F-BB52-4735C9138D1B}"/>
              </a:ext>
            </a:extLst>
          </p:cNvPr>
          <p:cNvSpPr txBox="1"/>
          <p:nvPr/>
        </p:nvSpPr>
        <p:spPr>
          <a:xfrm>
            <a:off x="3733800" y="2590800"/>
            <a:ext cx="4572000" cy="307777"/>
          </a:xfrm>
          <a:prstGeom prst="rect">
            <a:avLst/>
          </a:prstGeom>
          <a:solidFill>
            <a:srgbClr val="E3EAAB"/>
          </a:solidFill>
        </p:spPr>
        <p:txBody>
          <a:bodyPr wrap="square" rtlCol="0">
            <a:spAutoFit/>
          </a:bodyPr>
          <a:lstStyle/>
          <a:p>
            <a:r>
              <a:rPr lang="de-CH" sz="1400" b="1" dirty="0" err="1">
                <a:solidFill>
                  <a:srgbClr val="002060"/>
                </a:solidFill>
                <a:latin typeface="Lucida Sans" panose="020B0602030504020204" pitchFamily="34" charset="77"/>
              </a:rPr>
              <a:t>Dariamusch</a:t>
            </a:r>
            <a:r>
              <a:rPr lang="de-CH" sz="1400" b="1" dirty="0">
                <a:solidFill>
                  <a:srgbClr val="002060"/>
                </a:solidFill>
                <a:latin typeface="Lucida Sans" panose="020B0602030504020204" pitchFamily="34" charset="77"/>
              </a:rPr>
              <a:t> ist uns als König Darius bekannt</a:t>
            </a:r>
          </a:p>
        </p:txBody>
      </p:sp>
    </p:spTree>
  </p:cSld>
  <p:clrMapOvr>
    <a:masterClrMapping/>
  </p:clrMapOvr>
  <p:transition>
    <p:wipe dir="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8" name="Picture 4" descr="Royal Lion Hunt">
            <a:extLst>
              <a:ext uri="{FF2B5EF4-FFF2-40B4-BE49-F238E27FC236}">
                <a16:creationId xmlns:a16="http://schemas.microsoft.com/office/drawing/2014/main" id="{6179F571-5DF5-2342-8E0E-414416BAD5BF}"/>
              </a:ext>
            </a:extLst>
          </p:cNvPr>
          <p:cNvPicPr>
            <a:picLocks noChangeAspect="1" noChangeArrowheads="1"/>
          </p:cNvPicPr>
          <p:nvPr/>
        </p:nvPicPr>
        <p:blipFill>
          <a:blip r:embed="rId2" cstate="email">
            <a:clrChange>
              <a:clrFrom>
                <a:srgbClr val="FFF7FC"/>
              </a:clrFrom>
              <a:clrTo>
                <a:srgbClr val="FFF7FC">
                  <a:alpha val="0"/>
                </a:srgbClr>
              </a:clrTo>
            </a:clrChang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893763"/>
            <a:ext cx="9144000"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17" name="Group 17">
            <a:extLst>
              <a:ext uri="{FF2B5EF4-FFF2-40B4-BE49-F238E27FC236}">
                <a16:creationId xmlns:a16="http://schemas.microsoft.com/office/drawing/2014/main" id="{20ADE6D1-6648-444A-92B2-E74E5A76F3B7}"/>
              </a:ext>
            </a:extLst>
          </p:cNvPr>
          <p:cNvGraphicFramePr>
            <a:graphicFrameLocks noGrp="1"/>
          </p:cNvGraphicFramePr>
          <p:nvPr>
            <p:extLst>
              <p:ext uri="{D42A27DB-BD31-4B8C-83A1-F6EECF244321}">
                <p14:modId xmlns:p14="http://schemas.microsoft.com/office/powerpoint/2010/main" val="78688150"/>
              </p:ext>
            </p:extLst>
          </p:nvPr>
        </p:nvGraphicFramePr>
        <p:xfrm>
          <a:off x="152400" y="76200"/>
          <a:ext cx="8839200" cy="777875"/>
        </p:xfrm>
        <a:graphic>
          <a:graphicData uri="http://schemas.openxmlformats.org/drawingml/2006/table">
            <a:tbl>
              <a:tblPr/>
              <a:tblGrid>
                <a:gridCol w="8839200">
                  <a:extLst>
                    <a:ext uri="{9D8B030D-6E8A-4147-A177-3AD203B41FA5}">
                      <a16:colId xmlns:a16="http://schemas.microsoft.com/office/drawing/2014/main" val="1418376894"/>
                    </a:ext>
                  </a:extLst>
                </a:gridCol>
              </a:tblGrid>
              <a:tr h="7778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75000"/>
                        </a:lnSpc>
                        <a:spcBef>
                          <a:spcPct val="0"/>
                        </a:spcBef>
                        <a:spcAft>
                          <a:spcPct val="0"/>
                        </a:spcAft>
                        <a:buClr>
                          <a:schemeClr val="hlink"/>
                        </a:buClr>
                        <a:buSzPct val="80000"/>
                        <a:buFont typeface="Wingdings" panose="05000000000000000000" pitchFamily="2" charset="2"/>
                        <a:buNone/>
                        <a:tabLst/>
                      </a:pPr>
                      <a:r>
                        <a:rPr kumimoji="0" lang="en-US" altLang="en-US" sz="3600" b="0" i="0" u="none" strike="noStrike" cap="none" normalizeH="0" baseline="0" dirty="0" err="1">
                          <a:ln>
                            <a:noFill/>
                          </a:ln>
                          <a:solidFill>
                            <a:schemeClr val="tx1"/>
                          </a:solidFill>
                          <a:effectLst>
                            <a:outerShdw blurRad="38100" dist="38100" dir="2700000" algn="tl">
                              <a:srgbClr val="000000"/>
                            </a:outerShdw>
                          </a:effectLst>
                          <a:latin typeface="Arial Black" panose="020B0A04020102020204" pitchFamily="34" charset="0"/>
                          <a:cs typeface="Arial" panose="020B0604020202020204" pitchFamily="34" charset="0"/>
                        </a:rPr>
                        <a:t>Königl</a:t>
                      </a:r>
                      <a:r>
                        <a:rPr kumimoji="0" lang="en-US" altLang="en-US" sz="3600" b="0" i="0" u="none" strike="noStrike" cap="none" normalizeH="0" baseline="0" dirty="0">
                          <a:ln>
                            <a:noFill/>
                          </a:ln>
                          <a:solidFill>
                            <a:schemeClr val="tx1"/>
                          </a:solidFill>
                          <a:effectLst>
                            <a:outerShdw blurRad="38100" dist="38100" dir="2700000" algn="tl">
                              <a:srgbClr val="000000"/>
                            </a:outerShdw>
                          </a:effectLst>
                          <a:latin typeface="Arial Black" panose="020B0A04020102020204" pitchFamily="34" charset="0"/>
                          <a:cs typeface="Arial" panose="020B0604020202020204" pitchFamily="34" charset="0"/>
                        </a:rPr>
                        <a:t>. </a:t>
                      </a:r>
                      <a:r>
                        <a:rPr kumimoji="0" lang="en-US" altLang="en-US" sz="3600" b="0" i="0" u="none" strike="noStrike" cap="none" normalizeH="0" baseline="0" dirty="0" err="1">
                          <a:ln>
                            <a:noFill/>
                          </a:ln>
                          <a:solidFill>
                            <a:schemeClr val="tx1"/>
                          </a:solidFill>
                          <a:effectLst>
                            <a:outerShdw blurRad="38100" dist="38100" dir="2700000" algn="tl">
                              <a:srgbClr val="000000"/>
                            </a:outerShdw>
                          </a:effectLst>
                          <a:latin typeface="Arial Black" panose="020B0A04020102020204" pitchFamily="34" charset="0"/>
                          <a:cs typeface="Arial" panose="020B0604020202020204" pitchFamily="34" charset="0"/>
                        </a:rPr>
                        <a:t>Löwenjagd</a:t>
                      </a:r>
                      <a:r>
                        <a:rPr kumimoji="0" lang="en-US" altLang="en-US" sz="3600" b="0" i="0" u="none" strike="noStrike" cap="none" normalizeH="0" baseline="0" dirty="0">
                          <a:ln>
                            <a:noFill/>
                          </a:ln>
                          <a:solidFill>
                            <a:schemeClr val="tx1"/>
                          </a:solidFill>
                          <a:effectLst>
                            <a:outerShdw blurRad="38100" dist="38100" dir="2700000" algn="tl">
                              <a:srgbClr val="000000"/>
                            </a:outerShdw>
                          </a:effectLst>
                          <a:latin typeface="Arial Black" panose="020B0A04020102020204" pitchFamily="34" charset="0"/>
                          <a:cs typeface="Arial" panose="020B0604020202020204" pitchFamily="34" charset="0"/>
                        </a:rPr>
                        <a:t> </a:t>
                      </a:r>
                      <a:r>
                        <a:rPr kumimoji="0" lang="en-US" altLang="en-US" sz="18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(British Museum, London):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Löwenjagd</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der Sport der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Könige</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Löwen</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wurden</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dazu</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in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Gefangenschaft</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aufgezogen</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a:t>
                      </a:r>
                      <a:endParaRPr kumimoji="0" lang="en-US" altLang="en-US" sz="3600" b="0" i="0"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endParaRPr>
                    </a:p>
                  </a:txBody>
                  <a:tcPr marT="45757" marB="4575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268871418"/>
                  </a:ext>
                </a:extLst>
              </a:tr>
            </a:tbl>
          </a:graphicData>
        </a:graphic>
      </p:graphicFrame>
      <p:sp>
        <p:nvSpPr>
          <p:cNvPr id="4" name="Slide Number Placeholder 5">
            <a:extLst>
              <a:ext uri="{FF2B5EF4-FFF2-40B4-BE49-F238E27FC236}">
                <a16:creationId xmlns:a16="http://schemas.microsoft.com/office/drawing/2014/main" id="{495F3420-7D3E-9049-9969-BC35FFCCEF3A}"/>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104</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8002" name="Picture 6" descr="Assyrian Slide # AI-31a">
            <a:extLst>
              <a:ext uri="{FF2B5EF4-FFF2-40B4-BE49-F238E27FC236}">
                <a16:creationId xmlns:a16="http://schemas.microsoft.com/office/drawing/2014/main" id="{9C9B5611-8FA2-0241-B935-F5939BD2F7E7}"/>
              </a:ext>
            </a:extLst>
          </p:cNvPr>
          <p:cNvPicPr>
            <a:picLocks noGrp="1" noChangeAspect="1" noChangeArrowheads="1"/>
          </p:cNvPicPr>
          <p:nvPr>
            <p:ph idx="1"/>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0" y="2692400"/>
            <a:ext cx="9144000" cy="4165600"/>
          </a:xfr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003" name="Picture 8" descr="Assyrian Slide # AI-31b">
            <a:extLst>
              <a:ext uri="{FF2B5EF4-FFF2-40B4-BE49-F238E27FC236}">
                <a16:creationId xmlns:a16="http://schemas.microsoft.com/office/drawing/2014/main" id="{D3A3E6CA-9DAC-EE49-9A4D-BA6096F990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0" y="9525"/>
            <a:ext cx="9144000" cy="27305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04" name="Text Box 9">
            <a:extLst>
              <a:ext uri="{FF2B5EF4-FFF2-40B4-BE49-F238E27FC236}">
                <a16:creationId xmlns:a16="http://schemas.microsoft.com/office/drawing/2014/main" id="{1F942A1E-E5CC-DD46-B3F8-E43D5DB05450}"/>
              </a:ext>
            </a:extLst>
          </p:cNvPr>
          <p:cNvSpPr txBox="1">
            <a:spLocks noChangeArrowheads="1"/>
          </p:cNvSpPr>
          <p:nvPr/>
        </p:nvSpPr>
        <p:spPr bwMode="auto">
          <a:xfrm>
            <a:off x="3505200" y="6324600"/>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000">
                <a:latin typeface="Arial Narrow" panose="020B0604020202020204" pitchFamily="34" charset="0"/>
              </a:rPr>
              <a:t>British Museum, London</a:t>
            </a:r>
          </a:p>
        </p:txBody>
      </p:sp>
      <p:sp>
        <p:nvSpPr>
          <p:cNvPr id="5" name="Slide Number Placeholder 5">
            <a:extLst>
              <a:ext uri="{FF2B5EF4-FFF2-40B4-BE49-F238E27FC236}">
                <a16:creationId xmlns:a16="http://schemas.microsoft.com/office/drawing/2014/main" id="{C4E5302A-9E40-374C-90F4-7FA722951F83}"/>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105</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22" name="Rectangle 2">
            <a:extLst>
              <a:ext uri="{FF2B5EF4-FFF2-40B4-BE49-F238E27FC236}">
                <a16:creationId xmlns:a16="http://schemas.microsoft.com/office/drawing/2014/main" id="{1A5BF859-73E7-7149-B276-B865BBA3A73B}"/>
              </a:ext>
            </a:extLst>
          </p:cNvPr>
          <p:cNvSpPr>
            <a:spLocks noGrp="1" noChangeArrowheads="1"/>
          </p:cNvSpPr>
          <p:nvPr>
            <p:ph type="title"/>
          </p:nvPr>
        </p:nvSpPr>
        <p:spPr>
          <a:xfrm>
            <a:off x="152400" y="274638"/>
            <a:ext cx="8839200" cy="1143000"/>
          </a:xfrm>
        </p:spPr>
        <p:txBody>
          <a:bodyPr/>
          <a:lstStyle/>
          <a:p>
            <a:pPr eaLnBrk="1" hangingPunct="1">
              <a:defRPr/>
            </a:pPr>
            <a:r>
              <a:rPr lang="en-US" altLang="en-US" dirty="0" err="1">
                <a:solidFill>
                  <a:schemeClr val="accent1"/>
                </a:solidFill>
              </a:rPr>
              <a:t>Unabänderliches</a:t>
            </a:r>
            <a:r>
              <a:rPr lang="en-US" altLang="en-US" dirty="0">
                <a:solidFill>
                  <a:schemeClr val="accent1"/>
                </a:solidFill>
              </a:rPr>
              <a:t> </a:t>
            </a:r>
            <a:r>
              <a:rPr lang="en-US" altLang="en-US" dirty="0" err="1">
                <a:solidFill>
                  <a:schemeClr val="accent1"/>
                </a:solidFill>
              </a:rPr>
              <a:t>Persisches</a:t>
            </a:r>
            <a:r>
              <a:rPr lang="en-US" altLang="en-US" dirty="0">
                <a:solidFill>
                  <a:schemeClr val="accent1"/>
                </a:solidFill>
              </a:rPr>
              <a:t> </a:t>
            </a:r>
            <a:r>
              <a:rPr lang="en-US" altLang="en-US" dirty="0" err="1">
                <a:solidFill>
                  <a:schemeClr val="accent1"/>
                </a:solidFill>
              </a:rPr>
              <a:t>Gesetz</a:t>
            </a:r>
            <a:endParaRPr lang="en-US" altLang="en-US" dirty="0">
              <a:solidFill>
                <a:schemeClr val="accent1"/>
              </a:solidFill>
            </a:endParaRPr>
          </a:p>
        </p:txBody>
      </p:sp>
      <p:sp>
        <p:nvSpPr>
          <p:cNvPr id="389123" name="Rectangle 3">
            <a:extLst>
              <a:ext uri="{FF2B5EF4-FFF2-40B4-BE49-F238E27FC236}">
                <a16:creationId xmlns:a16="http://schemas.microsoft.com/office/drawing/2014/main" id="{095EB898-273B-1140-9B43-400A59763928}"/>
              </a:ext>
            </a:extLst>
          </p:cNvPr>
          <p:cNvSpPr>
            <a:spLocks noGrp="1" noChangeArrowheads="1"/>
          </p:cNvSpPr>
          <p:nvPr>
            <p:ph type="body" idx="1"/>
          </p:nvPr>
        </p:nvSpPr>
        <p:spPr>
          <a:xfrm>
            <a:off x="457200" y="1600200"/>
            <a:ext cx="8458200" cy="4530725"/>
          </a:xfrm>
        </p:spPr>
        <p:txBody>
          <a:bodyPr/>
          <a:lstStyle/>
          <a:p>
            <a:pPr eaLnBrk="1" hangingPunct="1">
              <a:buFont typeface="Wingdings" pitchFamily="2" charset="2"/>
              <a:buNone/>
              <a:defRPr/>
            </a:pPr>
            <a:r>
              <a:rPr lang="en-US" altLang="en-US" sz="2800" b="1" dirty="0">
                <a:solidFill>
                  <a:srgbClr val="FFCC00"/>
                </a:solidFill>
              </a:rPr>
              <a:t>Das Problem, </a:t>
            </a:r>
            <a:r>
              <a:rPr lang="en-US" altLang="en-US" sz="2800" b="1" dirty="0" err="1">
                <a:solidFill>
                  <a:srgbClr val="FFCC00"/>
                </a:solidFill>
              </a:rPr>
              <a:t>Persisches</a:t>
            </a:r>
            <a:r>
              <a:rPr lang="en-US" altLang="en-US" sz="2800" b="1" dirty="0">
                <a:solidFill>
                  <a:srgbClr val="FFCC00"/>
                </a:solidFill>
              </a:rPr>
              <a:t> </a:t>
            </a:r>
            <a:r>
              <a:rPr lang="en-US" altLang="en-US" sz="2800" b="1" dirty="0" err="1">
                <a:solidFill>
                  <a:srgbClr val="FFCC00"/>
                </a:solidFill>
              </a:rPr>
              <a:t>Gesetz</a:t>
            </a:r>
            <a:r>
              <a:rPr lang="en-US" altLang="en-US" sz="2800" b="1" dirty="0">
                <a:solidFill>
                  <a:srgbClr val="FFCC00"/>
                </a:solidFill>
              </a:rPr>
              <a:t> war </a:t>
            </a:r>
            <a:r>
              <a:rPr lang="en-US" altLang="en-US" sz="2800" b="1" dirty="0" err="1">
                <a:solidFill>
                  <a:srgbClr val="FFCC00"/>
                </a:solidFill>
              </a:rPr>
              <a:t>unwider-rufbar</a:t>
            </a:r>
            <a:r>
              <a:rPr lang="en-US" altLang="en-US" sz="2800" b="1" dirty="0">
                <a:solidFill>
                  <a:srgbClr val="FFCC00"/>
                </a:solidFill>
              </a:rPr>
              <a:t> &amp; </a:t>
            </a:r>
            <a:r>
              <a:rPr lang="en-US" altLang="en-US" sz="2800" b="1" dirty="0" err="1">
                <a:solidFill>
                  <a:srgbClr val="FFCC00"/>
                </a:solidFill>
              </a:rPr>
              <a:t>konnte</a:t>
            </a:r>
            <a:r>
              <a:rPr lang="en-US" altLang="en-US" sz="2800" b="1" dirty="0">
                <a:solidFill>
                  <a:srgbClr val="FFCC00"/>
                </a:solidFill>
              </a:rPr>
              <a:t> </a:t>
            </a:r>
            <a:r>
              <a:rPr lang="en-US" altLang="en-US" sz="2800" b="1" dirty="0" err="1">
                <a:solidFill>
                  <a:srgbClr val="FFCC00"/>
                </a:solidFill>
              </a:rPr>
              <a:t>nicht</a:t>
            </a:r>
            <a:r>
              <a:rPr lang="en-US" altLang="en-US" sz="2800" b="1" dirty="0">
                <a:solidFill>
                  <a:srgbClr val="FFCC00"/>
                </a:solidFill>
              </a:rPr>
              <a:t> </a:t>
            </a:r>
            <a:r>
              <a:rPr lang="en-US" altLang="en-US" sz="2800" b="1" dirty="0" err="1">
                <a:solidFill>
                  <a:srgbClr val="FFCC00"/>
                </a:solidFill>
              </a:rPr>
              <a:t>rückgängig</a:t>
            </a:r>
            <a:r>
              <a:rPr lang="en-US" altLang="en-US" sz="2800" b="1" dirty="0">
                <a:solidFill>
                  <a:srgbClr val="FFCC00"/>
                </a:solidFill>
              </a:rPr>
              <a:t> </a:t>
            </a:r>
            <a:r>
              <a:rPr lang="en-US" altLang="en-US" sz="2800" b="1" dirty="0" err="1">
                <a:solidFill>
                  <a:srgbClr val="FFCC00"/>
                </a:solidFill>
              </a:rPr>
              <a:t>gemacht</a:t>
            </a:r>
            <a:r>
              <a:rPr lang="en-US" altLang="en-US" sz="2800" b="1" dirty="0">
                <a:solidFill>
                  <a:srgbClr val="FFCC00"/>
                </a:solidFill>
              </a:rPr>
              <a:t> </a:t>
            </a:r>
            <a:r>
              <a:rPr lang="en-US" altLang="en-US" sz="2800" b="1" dirty="0" err="1">
                <a:solidFill>
                  <a:srgbClr val="FFCC00"/>
                </a:solidFill>
              </a:rPr>
              <a:t>werden</a:t>
            </a:r>
            <a:r>
              <a:rPr lang="en-US" altLang="en-US" sz="2800" b="1" dirty="0">
                <a:solidFill>
                  <a:srgbClr val="FFCC00"/>
                </a:solidFill>
              </a:rPr>
              <a:t>, </a:t>
            </a:r>
            <a:r>
              <a:rPr lang="en-US" altLang="en-US" sz="2800" b="1" dirty="0" err="1">
                <a:solidFill>
                  <a:srgbClr val="FFCC00"/>
                </a:solidFill>
              </a:rPr>
              <a:t>nicht</a:t>
            </a:r>
            <a:r>
              <a:rPr lang="en-US" altLang="en-US" sz="2800" b="1" dirty="0">
                <a:solidFill>
                  <a:srgbClr val="FFCC00"/>
                </a:solidFill>
              </a:rPr>
              <a:t> </a:t>
            </a:r>
            <a:r>
              <a:rPr lang="en-US" altLang="en-US" sz="2800" b="1" dirty="0" err="1">
                <a:solidFill>
                  <a:srgbClr val="FFCC00"/>
                </a:solidFill>
              </a:rPr>
              <a:t>einmal</a:t>
            </a:r>
            <a:r>
              <a:rPr lang="en-US" altLang="en-US" sz="2800" b="1" dirty="0">
                <a:solidFill>
                  <a:srgbClr val="FFCC00"/>
                </a:solidFill>
              </a:rPr>
              <a:t> </a:t>
            </a:r>
            <a:r>
              <a:rPr lang="en-US" altLang="en-US" sz="2800" b="1" dirty="0" err="1">
                <a:solidFill>
                  <a:srgbClr val="FFCC00"/>
                </a:solidFill>
              </a:rPr>
              <a:t>durch</a:t>
            </a:r>
            <a:r>
              <a:rPr lang="en-US" altLang="en-US" sz="2800" b="1" dirty="0">
                <a:solidFill>
                  <a:srgbClr val="FFCC00"/>
                </a:solidFill>
              </a:rPr>
              <a:t> den König.</a:t>
            </a:r>
          </a:p>
          <a:p>
            <a:pPr eaLnBrk="1" hangingPunct="1">
              <a:defRPr/>
            </a:pPr>
            <a:r>
              <a:rPr lang="en-US" altLang="en-US" sz="2400" i="1" dirty="0"/>
              <a:t>Eine </a:t>
            </a:r>
            <a:r>
              <a:rPr lang="en-US" altLang="en-US" sz="2400" i="1" dirty="0" err="1"/>
              <a:t>ähnliche</a:t>
            </a:r>
            <a:r>
              <a:rPr lang="en-US" altLang="en-US" sz="2400" i="1" dirty="0"/>
              <a:t> Situation </a:t>
            </a:r>
            <a:r>
              <a:rPr lang="en-US" altLang="en-US" sz="2400" i="1" dirty="0" err="1"/>
              <a:t>ist</a:t>
            </a:r>
            <a:r>
              <a:rPr lang="en-US" altLang="en-US" sz="2400" i="1" dirty="0"/>
              <a:t> </a:t>
            </a:r>
            <a:r>
              <a:rPr lang="en-US" altLang="en-US" sz="2400" i="1" dirty="0" err="1"/>
              <a:t>auch</a:t>
            </a:r>
            <a:r>
              <a:rPr lang="en-US" altLang="en-US" sz="2400" i="1" dirty="0"/>
              <a:t> in Esther 1,19; 8,8.</a:t>
            </a:r>
          </a:p>
          <a:p>
            <a:pPr eaLnBrk="1" hangingPunct="1">
              <a:defRPr/>
            </a:pPr>
            <a:r>
              <a:rPr lang="en-US" altLang="en-US" sz="2400" i="1" dirty="0"/>
              <a:t>In </a:t>
            </a:r>
            <a:r>
              <a:rPr lang="en-US" altLang="en-US" sz="2400" i="1" dirty="0" err="1"/>
              <a:t>späterer</a:t>
            </a:r>
            <a:r>
              <a:rPr lang="en-US" altLang="en-US" sz="2400" i="1" dirty="0"/>
              <a:t> </a:t>
            </a:r>
            <a:r>
              <a:rPr lang="en-US" altLang="en-US" sz="2400" i="1" dirty="0" err="1"/>
              <a:t>Persischer</a:t>
            </a:r>
            <a:r>
              <a:rPr lang="en-US" altLang="en-US" sz="2400" i="1" dirty="0"/>
              <a:t> </a:t>
            </a:r>
            <a:r>
              <a:rPr lang="en-US" altLang="en-US" sz="2400" i="1" dirty="0" err="1"/>
              <a:t>Geschichte</a:t>
            </a:r>
            <a:r>
              <a:rPr lang="en-US" altLang="en-US" sz="2400" i="1" dirty="0"/>
              <a:t> hat Darius III </a:t>
            </a:r>
            <a:r>
              <a:rPr lang="en-US" altLang="en-US" sz="2400" i="1" dirty="0" err="1"/>
              <a:t>einen</a:t>
            </a:r>
            <a:r>
              <a:rPr lang="en-US" altLang="en-US" sz="2400" i="1" dirty="0"/>
              <a:t> Un-</a:t>
            </a:r>
            <a:r>
              <a:rPr lang="en-US" altLang="en-US" sz="2400" i="1" dirty="0" err="1"/>
              <a:t>schuldigen</a:t>
            </a:r>
            <a:r>
              <a:rPr lang="en-US" altLang="en-US" sz="2400" i="1" dirty="0"/>
              <a:t> </a:t>
            </a:r>
            <a:r>
              <a:rPr lang="en-US" altLang="en-US" sz="2400" i="1" dirty="0" err="1"/>
              <a:t>exekutiert</a:t>
            </a:r>
            <a:r>
              <a:rPr lang="en-US" altLang="en-US" sz="2400" i="1" dirty="0"/>
              <a:t> </a:t>
            </a:r>
            <a:r>
              <a:rPr lang="en-US" altLang="en-US" sz="2400" i="1" dirty="0" err="1"/>
              <a:t>wegen</a:t>
            </a:r>
            <a:r>
              <a:rPr lang="en-US" altLang="en-US" sz="2400" i="1" dirty="0"/>
              <a:t> </a:t>
            </a:r>
            <a:r>
              <a:rPr lang="en-US" altLang="en-US" sz="2400" i="1" dirty="0" err="1"/>
              <a:t>dieser</a:t>
            </a:r>
            <a:r>
              <a:rPr lang="en-US" altLang="en-US" sz="2400" i="1" dirty="0"/>
              <a:t> </a:t>
            </a:r>
            <a:r>
              <a:rPr lang="en-US" altLang="en-US" sz="2400" i="1" dirty="0" err="1"/>
              <a:t>Unwiderrufbarkeit</a:t>
            </a:r>
            <a:r>
              <a:rPr lang="en-US" altLang="en-US" sz="2400" i="1" dirty="0"/>
              <a:t>.</a:t>
            </a:r>
          </a:p>
          <a:p>
            <a:pPr eaLnBrk="1" hangingPunct="1">
              <a:defRPr/>
            </a:pPr>
            <a:r>
              <a:rPr lang="en-US" altLang="en-US" sz="2400" i="1" dirty="0"/>
              <a:t>Darius </a:t>
            </a:r>
            <a:r>
              <a:rPr lang="en-US" altLang="en-US" sz="2400" i="1" dirty="0" err="1"/>
              <a:t>hatte</a:t>
            </a:r>
            <a:r>
              <a:rPr lang="en-US" altLang="en-US" sz="2400" i="1" dirty="0"/>
              <a:t> </a:t>
            </a:r>
            <a:r>
              <a:rPr lang="en-US" altLang="en-US" sz="2400" i="1" dirty="0" err="1"/>
              <a:t>kaum</a:t>
            </a:r>
            <a:r>
              <a:rPr lang="en-US" altLang="en-US" sz="2400" i="1" dirty="0"/>
              <a:t> </a:t>
            </a:r>
            <a:r>
              <a:rPr lang="en-US" altLang="en-US" sz="2400" i="1" dirty="0" err="1"/>
              <a:t>Spielraum</a:t>
            </a:r>
            <a:r>
              <a:rPr lang="en-US" altLang="en-US" sz="2400" i="1" dirty="0"/>
              <a:t> </a:t>
            </a:r>
            <a:r>
              <a:rPr lang="en-US" altLang="en-US" sz="2400" i="1" dirty="0" err="1"/>
              <a:t>beim</a:t>
            </a:r>
            <a:r>
              <a:rPr lang="en-US" altLang="en-US" sz="2400" i="1" dirty="0"/>
              <a:t> </a:t>
            </a:r>
            <a:r>
              <a:rPr lang="en-US" altLang="en-US" sz="2400" i="1" dirty="0" err="1"/>
              <a:t>Umsetzen</a:t>
            </a:r>
            <a:r>
              <a:rPr lang="en-US" altLang="en-US" sz="2400" i="1" dirty="0"/>
              <a:t> </a:t>
            </a:r>
            <a:r>
              <a:rPr lang="en-US" altLang="en-US" sz="2400" i="1" dirty="0" err="1"/>
              <a:t>eines</a:t>
            </a:r>
            <a:r>
              <a:rPr lang="en-US" altLang="en-US" sz="2400" i="1" dirty="0"/>
              <a:t> </a:t>
            </a:r>
            <a:r>
              <a:rPr lang="en-US" altLang="en-US" sz="2400" i="1" dirty="0" err="1"/>
              <a:t>Edikts</a:t>
            </a:r>
            <a:r>
              <a:rPr lang="en-US" altLang="en-US" sz="2400" i="1" dirty="0"/>
              <a:t>, und so </a:t>
            </a:r>
            <a:r>
              <a:rPr lang="en-US" altLang="en-US" sz="2400" i="1" dirty="0" err="1"/>
              <a:t>wurde</a:t>
            </a:r>
            <a:r>
              <a:rPr lang="en-US" altLang="en-US" sz="2400" i="1" dirty="0"/>
              <a:t> Daniel in die </a:t>
            </a:r>
            <a:r>
              <a:rPr lang="en-US" altLang="en-US" sz="2400" i="1" dirty="0" err="1"/>
              <a:t>Löwengrube</a:t>
            </a:r>
            <a:r>
              <a:rPr lang="en-US" altLang="en-US" sz="2400" i="1" dirty="0"/>
              <a:t> </a:t>
            </a:r>
            <a:r>
              <a:rPr lang="en-US" altLang="en-US" sz="2400" i="1" dirty="0" err="1"/>
              <a:t>geworfen</a:t>
            </a:r>
            <a:r>
              <a:rPr lang="en-US" altLang="en-US" sz="2400" i="1" dirty="0"/>
              <a:t>.</a:t>
            </a:r>
          </a:p>
          <a:p>
            <a:pPr eaLnBrk="1" hangingPunct="1">
              <a:defRPr/>
            </a:pPr>
            <a:r>
              <a:rPr lang="en-US" altLang="en-US" sz="2400" i="1" dirty="0" err="1"/>
              <a:t>Schlussendlich</a:t>
            </a:r>
            <a:r>
              <a:rPr lang="en-US" altLang="en-US" sz="2400" i="1" dirty="0"/>
              <a:t> hat </a:t>
            </a:r>
            <a:r>
              <a:rPr lang="en-US" altLang="en-US" sz="2400" i="1" dirty="0" err="1"/>
              <a:t>aber</a:t>
            </a:r>
            <a:r>
              <a:rPr lang="en-US" altLang="en-US" sz="2400" i="1" dirty="0"/>
              <a:t> Darius, </a:t>
            </a:r>
            <a:r>
              <a:rPr lang="en-US" altLang="en-US" sz="2400" i="1" dirty="0" err="1"/>
              <a:t>wie</a:t>
            </a:r>
            <a:r>
              <a:rPr lang="en-US" altLang="en-US" sz="2400" i="1" dirty="0"/>
              <a:t> </a:t>
            </a:r>
            <a:r>
              <a:rPr lang="en-US" altLang="en-US" sz="2400" i="1" dirty="0" err="1"/>
              <a:t>Nebukadnezar</a:t>
            </a:r>
            <a:r>
              <a:rPr lang="en-US" altLang="en-US" sz="2400" i="1" dirty="0"/>
              <a:t> </a:t>
            </a:r>
            <a:r>
              <a:rPr lang="en-US" altLang="en-US" sz="2400" i="1" dirty="0" err="1"/>
              <a:t>vor</a:t>
            </a:r>
            <a:r>
              <a:rPr lang="en-US" altLang="en-US" sz="2400" i="1" dirty="0"/>
              <a:t> </a:t>
            </a:r>
            <a:r>
              <a:rPr lang="en-US" altLang="en-US" sz="2400" i="1" dirty="0" err="1"/>
              <a:t>ihm</a:t>
            </a:r>
            <a:r>
              <a:rPr lang="en-US" altLang="en-US" sz="2400" i="1" dirty="0"/>
              <a:t>, die </a:t>
            </a:r>
            <a:r>
              <a:rPr lang="en-US" altLang="en-US" sz="2400" i="1" dirty="0" err="1"/>
              <a:t>Macht</a:t>
            </a:r>
            <a:r>
              <a:rPr lang="en-US" altLang="en-US" sz="2400" i="1" dirty="0"/>
              <a:t> des </a:t>
            </a:r>
            <a:r>
              <a:rPr lang="en-US" altLang="en-US" sz="2400" i="1" dirty="0" err="1"/>
              <a:t>Gottes</a:t>
            </a:r>
            <a:r>
              <a:rPr lang="en-US" altLang="en-US" sz="2400" i="1" dirty="0"/>
              <a:t> </a:t>
            </a:r>
            <a:r>
              <a:rPr lang="en-US" altLang="en-US" sz="2400" i="1" dirty="0" err="1"/>
              <a:t>Israels</a:t>
            </a:r>
            <a:r>
              <a:rPr lang="en-US" altLang="en-US" sz="2400" i="1" dirty="0"/>
              <a:t> </a:t>
            </a:r>
            <a:r>
              <a:rPr lang="en-US" altLang="en-US" sz="2400" i="1" dirty="0" err="1"/>
              <a:t>anerkannt</a:t>
            </a:r>
            <a:r>
              <a:rPr lang="en-US" altLang="en-US" sz="2400" i="1" dirty="0"/>
              <a:t>!</a:t>
            </a:r>
          </a:p>
        </p:txBody>
      </p:sp>
      <p:sp>
        <p:nvSpPr>
          <p:cNvPr id="5" name="Slide Number Placeholder 5">
            <a:extLst>
              <a:ext uri="{FF2B5EF4-FFF2-40B4-BE49-F238E27FC236}">
                <a16:creationId xmlns:a16="http://schemas.microsoft.com/office/drawing/2014/main" id="{11E6096C-F1D7-3845-A678-6D54878547E2}"/>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106</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 calcmode="lin" valueType="num">
                                      <p:cBhvr>
                                        <p:cTn id="7" dur="500" fill="hold"/>
                                        <p:tgtEl>
                                          <p:spTgt spid="389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91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9123">
                                            <p:txEl>
                                              <p:pRg st="1" end="1"/>
                                            </p:txEl>
                                          </p:spTgt>
                                        </p:tgtEl>
                                        <p:attrNameLst>
                                          <p:attrName>style.visibility</p:attrName>
                                        </p:attrNameLst>
                                      </p:cBhvr>
                                      <p:to>
                                        <p:strVal val="visible"/>
                                      </p:to>
                                    </p:set>
                                    <p:anim calcmode="lin" valueType="num">
                                      <p:cBhvr additive="base">
                                        <p:cTn id="13" dur="500" fill="hold"/>
                                        <p:tgtEl>
                                          <p:spTgt spid="389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9123">
                                            <p:txEl>
                                              <p:pRg st="2" end="2"/>
                                            </p:txEl>
                                          </p:spTgt>
                                        </p:tgtEl>
                                        <p:attrNameLst>
                                          <p:attrName>style.visibility</p:attrName>
                                        </p:attrNameLst>
                                      </p:cBhvr>
                                      <p:to>
                                        <p:strVal val="visible"/>
                                      </p:to>
                                    </p:set>
                                    <p:anim calcmode="lin" valueType="num">
                                      <p:cBhvr additive="base">
                                        <p:cTn id="19" dur="500" fill="hold"/>
                                        <p:tgtEl>
                                          <p:spTgt spid="389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89123">
                                            <p:txEl>
                                              <p:pRg st="3" end="3"/>
                                            </p:txEl>
                                          </p:spTgt>
                                        </p:tgtEl>
                                        <p:attrNameLst>
                                          <p:attrName>style.visibility</p:attrName>
                                        </p:attrNameLst>
                                      </p:cBhvr>
                                      <p:to>
                                        <p:strVal val="visible"/>
                                      </p:to>
                                    </p:set>
                                    <p:anim calcmode="lin" valueType="num">
                                      <p:cBhvr additive="base">
                                        <p:cTn id="25" dur="500" fill="hold"/>
                                        <p:tgtEl>
                                          <p:spTgt spid="389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89123">
                                            <p:txEl>
                                              <p:pRg st="4" end="4"/>
                                            </p:txEl>
                                          </p:spTgt>
                                        </p:tgtEl>
                                        <p:attrNameLst>
                                          <p:attrName>style.visibility</p:attrName>
                                        </p:attrNameLst>
                                      </p:cBhvr>
                                      <p:to>
                                        <p:strVal val="visible"/>
                                      </p:to>
                                    </p:set>
                                    <p:anim calcmode="lin" valueType="num">
                                      <p:cBhvr additive="base">
                                        <p:cTn id="31" dur="500" fill="hold"/>
                                        <p:tgtEl>
                                          <p:spTgt spid="389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91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B164D4B2-EF63-8E41-AC3B-9878E3EEAA17}"/>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AD230649-7E7F-1945-986E-BB9CAA88BAF5}" type="slidenum">
              <a:rPr lang="en-US" altLang="en-US" sz="1200">
                <a:latin typeface="Tahoma" panose="020B0604030504040204" pitchFamily="34" charset="0"/>
              </a:rPr>
              <a:pPr/>
              <a:t>107</a:t>
            </a:fld>
            <a:endParaRPr lang="en-US" altLang="en-US" sz="1200">
              <a:latin typeface="Tahoma" panose="020B0604030504040204" pitchFamily="34" charset="0"/>
            </a:endParaRPr>
          </a:p>
        </p:txBody>
      </p:sp>
      <p:sp>
        <p:nvSpPr>
          <p:cNvPr id="177156" name="Rectangle 4">
            <a:extLst>
              <a:ext uri="{FF2B5EF4-FFF2-40B4-BE49-F238E27FC236}">
                <a16:creationId xmlns:a16="http://schemas.microsoft.com/office/drawing/2014/main" id="{58DC6176-4741-4B47-AA06-6183B44B2A1F}"/>
              </a:ext>
            </a:extLst>
          </p:cNvPr>
          <p:cNvSpPr>
            <a:spLocks noGrp="1" noChangeArrowheads="1"/>
          </p:cNvSpPr>
          <p:nvPr>
            <p:ph type="title"/>
          </p:nvPr>
        </p:nvSpPr>
        <p:spPr>
          <a:xfrm>
            <a:off x="381000" y="1371600"/>
            <a:ext cx="3200400" cy="944563"/>
          </a:xfrm>
        </p:spPr>
        <p:txBody>
          <a:bodyPr/>
          <a:lstStyle/>
          <a:p>
            <a:pPr eaLnBrk="1" hangingPunct="1">
              <a:defRPr/>
            </a:pPr>
            <a:r>
              <a:rPr lang="en-US" altLang="en-US" dirty="0" err="1">
                <a:latin typeface="Lucida Bright" pitchFamily="18" charset="0"/>
              </a:rPr>
              <a:t>Amulett</a:t>
            </a:r>
            <a:endParaRPr lang="en-US" altLang="en-US" dirty="0">
              <a:latin typeface="Lucida Bright" pitchFamily="18" charset="0"/>
            </a:endParaRPr>
          </a:p>
        </p:txBody>
      </p:sp>
      <p:sp>
        <p:nvSpPr>
          <p:cNvPr id="177157" name="Rectangle 5">
            <a:extLst>
              <a:ext uri="{FF2B5EF4-FFF2-40B4-BE49-F238E27FC236}">
                <a16:creationId xmlns:a16="http://schemas.microsoft.com/office/drawing/2014/main" id="{8A098DBC-35DB-0F4F-B242-E105D9EA75EF}"/>
              </a:ext>
            </a:extLst>
          </p:cNvPr>
          <p:cNvSpPr>
            <a:spLocks noGrp="1" noChangeArrowheads="1"/>
          </p:cNvSpPr>
          <p:nvPr>
            <p:ph type="body" sz="half" idx="1"/>
          </p:nvPr>
        </p:nvSpPr>
        <p:spPr>
          <a:xfrm>
            <a:off x="457200" y="2514600"/>
            <a:ext cx="3429000" cy="1905000"/>
          </a:xfrm>
        </p:spPr>
        <p:txBody>
          <a:bodyPr/>
          <a:lstStyle/>
          <a:p>
            <a:pPr eaLnBrk="1" hangingPunct="1">
              <a:buFont typeface="Wingdings" pitchFamily="2" charset="2"/>
              <a:buNone/>
              <a:defRPr/>
            </a:pPr>
            <a:r>
              <a:rPr lang="en-US" altLang="en-US" sz="2800" i="1" dirty="0" err="1"/>
              <a:t>Antikes</a:t>
            </a:r>
            <a:r>
              <a:rPr lang="en-US" altLang="en-US" sz="2800" i="1" dirty="0"/>
              <a:t> </a:t>
            </a:r>
            <a:r>
              <a:rPr lang="en-US" altLang="en-US" sz="2800" i="1" dirty="0" err="1"/>
              <a:t>Amulett</a:t>
            </a:r>
            <a:r>
              <a:rPr lang="en-US" altLang="en-US" sz="2800" i="1" dirty="0"/>
              <a:t> </a:t>
            </a:r>
            <a:r>
              <a:rPr lang="en-US" altLang="en-US" sz="2800" i="1" dirty="0" err="1"/>
              <a:t>mit</a:t>
            </a:r>
            <a:r>
              <a:rPr lang="en-US" altLang="en-US" sz="2800" i="1" dirty="0"/>
              <a:t> Daniel in der </a:t>
            </a:r>
            <a:r>
              <a:rPr lang="en-US" altLang="en-US" sz="2800" i="1" dirty="0" err="1"/>
              <a:t>Löwengrube</a:t>
            </a:r>
            <a:r>
              <a:rPr lang="en-US" altLang="en-US" sz="2800" i="1" dirty="0"/>
              <a:t>.</a:t>
            </a:r>
          </a:p>
          <a:p>
            <a:pPr eaLnBrk="1" hangingPunct="1">
              <a:buFont typeface="Wingdings" pitchFamily="2" charset="2"/>
              <a:buNone/>
              <a:defRPr/>
            </a:pPr>
            <a:r>
              <a:rPr lang="en-US" altLang="en-US" sz="1800" i="1" dirty="0">
                <a:latin typeface="Arial Narrow" panose="020B0606020202030204" pitchFamily="34" charset="0"/>
              </a:rPr>
              <a:t>(West </a:t>
            </a:r>
            <a:r>
              <a:rPr lang="en-US" altLang="en-US" sz="1800" i="1" dirty="0" err="1">
                <a:latin typeface="Arial Narrow" panose="020B0606020202030204" pitchFamily="34" charset="0"/>
              </a:rPr>
              <a:t>Semitisches</a:t>
            </a:r>
            <a:r>
              <a:rPr lang="en-US" altLang="en-US" sz="1800" i="1" dirty="0">
                <a:latin typeface="Arial Narrow" panose="020B0606020202030204" pitchFamily="34" charset="0"/>
              </a:rPr>
              <a:t> </a:t>
            </a:r>
            <a:r>
              <a:rPr lang="en-US" altLang="en-US" sz="1800" i="1" dirty="0" err="1">
                <a:latin typeface="Arial Narrow" panose="020B0606020202030204" pitchFamily="34" charset="0"/>
              </a:rPr>
              <a:t>Forschungsprojekt</a:t>
            </a:r>
            <a:r>
              <a:rPr lang="en-US" altLang="en-US" sz="1800" i="1" dirty="0">
                <a:latin typeface="Arial Narrow" panose="020B0606020202030204" pitchFamily="34" charset="0"/>
              </a:rPr>
              <a:t>)</a:t>
            </a:r>
          </a:p>
        </p:txBody>
      </p:sp>
      <p:pic>
        <p:nvPicPr>
          <p:cNvPr id="130053" name="Picture 7" descr="daniel_lion_e[1]">
            <a:extLst>
              <a:ext uri="{FF2B5EF4-FFF2-40B4-BE49-F238E27FC236}">
                <a16:creationId xmlns:a16="http://schemas.microsoft.com/office/drawing/2014/main" id="{6F207564-B37E-7141-93C6-EBE8117C39F1}"/>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029075" y="0"/>
            <a:ext cx="509746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5">
            <a:extLst>
              <a:ext uri="{FF2B5EF4-FFF2-40B4-BE49-F238E27FC236}">
                <a16:creationId xmlns:a16="http://schemas.microsoft.com/office/drawing/2014/main" id="{10C34E21-B821-7640-B220-88A76D2B4AAB}"/>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107</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DD023967-FE84-EC44-9D49-45BAAE31F1DB}"/>
              </a:ext>
            </a:extLst>
          </p:cNvPr>
          <p:cNvSpPr>
            <a:spLocks noGrp="1" noChangeArrowheads="1"/>
          </p:cNvSpPr>
          <p:nvPr>
            <p:ph type="title"/>
          </p:nvPr>
        </p:nvSpPr>
        <p:spPr/>
        <p:txBody>
          <a:bodyPr/>
          <a:lstStyle/>
          <a:p>
            <a:pPr eaLnBrk="1" hangingPunct="1">
              <a:defRPr/>
            </a:pPr>
            <a:r>
              <a:rPr lang="en-US" altLang="en-US" sz="6000" dirty="0" err="1">
                <a:latin typeface="Pristina" panose="03060402040406080204" pitchFamily="66" charset="0"/>
              </a:rPr>
              <a:t>Habakuk</a:t>
            </a:r>
            <a:r>
              <a:rPr lang="en-US" altLang="en-US" sz="6000" dirty="0">
                <a:latin typeface="Pristina" panose="03060402040406080204" pitchFamily="66" charset="0"/>
              </a:rPr>
              <a:t> </a:t>
            </a:r>
            <a:r>
              <a:rPr lang="en-US" altLang="en-US" sz="6000" dirty="0" err="1">
                <a:latin typeface="Pristina" panose="03060402040406080204" pitchFamily="66" charset="0"/>
              </a:rPr>
              <a:t>Legende</a:t>
            </a:r>
            <a:endParaRPr lang="en-US" altLang="en-US" sz="6000" dirty="0">
              <a:latin typeface="Pristina" panose="03060402040406080204" pitchFamily="66" charset="0"/>
            </a:endParaRPr>
          </a:p>
        </p:txBody>
      </p:sp>
      <p:sp>
        <p:nvSpPr>
          <p:cNvPr id="379907" name="Rectangle 3">
            <a:extLst>
              <a:ext uri="{FF2B5EF4-FFF2-40B4-BE49-F238E27FC236}">
                <a16:creationId xmlns:a16="http://schemas.microsoft.com/office/drawing/2014/main" id="{9F392092-FA6E-824B-8E87-655B0FF188AB}"/>
              </a:ext>
            </a:extLst>
          </p:cNvPr>
          <p:cNvSpPr>
            <a:spLocks noGrp="1" noChangeArrowheads="1"/>
          </p:cNvSpPr>
          <p:nvPr>
            <p:ph type="body" sz="half" idx="1"/>
          </p:nvPr>
        </p:nvSpPr>
        <p:spPr>
          <a:xfrm>
            <a:off x="457200" y="1600200"/>
            <a:ext cx="4038600" cy="4800600"/>
          </a:xfrm>
        </p:spPr>
        <p:txBody>
          <a:bodyPr/>
          <a:lstStyle/>
          <a:p>
            <a:pPr eaLnBrk="1" hangingPunct="1">
              <a:buFont typeface="Wingdings" pitchFamily="2" charset="2"/>
              <a:buNone/>
              <a:defRPr/>
            </a:pPr>
            <a:endParaRPr lang="en-US" altLang="en-US" sz="2000" i="1" dirty="0">
              <a:latin typeface="Arial Narrow" panose="020B0606020202030204" pitchFamily="34" charset="0"/>
            </a:endParaRPr>
          </a:p>
          <a:p>
            <a:pPr eaLnBrk="1" hangingPunct="1">
              <a:buNone/>
              <a:defRPr/>
            </a:pPr>
            <a:r>
              <a:rPr lang="en-US" altLang="en-US" sz="2000" i="1" dirty="0">
                <a:latin typeface="Arial Narrow" panose="020B0606020202030204" pitchFamily="34" charset="0"/>
              </a:rPr>
              <a:t>“Es war </a:t>
            </a:r>
            <a:r>
              <a:rPr lang="en-US" altLang="en-US" sz="2000" i="1" dirty="0" err="1">
                <a:latin typeface="Arial Narrow" panose="020B0606020202030204" pitchFamily="34" charset="0"/>
              </a:rPr>
              <a:t>aber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ein</a:t>
            </a:r>
            <a:r>
              <a:rPr lang="en-US" altLang="en-US" sz="2000" i="1" dirty="0">
                <a:latin typeface="Arial Narrow" panose="020B0606020202030204" pitchFamily="34" charset="0"/>
              </a:rPr>
              <a:t> Prophet, </a:t>
            </a:r>
            <a:r>
              <a:rPr lang="en-US" altLang="en-US" sz="2000" i="1" dirty="0" err="1">
                <a:latin typeface="Arial Narrow" panose="020B0606020202030204" pitchFamily="34" charset="0"/>
              </a:rPr>
              <a:t>Habakuk</a:t>
            </a:r>
            <a:r>
              <a:rPr lang="en-US" altLang="en-US" sz="2000" i="1" dirty="0">
                <a:latin typeface="Arial Narrow" panose="020B0606020202030204" pitchFamily="34" charset="0"/>
              </a:rPr>
              <a:t>, in </a:t>
            </a:r>
            <a:r>
              <a:rPr lang="en-US" altLang="en-US" sz="2000" i="1" dirty="0" err="1">
                <a:latin typeface="Arial Narrow" panose="020B0606020202030204" pitchFamily="34" charset="0"/>
              </a:rPr>
              <a:t>Judäa</a:t>
            </a:r>
            <a:r>
              <a:rPr lang="en-US" altLang="en-US" sz="2000" i="1" dirty="0">
                <a:latin typeface="Arial Narrow" panose="020B0606020202030204" pitchFamily="34" charset="0"/>
              </a:rPr>
              <a:t>; der </a:t>
            </a:r>
            <a:r>
              <a:rPr lang="en-US" altLang="en-US" sz="2000" i="1" dirty="0" err="1">
                <a:latin typeface="Arial Narrow" panose="020B0606020202030204" pitchFamily="34" charset="0"/>
              </a:rPr>
              <a:t>hatte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einen</a:t>
            </a:r>
            <a:r>
              <a:rPr lang="en-US" altLang="en-US" sz="2000" i="1" dirty="0">
                <a:latin typeface="Arial Narrow" panose="020B0606020202030204" pitchFamily="34" charset="0"/>
              </a:rPr>
              <a:t> Brei </a:t>
            </a:r>
            <a:r>
              <a:rPr lang="en-US" altLang="en-US" sz="2000" i="1" dirty="0" err="1">
                <a:latin typeface="Arial Narrow" panose="020B0606020202030204" pitchFamily="34" charset="0"/>
              </a:rPr>
              <a:t>gekocht</a:t>
            </a:r>
            <a:r>
              <a:rPr lang="en-US" altLang="en-US" sz="2000" i="1" dirty="0">
                <a:latin typeface="Arial Narrow" panose="020B0606020202030204" pitchFamily="34" charset="0"/>
              </a:rPr>
              <a:t> und </a:t>
            </a:r>
            <a:r>
              <a:rPr lang="en-US" altLang="en-US" sz="2000" i="1" dirty="0" err="1">
                <a:latin typeface="Arial Narrow" panose="020B0606020202030204" pitchFamily="34" charset="0"/>
              </a:rPr>
              <a:t>Brot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eingebrockt</a:t>
            </a:r>
            <a:r>
              <a:rPr lang="en-US" altLang="en-US" sz="2000" i="1" dirty="0">
                <a:latin typeface="Arial Narrow" panose="020B0606020202030204" pitchFamily="34" charset="0"/>
              </a:rPr>
              <a:t> in </a:t>
            </a:r>
            <a:r>
              <a:rPr lang="en-US" altLang="en-US" sz="2000" i="1" dirty="0" err="1">
                <a:latin typeface="Arial Narrow" panose="020B0606020202030204" pitchFamily="34" charset="0"/>
              </a:rPr>
              <a:t>eine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tiefe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Schüssel</a:t>
            </a:r>
            <a:r>
              <a:rPr lang="en-US" altLang="en-US" sz="2000" i="1" dirty="0">
                <a:latin typeface="Arial Narrow" panose="020B0606020202030204" pitchFamily="34" charset="0"/>
              </a:rPr>
              <a:t> und </a:t>
            </a:r>
            <a:r>
              <a:rPr lang="en-US" altLang="en-US" sz="2000" i="1" dirty="0" err="1">
                <a:latin typeface="Arial Narrow" panose="020B0606020202030204" pitchFamily="34" charset="0"/>
              </a:rPr>
              <a:t>ging</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damit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aufs</a:t>
            </a:r>
            <a:r>
              <a:rPr lang="en-US" altLang="en-US" sz="2000" i="1" dirty="0">
                <a:latin typeface="Arial Narrow" panose="020B0606020202030204" pitchFamily="34" charset="0"/>
              </a:rPr>
              <a:t> Feld, um es den </a:t>
            </a:r>
            <a:r>
              <a:rPr lang="en-US" altLang="en-US" sz="2000" i="1" dirty="0" err="1">
                <a:latin typeface="Arial Narrow" panose="020B0606020202030204" pitchFamily="34" charset="0"/>
              </a:rPr>
              <a:t>Schnittern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zu</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bringen</a:t>
            </a:r>
            <a:r>
              <a:rPr lang="en-US" altLang="en-US" sz="2000" i="1" dirty="0">
                <a:latin typeface="Arial Narrow" panose="020B0606020202030204" pitchFamily="34" charset="0"/>
              </a:rPr>
              <a:t>. 34 [33] Und der Engel des </a:t>
            </a:r>
            <a:r>
              <a:rPr lang="en-US" altLang="en-US" sz="2000" i="1" dirty="0" err="1">
                <a:latin typeface="Arial Narrow" panose="020B0606020202030204" pitchFamily="34" charset="0"/>
              </a:rPr>
              <a:t>Herrn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sprach</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zu</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Habakuk</a:t>
            </a:r>
            <a:r>
              <a:rPr lang="en-US" altLang="en-US" sz="2000" i="1" dirty="0">
                <a:latin typeface="Arial Narrow" panose="020B0606020202030204" pitchFamily="34" charset="0"/>
              </a:rPr>
              <a:t>: Bring das Essen, das du </a:t>
            </a:r>
            <a:r>
              <a:rPr lang="en-US" altLang="en-US" sz="2000" i="1" dirty="0" err="1">
                <a:latin typeface="Arial Narrow" panose="020B0606020202030204" pitchFamily="34" charset="0"/>
              </a:rPr>
              <a:t>trägst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zu</a:t>
            </a:r>
            <a:r>
              <a:rPr lang="en-US" altLang="en-US" sz="2000" i="1" dirty="0">
                <a:latin typeface="Arial Narrow" panose="020B0606020202030204" pitchFamily="34" charset="0"/>
              </a:rPr>
              <a:t> Daniel </a:t>
            </a:r>
            <a:r>
              <a:rPr lang="en-US" altLang="en-US" sz="2000" i="1" dirty="0" err="1">
                <a:latin typeface="Arial Narrow" panose="020B0606020202030204" pitchFamily="34" charset="0"/>
              </a:rPr>
              <a:t>nach</a:t>
            </a:r>
            <a:r>
              <a:rPr lang="en-US" altLang="en-US" sz="2000" i="1" dirty="0">
                <a:latin typeface="Arial Narrow" panose="020B0606020202030204" pitchFamily="34" charset="0"/>
              </a:rPr>
              <a:t> Babylon in die </a:t>
            </a:r>
            <a:r>
              <a:rPr lang="en-US" altLang="en-US" sz="2000" i="1" dirty="0" err="1">
                <a:latin typeface="Arial Narrow" panose="020B0606020202030204" pitchFamily="34" charset="0"/>
              </a:rPr>
              <a:t>Löwengrube</a:t>
            </a:r>
            <a:r>
              <a:rPr lang="en-US" altLang="en-US" sz="2000" i="1" dirty="0">
                <a:latin typeface="Arial Narrow" panose="020B0606020202030204" pitchFamily="34" charset="0"/>
              </a:rPr>
              <a:t>.</a:t>
            </a:r>
          </a:p>
          <a:p>
            <a:pPr eaLnBrk="1" hangingPunct="1">
              <a:buNone/>
              <a:defRPr/>
            </a:pPr>
            <a:r>
              <a:rPr lang="en-US" altLang="en-US" sz="2000" i="1" dirty="0">
                <a:latin typeface="Arial Narrow" panose="020B0606020202030204" pitchFamily="34" charset="0"/>
              </a:rPr>
              <a:t>‘Und </a:t>
            </a:r>
            <a:r>
              <a:rPr lang="en-US" altLang="en-US" sz="2000" i="1" dirty="0" err="1">
                <a:latin typeface="Arial Narrow" panose="020B0606020202030204" pitchFamily="34" charset="0"/>
              </a:rPr>
              <a:t>Habakuk</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antwortete</a:t>
            </a:r>
            <a:r>
              <a:rPr lang="en-US" altLang="en-US" sz="2000" i="1" dirty="0">
                <a:latin typeface="Arial Narrow" panose="020B0606020202030204" pitchFamily="34" charset="0"/>
              </a:rPr>
              <a:t>: Herr, ich </a:t>
            </a:r>
            <a:r>
              <a:rPr lang="en-US" altLang="en-US" sz="2000" i="1" dirty="0" err="1">
                <a:latin typeface="Arial Narrow" panose="020B0606020202030204" pitchFamily="34" charset="0"/>
              </a:rPr>
              <a:t>habe</a:t>
            </a:r>
            <a:r>
              <a:rPr lang="en-US" altLang="en-US" sz="2000" i="1" dirty="0">
                <a:latin typeface="Arial Narrow" panose="020B0606020202030204" pitchFamily="34" charset="0"/>
              </a:rPr>
              <a:t> Babylon </a:t>
            </a:r>
            <a:r>
              <a:rPr lang="en-US" altLang="en-US" sz="2000" i="1" dirty="0" err="1">
                <a:latin typeface="Arial Narrow" panose="020B0606020202030204" pitchFamily="34" charset="0"/>
              </a:rPr>
              <a:t>nie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gesehen</a:t>
            </a:r>
            <a:r>
              <a:rPr lang="en-US" altLang="en-US" sz="2000" i="1" dirty="0">
                <a:latin typeface="Arial Narrow" panose="020B0606020202030204" pitchFamily="34" charset="0"/>
              </a:rPr>
              <a:t> und </a:t>
            </a:r>
            <a:r>
              <a:rPr lang="en-US" altLang="en-US" sz="2000" i="1" dirty="0" err="1">
                <a:latin typeface="Arial Narrow" panose="020B0606020202030204" pitchFamily="34" charset="0"/>
              </a:rPr>
              <a:t>weiß</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nicht</a:t>
            </a:r>
            <a:r>
              <a:rPr lang="en-US" altLang="en-US" sz="2000" i="1" dirty="0">
                <a:latin typeface="Arial Narrow" panose="020B0606020202030204" pitchFamily="34" charset="0"/>
              </a:rPr>
              <a:t>, wo die Grube </a:t>
            </a:r>
            <a:r>
              <a:rPr lang="en-US" altLang="en-US" sz="2000" i="1" dirty="0" err="1">
                <a:latin typeface="Arial Narrow" panose="020B0606020202030204" pitchFamily="34" charset="0"/>
              </a:rPr>
              <a:t>ist</a:t>
            </a:r>
            <a:r>
              <a:rPr lang="en-US" altLang="en-US" sz="2000" i="1" dirty="0">
                <a:latin typeface="Arial Narrow" panose="020B0606020202030204" pitchFamily="34" charset="0"/>
              </a:rPr>
              <a:t>!’</a:t>
            </a:r>
          </a:p>
        </p:txBody>
      </p:sp>
      <p:sp>
        <p:nvSpPr>
          <p:cNvPr id="379908" name="Rectangle 4">
            <a:extLst>
              <a:ext uri="{FF2B5EF4-FFF2-40B4-BE49-F238E27FC236}">
                <a16:creationId xmlns:a16="http://schemas.microsoft.com/office/drawing/2014/main" id="{8959FCFD-83DC-2B48-AA87-C39478714580}"/>
              </a:ext>
            </a:extLst>
          </p:cNvPr>
          <p:cNvSpPr>
            <a:spLocks noGrp="1" noChangeArrowheads="1"/>
          </p:cNvSpPr>
          <p:nvPr>
            <p:ph type="body" sz="half" idx="2"/>
          </p:nvPr>
        </p:nvSpPr>
        <p:spPr/>
        <p:txBody>
          <a:bodyPr/>
          <a:lstStyle/>
          <a:p>
            <a:pPr eaLnBrk="1" hangingPunct="1">
              <a:buNone/>
              <a:defRPr/>
            </a:pPr>
            <a:r>
              <a:rPr lang="en-US" altLang="en-US" sz="2000" i="1" dirty="0">
                <a:latin typeface="Arial Narrow" panose="020B0606020202030204" pitchFamily="34" charset="0"/>
              </a:rPr>
              <a:t>'Da </a:t>
            </a:r>
            <a:r>
              <a:rPr lang="en-US" altLang="en-US" sz="2000" i="1" dirty="0" err="1">
                <a:latin typeface="Arial Narrow" panose="020B0606020202030204" pitchFamily="34" charset="0"/>
              </a:rPr>
              <a:t>fasste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ihn</a:t>
            </a:r>
            <a:r>
              <a:rPr lang="en-US" altLang="en-US" sz="2000" i="1" dirty="0">
                <a:latin typeface="Arial Narrow" panose="020B0606020202030204" pitchFamily="34" charset="0"/>
              </a:rPr>
              <a:t> der Engel des </a:t>
            </a:r>
            <a:r>
              <a:rPr lang="en-US" altLang="en-US" sz="2000" i="1" dirty="0" err="1">
                <a:latin typeface="Arial Narrow" panose="020B0606020202030204" pitchFamily="34" charset="0"/>
              </a:rPr>
              <a:t>Herrn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beim</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Schopf</a:t>
            </a:r>
            <a:r>
              <a:rPr lang="en-US" altLang="en-US" sz="2000" i="1" dirty="0">
                <a:latin typeface="Arial Narrow" panose="020B0606020202030204" pitchFamily="34" charset="0"/>
              </a:rPr>
              <a:t> und trug </a:t>
            </a:r>
            <a:r>
              <a:rPr lang="en-US" altLang="en-US" sz="2000" i="1" dirty="0" err="1">
                <a:latin typeface="Arial Narrow" panose="020B0606020202030204" pitchFamily="34" charset="0"/>
              </a:rPr>
              <a:t>ihn</a:t>
            </a:r>
            <a:r>
              <a:rPr lang="en-US" altLang="en-US" sz="2000" i="1" dirty="0">
                <a:latin typeface="Arial Narrow" panose="020B0606020202030204" pitchFamily="34" charset="0"/>
              </a:rPr>
              <a:t> in </a:t>
            </a:r>
            <a:r>
              <a:rPr lang="en-US" altLang="en-US" sz="2000" i="1" dirty="0" err="1">
                <a:latin typeface="Arial Narrow" panose="020B0606020202030204" pitchFamily="34" charset="0"/>
              </a:rPr>
              <a:t>Windeseile</a:t>
            </a:r>
            <a:r>
              <a:rPr lang="en-US" altLang="en-US" sz="2000" i="1" dirty="0">
                <a:latin typeface="Arial Narrow" panose="020B0606020202030204" pitchFamily="34" charset="0"/>
              </a:rPr>
              <a:t> an den </a:t>
            </a:r>
            <a:r>
              <a:rPr lang="en-US" altLang="en-US" sz="2000" i="1" dirty="0" err="1">
                <a:latin typeface="Arial Narrow" panose="020B0606020202030204" pitchFamily="34" charset="0"/>
              </a:rPr>
              <a:t>Haaren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nach</a:t>
            </a:r>
            <a:r>
              <a:rPr lang="en-US" altLang="en-US" sz="2000" i="1" dirty="0">
                <a:latin typeface="Arial Narrow" panose="020B0606020202030204" pitchFamily="34" charset="0"/>
              </a:rPr>
              <a:t> Babylon, </a:t>
            </a:r>
            <a:r>
              <a:rPr lang="en-US" altLang="en-US" sz="2000" i="1" dirty="0" err="1">
                <a:latin typeface="Arial Narrow" panose="020B0606020202030204" pitchFamily="34" charset="0"/>
              </a:rPr>
              <a:t>oben</a:t>
            </a:r>
            <a:r>
              <a:rPr lang="en-US" altLang="en-US" sz="2000" i="1" dirty="0">
                <a:latin typeface="Arial Narrow" panose="020B0606020202030204" pitchFamily="34" charset="0"/>
              </a:rPr>
              <a:t> an die Grube. 37 [36] Und </a:t>
            </a:r>
            <a:r>
              <a:rPr lang="en-US" altLang="en-US" sz="2000" i="1" dirty="0" err="1">
                <a:latin typeface="Arial Narrow" panose="020B0606020202030204" pitchFamily="34" charset="0"/>
              </a:rPr>
              <a:t>Habakuk</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rief</a:t>
            </a:r>
            <a:r>
              <a:rPr lang="en-US" altLang="en-US" sz="2000" i="1" dirty="0">
                <a:latin typeface="Arial Narrow" panose="020B0606020202030204" pitchFamily="34" charset="0"/>
              </a:rPr>
              <a:t>: 'Daniel, Daniel, </a:t>
            </a:r>
            <a:r>
              <a:rPr lang="en-US" altLang="en-US" sz="2000" i="1" dirty="0" err="1">
                <a:latin typeface="Arial Narrow" panose="020B0606020202030204" pitchFamily="34" charset="0"/>
              </a:rPr>
              <a:t>nimm</a:t>
            </a:r>
            <a:r>
              <a:rPr lang="en-US" altLang="en-US" sz="2000" i="1" dirty="0">
                <a:latin typeface="Arial Narrow" panose="020B0606020202030204" pitchFamily="34" charset="0"/>
              </a:rPr>
              <a:t> das Essen, das </a:t>
            </a:r>
            <a:r>
              <a:rPr lang="en-US" altLang="en-US" sz="2000" i="1" dirty="0" err="1">
                <a:latin typeface="Arial Narrow" panose="020B0606020202030204" pitchFamily="34" charset="0"/>
              </a:rPr>
              <a:t>dir</a:t>
            </a:r>
            <a:r>
              <a:rPr lang="en-US" altLang="en-US" sz="2000" i="1" dirty="0">
                <a:latin typeface="Arial Narrow" panose="020B0606020202030204" pitchFamily="34" charset="0"/>
              </a:rPr>
              <a:t> Gott </a:t>
            </a:r>
            <a:r>
              <a:rPr lang="en-US" altLang="en-US" sz="2000" i="1" dirty="0" err="1">
                <a:latin typeface="Arial Narrow" panose="020B0606020202030204" pitchFamily="34" charset="0"/>
              </a:rPr>
              <a:t>gesandt</a:t>
            </a:r>
            <a:r>
              <a:rPr lang="en-US" altLang="en-US" sz="2000" i="1" dirty="0">
                <a:latin typeface="Arial Narrow" panose="020B0606020202030204" pitchFamily="34" charset="0"/>
              </a:rPr>
              <a:t> hat!’</a:t>
            </a:r>
          </a:p>
          <a:p>
            <a:pPr eaLnBrk="1" hangingPunct="1">
              <a:buNone/>
              <a:defRPr/>
            </a:pPr>
            <a:r>
              <a:rPr lang="en-US" altLang="en-US" sz="2000" i="1" dirty="0">
                <a:latin typeface="Arial Narrow" panose="020B0606020202030204" pitchFamily="34" charset="0"/>
              </a:rPr>
              <a:t>‘Und Daniel </a:t>
            </a:r>
            <a:r>
              <a:rPr lang="en-US" altLang="en-US" sz="2000" i="1" dirty="0" err="1">
                <a:latin typeface="Arial Narrow" panose="020B0606020202030204" pitchFamily="34" charset="0"/>
              </a:rPr>
              <a:t>sprach</a:t>
            </a:r>
            <a:r>
              <a:rPr lang="en-US" altLang="en-US" sz="2000" i="1" dirty="0">
                <a:latin typeface="Arial Narrow" panose="020B0606020202030204" pitchFamily="34" charset="0"/>
              </a:rPr>
              <a:t>: Gott, du hast ja </a:t>
            </a:r>
            <a:r>
              <a:rPr lang="en-US" altLang="en-US" sz="2000" i="1" dirty="0" err="1">
                <a:latin typeface="Arial Narrow" panose="020B0606020202030204" pitchFamily="34" charset="0"/>
              </a:rPr>
              <a:t>meiner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gedacht</a:t>
            </a:r>
            <a:r>
              <a:rPr lang="en-US" altLang="en-US" sz="2000" i="1" dirty="0">
                <a:latin typeface="Arial Narrow" panose="020B0606020202030204" pitchFamily="34" charset="0"/>
              </a:rPr>
              <a:t>; du </a:t>
            </a:r>
            <a:r>
              <a:rPr lang="en-US" altLang="en-US" sz="2000" i="1" dirty="0" err="1">
                <a:latin typeface="Arial Narrow" panose="020B0606020202030204" pitchFamily="34" charset="0"/>
              </a:rPr>
              <a:t>lässt</a:t>
            </a:r>
            <a:r>
              <a:rPr lang="en-US" altLang="en-US" sz="2000" i="1" dirty="0">
                <a:latin typeface="Arial Narrow" panose="020B0606020202030204" pitchFamily="34" charset="0"/>
              </a:rPr>
              <a:t> die </a:t>
            </a:r>
            <a:r>
              <a:rPr lang="en-US" altLang="en-US" sz="2000" i="1" dirty="0" err="1">
                <a:latin typeface="Arial Narrow" panose="020B0606020202030204" pitchFamily="34" charset="0"/>
              </a:rPr>
              <a:t>nicht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im</a:t>
            </a:r>
            <a:r>
              <a:rPr lang="en-US" altLang="en-US" sz="2000" i="1" dirty="0">
                <a:latin typeface="Arial Narrow" panose="020B0606020202030204" pitchFamily="34" charset="0"/>
              </a:rPr>
              <a:t> Stich, die dich </a:t>
            </a:r>
            <a:r>
              <a:rPr lang="en-US" altLang="en-US" sz="2000" i="1" dirty="0" err="1">
                <a:latin typeface="Arial Narrow" panose="020B0606020202030204" pitchFamily="34" charset="0"/>
              </a:rPr>
              <a:t>lieben</a:t>
            </a:r>
            <a:r>
              <a:rPr lang="en-US" altLang="en-US" sz="2000" i="1" dirty="0">
                <a:latin typeface="Arial Narrow" panose="020B0606020202030204" pitchFamily="34" charset="0"/>
              </a:rPr>
              <a:t>! 39 [38] Da stand Daniel auf und </a:t>
            </a:r>
            <a:r>
              <a:rPr lang="en-US" altLang="en-US" sz="2000" i="1" dirty="0" err="1">
                <a:latin typeface="Arial Narrow" panose="020B0606020202030204" pitchFamily="34" charset="0"/>
              </a:rPr>
              <a:t>aß</a:t>
            </a:r>
            <a:r>
              <a:rPr lang="en-US" altLang="en-US" sz="2000" i="1" dirty="0">
                <a:latin typeface="Arial Narrow" panose="020B0606020202030204" pitchFamily="34" charset="0"/>
              </a:rPr>
              <a:t>. Und der Engel </a:t>
            </a:r>
            <a:r>
              <a:rPr lang="en-US" altLang="en-US" sz="2000" i="1" dirty="0" err="1">
                <a:latin typeface="Arial Narrow" panose="020B0606020202030204" pitchFamily="34" charset="0"/>
              </a:rPr>
              <a:t>Gottes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versetzte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Habakuk</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sogleich</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wieder</a:t>
            </a:r>
            <a:r>
              <a:rPr lang="en-US" altLang="en-US" sz="2000" i="1" dirty="0">
                <a:latin typeface="Arial Narrow" panose="020B0606020202030204" pitchFamily="34" charset="0"/>
              </a:rPr>
              <a:t> an </a:t>
            </a:r>
            <a:r>
              <a:rPr lang="en-US" altLang="en-US" sz="2000" i="1" dirty="0" err="1">
                <a:latin typeface="Arial Narrow" panose="020B0606020202030204" pitchFamily="34" charset="0"/>
              </a:rPr>
              <a:t>seinen</a:t>
            </a:r>
            <a:r>
              <a:rPr lang="en-US" altLang="en-US" sz="2000" i="1" dirty="0">
                <a:latin typeface="Arial Narrow" panose="020B0606020202030204" pitchFamily="34" charset="0"/>
              </a:rPr>
              <a:t> Ort.”</a:t>
            </a:r>
          </a:p>
          <a:p>
            <a:pPr algn="r" eaLnBrk="1" hangingPunct="1">
              <a:buFont typeface="Wingdings" pitchFamily="2" charset="2"/>
              <a:buNone/>
              <a:defRPr/>
            </a:pPr>
            <a:br>
              <a:rPr lang="en-US" altLang="en-US" sz="1600" dirty="0">
                <a:latin typeface="Arial Narrow" panose="020B0606020202030204" pitchFamily="34" charset="0"/>
              </a:rPr>
            </a:br>
            <a:r>
              <a:rPr lang="en-US" altLang="en-US" sz="1600" dirty="0">
                <a:latin typeface="Arial Narrow" panose="020B0606020202030204" pitchFamily="34" charset="0"/>
              </a:rPr>
              <a:t>Bel and the Dragon 33-39 (Luther 2017)</a:t>
            </a:r>
          </a:p>
        </p:txBody>
      </p:sp>
      <p:sp>
        <p:nvSpPr>
          <p:cNvPr id="6" name="Slide Number Placeholder 5">
            <a:extLst>
              <a:ext uri="{FF2B5EF4-FFF2-40B4-BE49-F238E27FC236}">
                <a16:creationId xmlns:a16="http://schemas.microsoft.com/office/drawing/2014/main" id="{D12BB124-E8BC-AC49-9BEC-08CDBDB57323}"/>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108</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0930" name="Rectangle 2">
            <a:extLst>
              <a:ext uri="{FF2B5EF4-FFF2-40B4-BE49-F238E27FC236}">
                <a16:creationId xmlns:a16="http://schemas.microsoft.com/office/drawing/2014/main" id="{9F360BE7-A3A3-6840-8BB2-8D47C8505A87}"/>
              </a:ext>
            </a:extLst>
          </p:cNvPr>
          <p:cNvSpPr>
            <a:spLocks noGrp="1" noChangeArrowheads="1"/>
          </p:cNvSpPr>
          <p:nvPr>
            <p:ph type="title"/>
          </p:nvPr>
        </p:nvSpPr>
        <p:spPr>
          <a:xfrm>
            <a:off x="457200" y="76200"/>
            <a:ext cx="8229600" cy="792163"/>
          </a:xfrm>
        </p:spPr>
        <p:txBody>
          <a:bodyPr/>
          <a:lstStyle/>
          <a:p>
            <a:pPr eaLnBrk="1" hangingPunct="1">
              <a:defRPr/>
            </a:pPr>
            <a:r>
              <a:rPr lang="en-US" altLang="en-US" dirty="0" err="1">
                <a:solidFill>
                  <a:srgbClr val="FF0000"/>
                </a:solidFill>
              </a:rPr>
              <a:t>Weitere</a:t>
            </a:r>
            <a:r>
              <a:rPr lang="en-US" altLang="en-US" dirty="0">
                <a:solidFill>
                  <a:srgbClr val="FF0000"/>
                </a:solidFill>
              </a:rPr>
              <a:t> </a:t>
            </a:r>
            <a:r>
              <a:rPr lang="en-US" altLang="en-US" dirty="0" err="1">
                <a:solidFill>
                  <a:srgbClr val="FF0000"/>
                </a:solidFill>
              </a:rPr>
              <a:t>Stücke</a:t>
            </a:r>
            <a:r>
              <a:rPr lang="en-US" altLang="en-US" dirty="0">
                <a:solidFill>
                  <a:srgbClr val="FF0000"/>
                </a:solidFill>
              </a:rPr>
              <a:t> </a:t>
            </a:r>
            <a:r>
              <a:rPr lang="en-US" altLang="en-US" dirty="0" err="1">
                <a:solidFill>
                  <a:srgbClr val="FF0000"/>
                </a:solidFill>
              </a:rPr>
              <a:t>zu</a:t>
            </a:r>
            <a:r>
              <a:rPr lang="en-US" altLang="en-US" dirty="0">
                <a:solidFill>
                  <a:srgbClr val="FF0000"/>
                </a:solidFill>
              </a:rPr>
              <a:t> Daniel</a:t>
            </a:r>
          </a:p>
        </p:txBody>
      </p:sp>
      <p:sp>
        <p:nvSpPr>
          <p:cNvPr id="380932" name="Rectangle 4">
            <a:extLst>
              <a:ext uri="{FF2B5EF4-FFF2-40B4-BE49-F238E27FC236}">
                <a16:creationId xmlns:a16="http://schemas.microsoft.com/office/drawing/2014/main" id="{28C94274-1FD9-B348-B06B-72EBB50F5945}"/>
              </a:ext>
            </a:extLst>
          </p:cNvPr>
          <p:cNvSpPr>
            <a:spLocks noGrp="1" noChangeArrowheads="1"/>
          </p:cNvSpPr>
          <p:nvPr>
            <p:ph type="body" sz="half" idx="1"/>
          </p:nvPr>
        </p:nvSpPr>
        <p:spPr>
          <a:xfrm>
            <a:off x="304800" y="990600"/>
            <a:ext cx="4191000" cy="5638800"/>
          </a:xfrm>
        </p:spPr>
        <p:txBody>
          <a:bodyPr/>
          <a:lstStyle/>
          <a:p>
            <a:pPr eaLnBrk="1" hangingPunct="1">
              <a:lnSpc>
                <a:spcPct val="90000"/>
              </a:lnSpc>
              <a:buFont typeface="Wingdings" pitchFamily="2" charset="2"/>
              <a:buNone/>
              <a:defRPr/>
            </a:pPr>
            <a:r>
              <a:rPr lang="en-US" altLang="en-US" sz="2400" dirty="0"/>
              <a:t>Die </a:t>
            </a:r>
            <a:r>
              <a:rPr lang="en-US" altLang="en-US" sz="2400" dirty="0" err="1"/>
              <a:t>Geschichte</a:t>
            </a:r>
            <a:r>
              <a:rPr lang="en-US" altLang="en-US" sz="2400" dirty="0"/>
              <a:t> von </a:t>
            </a:r>
            <a:r>
              <a:rPr lang="en-US" altLang="en-US" sz="2400" dirty="0">
                <a:solidFill>
                  <a:srgbClr val="FFCC00"/>
                </a:solidFill>
              </a:rPr>
              <a:t>Susanna</a:t>
            </a:r>
            <a:r>
              <a:rPr lang="en-US" altLang="en-US" sz="2400" dirty="0"/>
              <a:t> </a:t>
            </a:r>
            <a:r>
              <a:rPr lang="en-US" altLang="en-US" sz="2400" dirty="0" err="1"/>
              <a:t>beschreibt</a:t>
            </a:r>
            <a:r>
              <a:rPr lang="en-US" altLang="en-US" sz="2400" dirty="0"/>
              <a:t> die </a:t>
            </a:r>
            <a:r>
              <a:rPr lang="en-US" altLang="en-US" sz="2400" dirty="0" err="1"/>
              <a:t>lüsternen</a:t>
            </a:r>
            <a:r>
              <a:rPr lang="en-US" altLang="en-US" sz="2400" dirty="0"/>
              <a:t> </a:t>
            </a:r>
            <a:r>
              <a:rPr lang="en-US" altLang="en-US" sz="2400" dirty="0" err="1"/>
              <a:t>Avancen</a:t>
            </a:r>
            <a:r>
              <a:rPr lang="en-US" altLang="en-US" sz="2400" dirty="0"/>
              <a:t> von </a:t>
            </a:r>
            <a:r>
              <a:rPr lang="en-US" altLang="en-US" sz="2400" dirty="0" err="1"/>
              <a:t>zwei</a:t>
            </a:r>
            <a:r>
              <a:rPr lang="en-US" altLang="en-US" sz="2400" dirty="0"/>
              <a:t> </a:t>
            </a:r>
            <a:r>
              <a:rPr lang="en-US" altLang="en-US" sz="2400" dirty="0" err="1"/>
              <a:t>Ältesten</a:t>
            </a:r>
            <a:r>
              <a:rPr lang="en-US" altLang="en-US" sz="2400" dirty="0"/>
              <a:t> </a:t>
            </a:r>
            <a:r>
              <a:rPr lang="en-US" altLang="en-US" sz="2400" dirty="0" err="1"/>
              <a:t>gegen</a:t>
            </a:r>
            <a:r>
              <a:rPr lang="en-US" altLang="en-US" sz="2400" dirty="0"/>
              <a:t> die </a:t>
            </a:r>
            <a:r>
              <a:rPr lang="en-US" altLang="en-US" sz="2400" dirty="0" err="1"/>
              <a:t>fromme</a:t>
            </a:r>
            <a:r>
              <a:rPr lang="en-US" altLang="en-US" sz="2400" dirty="0"/>
              <a:t> Frau von Joachim, dem </a:t>
            </a:r>
            <a:r>
              <a:rPr lang="en-US" altLang="en-US" sz="2400" dirty="0" err="1"/>
              <a:t>ehrba</a:t>
            </a:r>
            <a:r>
              <a:rPr lang="en-US" altLang="en-US" sz="2400" dirty="0"/>
              <a:t>-ren </a:t>
            </a:r>
            <a:r>
              <a:rPr lang="en-US" altLang="en-US" sz="2400" dirty="0" err="1"/>
              <a:t>Ältesten</a:t>
            </a:r>
            <a:r>
              <a:rPr lang="en-US" altLang="en-US" sz="2400" dirty="0"/>
              <a:t>. Sie </a:t>
            </a:r>
            <a:r>
              <a:rPr lang="en-US" altLang="en-US" sz="2400" dirty="0" err="1"/>
              <a:t>beschul-digen</a:t>
            </a:r>
            <a:r>
              <a:rPr lang="en-US" altLang="en-US" sz="2400" dirty="0"/>
              <a:t> </a:t>
            </a:r>
            <a:r>
              <a:rPr lang="en-US" altLang="en-US" sz="2400" dirty="0" err="1"/>
              <a:t>ihn</a:t>
            </a:r>
            <a:r>
              <a:rPr lang="en-US" altLang="en-US" sz="2400" dirty="0"/>
              <a:t> des </a:t>
            </a:r>
            <a:r>
              <a:rPr lang="en-US" altLang="en-US" sz="2400" dirty="0" err="1"/>
              <a:t>Ehebruchs</a:t>
            </a:r>
            <a:r>
              <a:rPr lang="en-US" altLang="en-US" sz="2400" dirty="0"/>
              <a:t>, </a:t>
            </a:r>
            <a:r>
              <a:rPr lang="en-US" altLang="en-US" sz="2400" dirty="0" err="1"/>
              <a:t>eine</a:t>
            </a:r>
            <a:r>
              <a:rPr lang="en-US" altLang="en-US" sz="2400" dirty="0"/>
              <a:t> Tat </a:t>
            </a:r>
            <a:r>
              <a:rPr lang="en-US" altLang="en-US" sz="2400" dirty="0" err="1"/>
              <a:t>unter</a:t>
            </a:r>
            <a:r>
              <a:rPr lang="en-US" altLang="en-US" sz="2400" dirty="0"/>
              <a:t> </a:t>
            </a:r>
            <a:r>
              <a:rPr lang="en-US" altLang="en-US" sz="2400" dirty="0" err="1"/>
              <a:t>Todesstrafe</a:t>
            </a:r>
            <a:r>
              <a:rPr lang="en-US" altLang="en-US" sz="2400" dirty="0"/>
              <a:t>. </a:t>
            </a:r>
          </a:p>
          <a:p>
            <a:pPr eaLnBrk="1" hangingPunct="1">
              <a:lnSpc>
                <a:spcPct val="90000"/>
              </a:lnSpc>
              <a:buFont typeface="Wingdings" pitchFamily="2" charset="2"/>
              <a:buNone/>
              <a:defRPr/>
            </a:pPr>
            <a:r>
              <a:rPr lang="en-US" altLang="en-US" sz="2400" dirty="0"/>
              <a:t>Daniel, der </a:t>
            </a:r>
            <a:r>
              <a:rPr lang="en-US" altLang="en-US" sz="2400" dirty="0" err="1"/>
              <a:t>damals</a:t>
            </a:r>
            <a:r>
              <a:rPr lang="en-US" altLang="en-US" sz="2400" dirty="0"/>
              <a:t> </a:t>
            </a:r>
            <a:r>
              <a:rPr lang="en-US" altLang="en-US" sz="2400" dirty="0" err="1"/>
              <a:t>noch</a:t>
            </a:r>
            <a:r>
              <a:rPr lang="en-US" altLang="en-US" sz="2400" dirty="0"/>
              <a:t> </a:t>
            </a:r>
            <a:r>
              <a:rPr lang="en-US" altLang="en-US" sz="2400" dirty="0" err="1"/>
              <a:t>ein</a:t>
            </a:r>
            <a:r>
              <a:rPr lang="en-US" altLang="en-US" sz="2400" dirty="0"/>
              <a:t> </a:t>
            </a:r>
            <a:r>
              <a:rPr lang="en-US" altLang="en-US" sz="2400" dirty="0" err="1"/>
              <a:t>Junge</a:t>
            </a:r>
            <a:r>
              <a:rPr lang="en-US" altLang="en-US" sz="2400" dirty="0"/>
              <a:t> war, </a:t>
            </a:r>
            <a:r>
              <a:rPr lang="en-US" altLang="en-US" sz="2400" dirty="0" err="1"/>
              <a:t>bewies</a:t>
            </a:r>
            <a:r>
              <a:rPr lang="en-US" altLang="en-US" sz="2400" dirty="0"/>
              <a:t>, </a:t>
            </a:r>
            <a:r>
              <a:rPr lang="en-US" altLang="en-US" sz="2400" dirty="0" err="1"/>
              <a:t>dass</a:t>
            </a:r>
            <a:r>
              <a:rPr lang="en-US" altLang="en-US" sz="2400" dirty="0"/>
              <a:t> </a:t>
            </a:r>
            <a:r>
              <a:rPr lang="en-US" altLang="en-US" sz="2400" dirty="0" err="1"/>
              <a:t>sie</a:t>
            </a:r>
            <a:r>
              <a:rPr lang="en-US" altLang="en-US" sz="2400" dirty="0"/>
              <a:t> </a:t>
            </a:r>
            <a:r>
              <a:rPr lang="en-US" altLang="en-US" sz="2400" dirty="0" err="1"/>
              <a:t>unschuldig</a:t>
            </a:r>
            <a:r>
              <a:rPr lang="en-US" altLang="en-US" sz="2400" dirty="0"/>
              <a:t> war, und die </a:t>
            </a:r>
            <a:r>
              <a:rPr lang="en-US" altLang="en-US" sz="2400" dirty="0" err="1"/>
              <a:t>Ankläger</a:t>
            </a:r>
            <a:r>
              <a:rPr lang="en-US" altLang="en-US" sz="2400" dirty="0"/>
              <a:t> </a:t>
            </a:r>
            <a:r>
              <a:rPr lang="en-US" altLang="en-US" sz="2400" dirty="0" err="1"/>
              <a:t>Meineidige</a:t>
            </a:r>
            <a:r>
              <a:rPr lang="en-US" altLang="en-US" sz="2400" dirty="0"/>
              <a:t>. </a:t>
            </a:r>
          </a:p>
        </p:txBody>
      </p:sp>
      <p:sp>
        <p:nvSpPr>
          <p:cNvPr id="380933" name="Rectangle 5">
            <a:extLst>
              <a:ext uri="{FF2B5EF4-FFF2-40B4-BE49-F238E27FC236}">
                <a16:creationId xmlns:a16="http://schemas.microsoft.com/office/drawing/2014/main" id="{347966E7-7E7F-CD45-9543-FADE658EFA29}"/>
              </a:ext>
            </a:extLst>
          </p:cNvPr>
          <p:cNvSpPr>
            <a:spLocks noGrp="1" noChangeArrowheads="1"/>
          </p:cNvSpPr>
          <p:nvPr>
            <p:ph type="body" sz="half" idx="2"/>
          </p:nvPr>
        </p:nvSpPr>
        <p:spPr>
          <a:xfrm>
            <a:off x="4648200" y="990600"/>
            <a:ext cx="4114800" cy="5562600"/>
          </a:xfrm>
        </p:spPr>
        <p:txBody>
          <a:bodyPr/>
          <a:lstStyle/>
          <a:p>
            <a:pPr eaLnBrk="1" hangingPunct="1">
              <a:lnSpc>
                <a:spcPct val="90000"/>
              </a:lnSpc>
              <a:buFont typeface="Wingdings" pitchFamily="2" charset="2"/>
              <a:buNone/>
              <a:defRPr/>
            </a:pPr>
            <a:r>
              <a:rPr lang="en-US" altLang="en-US" sz="2400" dirty="0"/>
              <a:t>Die </a:t>
            </a:r>
            <a:r>
              <a:rPr lang="en-US" altLang="en-US" sz="2400" dirty="0" err="1"/>
              <a:t>zwei</a:t>
            </a:r>
            <a:r>
              <a:rPr lang="en-US" altLang="en-US" sz="2400" dirty="0"/>
              <a:t> </a:t>
            </a:r>
            <a:r>
              <a:rPr lang="en-US" altLang="en-US" sz="2400" dirty="0" err="1"/>
              <a:t>Geschichten</a:t>
            </a:r>
            <a:r>
              <a:rPr lang="en-US" altLang="en-US" sz="2400" dirty="0"/>
              <a:t> von </a:t>
            </a:r>
            <a:r>
              <a:rPr lang="en-US" altLang="en-US" sz="2400" dirty="0">
                <a:solidFill>
                  <a:srgbClr val="FFCC00"/>
                </a:solidFill>
              </a:rPr>
              <a:t>Bel </a:t>
            </a:r>
            <a:r>
              <a:rPr lang="en-US" altLang="en-US" sz="2400" dirty="0"/>
              <a:t>und</a:t>
            </a:r>
            <a:r>
              <a:rPr lang="en-US" altLang="en-US" sz="2400" dirty="0">
                <a:solidFill>
                  <a:srgbClr val="FFCC00"/>
                </a:solidFill>
              </a:rPr>
              <a:t> dem </a:t>
            </a:r>
            <a:r>
              <a:rPr lang="en-US" altLang="en-US" sz="2400" dirty="0" err="1">
                <a:solidFill>
                  <a:srgbClr val="FFCC00"/>
                </a:solidFill>
              </a:rPr>
              <a:t>Drachen</a:t>
            </a:r>
            <a:r>
              <a:rPr lang="en-US" altLang="en-US" sz="2400" dirty="0"/>
              <a:t> </a:t>
            </a:r>
            <a:r>
              <a:rPr lang="en-US" altLang="en-US" sz="2400" dirty="0" err="1"/>
              <a:t>zeigen</a:t>
            </a:r>
            <a:r>
              <a:rPr lang="en-US" altLang="en-US" sz="2400" dirty="0"/>
              <a:t> Daniel der die </a:t>
            </a:r>
            <a:r>
              <a:rPr lang="en-US" altLang="en-US" sz="2400" dirty="0" err="1"/>
              <a:t>Torheit</a:t>
            </a:r>
            <a:r>
              <a:rPr lang="en-US" altLang="en-US" sz="2400" dirty="0"/>
              <a:t> des </a:t>
            </a:r>
            <a:r>
              <a:rPr lang="en-US" altLang="en-US" sz="2400" dirty="0" err="1"/>
              <a:t>Götzendienstes</a:t>
            </a:r>
            <a:r>
              <a:rPr lang="en-US" altLang="en-US" sz="2400" dirty="0"/>
              <a:t> </a:t>
            </a:r>
            <a:r>
              <a:rPr lang="en-US" altLang="en-US" sz="2400" dirty="0" err="1"/>
              <a:t>offenlegt</a:t>
            </a:r>
            <a:r>
              <a:rPr lang="en-US" altLang="en-US" sz="2400" dirty="0"/>
              <a:t>.</a:t>
            </a:r>
          </a:p>
          <a:p>
            <a:pPr eaLnBrk="1" hangingPunct="1">
              <a:lnSpc>
                <a:spcPct val="90000"/>
              </a:lnSpc>
              <a:buFont typeface="Wingdings" pitchFamily="2" charset="2"/>
              <a:buNone/>
              <a:defRPr/>
            </a:pPr>
            <a:r>
              <a:rPr lang="en-US" altLang="en-US" sz="2400" dirty="0" err="1"/>
              <a:t>Zuerst</a:t>
            </a:r>
            <a:r>
              <a:rPr lang="en-US" altLang="en-US" sz="2400" dirty="0"/>
              <a:t> </a:t>
            </a:r>
            <a:r>
              <a:rPr lang="en-US" altLang="en-US" sz="2400" dirty="0" err="1"/>
              <a:t>zeigt</a:t>
            </a:r>
            <a:r>
              <a:rPr lang="en-US" altLang="en-US" sz="2400" dirty="0"/>
              <a:t> er, </a:t>
            </a:r>
            <a:r>
              <a:rPr lang="en-US" altLang="en-US" sz="2400" dirty="0" err="1"/>
              <a:t>dass</a:t>
            </a:r>
            <a:r>
              <a:rPr lang="en-US" altLang="en-US" sz="2400" dirty="0"/>
              <a:t> die </a:t>
            </a:r>
            <a:r>
              <a:rPr lang="en-US" altLang="en-US" sz="2400" dirty="0" err="1"/>
              <a:t>babylonischen</a:t>
            </a:r>
            <a:r>
              <a:rPr lang="en-US" altLang="en-US" sz="2400" dirty="0"/>
              <a:t> Priester von Bel </a:t>
            </a:r>
            <a:r>
              <a:rPr lang="en-US" altLang="en-US" sz="2400" dirty="0" err="1"/>
              <a:t>Betrüger</a:t>
            </a:r>
            <a:r>
              <a:rPr lang="en-US" altLang="en-US" sz="2400" dirty="0"/>
              <a:t> </a:t>
            </a:r>
            <a:r>
              <a:rPr lang="en-US" altLang="en-US" sz="2400" dirty="0" err="1"/>
              <a:t>waren</a:t>
            </a:r>
            <a:r>
              <a:rPr lang="en-US" altLang="en-US" sz="2400" dirty="0"/>
              <a:t>. </a:t>
            </a:r>
          </a:p>
          <a:p>
            <a:pPr eaLnBrk="1" hangingPunct="1">
              <a:lnSpc>
                <a:spcPct val="90000"/>
              </a:lnSpc>
              <a:buFont typeface="Wingdings" pitchFamily="2" charset="2"/>
              <a:buNone/>
              <a:defRPr/>
            </a:pPr>
            <a:r>
              <a:rPr lang="en-US" altLang="en-US" sz="2400" dirty="0"/>
              <a:t>Dann </a:t>
            </a:r>
            <a:r>
              <a:rPr lang="en-US" altLang="en-US" sz="2400" dirty="0" err="1"/>
              <a:t>zeigt</a:t>
            </a:r>
            <a:r>
              <a:rPr lang="en-US" altLang="en-US" sz="2400" dirty="0"/>
              <a:t> er, das die leben-</a:t>
            </a:r>
            <a:r>
              <a:rPr lang="en-US" altLang="en-US" sz="2400" dirty="0" err="1"/>
              <a:t>dige</a:t>
            </a:r>
            <a:r>
              <a:rPr lang="en-US" altLang="en-US" sz="2400" dirty="0"/>
              <a:t> </a:t>
            </a:r>
            <a:r>
              <a:rPr lang="en-US" altLang="en-US" sz="2400" dirty="0" err="1"/>
              <a:t>Schlange</a:t>
            </a:r>
            <a:r>
              <a:rPr lang="en-US" altLang="en-US" sz="2400" dirty="0"/>
              <a:t>, </a:t>
            </a:r>
            <a:r>
              <a:rPr lang="en-US" altLang="en-US" sz="2400" dirty="0" err="1"/>
              <a:t>als</a:t>
            </a:r>
            <a:r>
              <a:rPr lang="en-US" altLang="en-US" sz="2400" dirty="0"/>
              <a:t> Gott </a:t>
            </a:r>
            <a:r>
              <a:rPr lang="en-US" altLang="en-US" sz="2400" dirty="0" err="1"/>
              <a:t>angebetet</a:t>
            </a:r>
            <a:r>
              <a:rPr lang="en-US" altLang="en-US" sz="2400" dirty="0"/>
              <a:t>, </a:t>
            </a:r>
            <a:r>
              <a:rPr lang="en-US" altLang="en-US" sz="2400" dirty="0" err="1"/>
              <a:t>nicht</a:t>
            </a:r>
            <a:r>
              <a:rPr lang="en-US" altLang="en-US" sz="2400" dirty="0"/>
              <a:t> </a:t>
            </a:r>
            <a:r>
              <a:rPr lang="en-US" altLang="en-US" sz="2400" dirty="0" err="1"/>
              <a:t>göttlich</a:t>
            </a:r>
            <a:r>
              <a:rPr lang="en-US" altLang="en-US" sz="2400" dirty="0"/>
              <a:t> war. Er </a:t>
            </a:r>
            <a:r>
              <a:rPr lang="en-US" altLang="en-US" sz="2400" dirty="0" err="1"/>
              <a:t>fütterte</a:t>
            </a:r>
            <a:r>
              <a:rPr lang="en-US" altLang="en-US" sz="2400" dirty="0"/>
              <a:t> </a:t>
            </a:r>
            <a:r>
              <a:rPr lang="en-US" altLang="en-US" sz="2400" dirty="0" err="1"/>
              <a:t>sie</a:t>
            </a:r>
            <a:r>
              <a:rPr lang="en-US" altLang="en-US" sz="2400" dirty="0"/>
              <a:t> </a:t>
            </a:r>
            <a:r>
              <a:rPr lang="en-US" altLang="en-US" sz="2400" dirty="0" err="1"/>
              <a:t>mit</a:t>
            </a:r>
            <a:r>
              <a:rPr lang="en-US" altLang="en-US" sz="2400" dirty="0"/>
              <a:t> </a:t>
            </a:r>
            <a:r>
              <a:rPr lang="en-US" altLang="en-US" sz="2400" dirty="0" err="1"/>
              <a:t>einer</a:t>
            </a:r>
            <a:r>
              <a:rPr lang="en-US" altLang="en-US" sz="2400" dirty="0"/>
              <a:t> </a:t>
            </a:r>
            <a:r>
              <a:rPr lang="en-US" altLang="en-US" sz="2400" dirty="0" err="1"/>
              <a:t>Mischung</a:t>
            </a:r>
            <a:r>
              <a:rPr lang="en-US" altLang="en-US" sz="2400" dirty="0"/>
              <a:t> </a:t>
            </a:r>
            <a:r>
              <a:rPr lang="en-US" altLang="en-US" sz="2400" dirty="0" err="1"/>
              <a:t>aus</a:t>
            </a:r>
            <a:r>
              <a:rPr lang="en-US" altLang="en-US" sz="2400" dirty="0"/>
              <a:t> </a:t>
            </a:r>
            <a:r>
              <a:rPr lang="en-US" altLang="en-US" sz="2400" dirty="0" err="1"/>
              <a:t>Pech</a:t>
            </a:r>
            <a:r>
              <a:rPr lang="en-US" altLang="en-US" sz="2400" dirty="0"/>
              <a:t>, Fett und </a:t>
            </a:r>
            <a:r>
              <a:rPr lang="en-US" altLang="en-US" sz="2400" dirty="0" err="1"/>
              <a:t>Haar</a:t>
            </a:r>
            <a:r>
              <a:rPr lang="en-US" altLang="en-US" sz="2400" dirty="0"/>
              <a:t>, was </a:t>
            </a:r>
            <a:r>
              <a:rPr lang="en-US" altLang="en-US" sz="2400" dirty="0" err="1"/>
              <a:t>sie</a:t>
            </a:r>
            <a:r>
              <a:rPr lang="en-US" altLang="en-US" sz="2400" dirty="0"/>
              <a:t> </a:t>
            </a:r>
            <a:r>
              <a:rPr lang="en-US" altLang="en-US" sz="2400" dirty="0" err="1"/>
              <a:t>zum</a:t>
            </a:r>
            <a:r>
              <a:rPr lang="en-US" altLang="en-US" sz="2400" dirty="0"/>
              <a:t> </a:t>
            </a:r>
            <a:r>
              <a:rPr lang="en-US" altLang="en-US" sz="2400" dirty="0" err="1"/>
              <a:t>platzen</a:t>
            </a:r>
            <a:r>
              <a:rPr lang="en-US" altLang="en-US" sz="2400" dirty="0"/>
              <a:t> </a:t>
            </a:r>
            <a:r>
              <a:rPr lang="en-US" altLang="en-US" sz="2400" dirty="0" err="1"/>
              <a:t>brachte</a:t>
            </a:r>
            <a:r>
              <a:rPr lang="en-US" altLang="en-US" sz="2400" dirty="0"/>
              <a:t>, und </a:t>
            </a:r>
            <a:r>
              <a:rPr lang="en-US" altLang="en-US" sz="2400" dirty="0" err="1"/>
              <a:t>sie</a:t>
            </a:r>
            <a:r>
              <a:rPr lang="en-US" altLang="en-US" sz="2400" dirty="0"/>
              <a:t> </a:t>
            </a:r>
            <a:r>
              <a:rPr lang="en-US" altLang="en-US" sz="2400" dirty="0" err="1"/>
              <a:t>starb</a:t>
            </a:r>
            <a:r>
              <a:rPr lang="en-US" altLang="en-US" sz="2400" dirty="0"/>
              <a:t>.</a:t>
            </a:r>
          </a:p>
        </p:txBody>
      </p:sp>
      <p:sp>
        <p:nvSpPr>
          <p:cNvPr id="6" name="Slide Number Placeholder 5">
            <a:extLst>
              <a:ext uri="{FF2B5EF4-FFF2-40B4-BE49-F238E27FC236}">
                <a16:creationId xmlns:a16="http://schemas.microsoft.com/office/drawing/2014/main" id="{0AF09CF4-C866-C04B-BBC3-F32E6B0D9C88}"/>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109</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F8E99B95-5B6D-F144-81D6-A244D2C741A5}"/>
              </a:ext>
            </a:extLst>
          </p:cNvPr>
          <p:cNvSpPr>
            <a:spLocks noGrp="1" noChangeArrowheads="1"/>
          </p:cNvSpPr>
          <p:nvPr>
            <p:ph type="title"/>
          </p:nvPr>
        </p:nvSpPr>
        <p:spPr/>
        <p:txBody>
          <a:bodyPr/>
          <a:lstStyle/>
          <a:p>
            <a:pPr eaLnBrk="1" hangingPunct="1">
              <a:defRPr/>
            </a:pPr>
            <a:r>
              <a:rPr lang="en-US" altLang="en-US" b="1" dirty="0">
                <a:solidFill>
                  <a:srgbClr val="FFCC00"/>
                </a:solidFill>
              </a:rPr>
              <a:t>Die Diaspora</a:t>
            </a:r>
          </a:p>
        </p:txBody>
      </p:sp>
      <p:sp>
        <p:nvSpPr>
          <p:cNvPr id="311299" name="Rectangle 3">
            <a:extLst>
              <a:ext uri="{FF2B5EF4-FFF2-40B4-BE49-F238E27FC236}">
                <a16:creationId xmlns:a16="http://schemas.microsoft.com/office/drawing/2014/main" id="{D34AD92E-FA16-1C4A-BD40-C3329391D09D}"/>
              </a:ext>
            </a:extLst>
          </p:cNvPr>
          <p:cNvSpPr>
            <a:spLocks noGrp="1" noChangeArrowheads="1"/>
          </p:cNvSpPr>
          <p:nvPr>
            <p:ph type="body" idx="1"/>
          </p:nvPr>
        </p:nvSpPr>
        <p:spPr>
          <a:xfrm>
            <a:off x="457200" y="1600200"/>
            <a:ext cx="8229600" cy="5029200"/>
          </a:xfrm>
          <a:ln>
            <a:solidFill>
              <a:srgbClr val="FFCC00"/>
            </a:solidFill>
            <a:miter lim="800000"/>
            <a:headEnd/>
            <a:tailEnd/>
          </a:ln>
        </p:spPr>
        <p:txBody>
          <a:bodyPr/>
          <a:lstStyle/>
          <a:p>
            <a:pPr eaLnBrk="1" hangingPunct="1">
              <a:lnSpc>
                <a:spcPct val="90000"/>
              </a:lnSpc>
              <a:buFont typeface="Wingdings" pitchFamily="2" charset="2"/>
              <a:buNone/>
              <a:defRPr/>
            </a:pPr>
            <a:r>
              <a:rPr lang="en-US" altLang="en-US" sz="2800" b="1" dirty="0" err="1">
                <a:solidFill>
                  <a:srgbClr val="FFFF99"/>
                </a:solidFill>
              </a:rPr>
              <a:t>Nach</a:t>
            </a:r>
            <a:r>
              <a:rPr lang="en-US" altLang="en-US" sz="2800" b="1" dirty="0">
                <a:solidFill>
                  <a:srgbClr val="FFFF99"/>
                </a:solidFill>
              </a:rPr>
              <a:t> </a:t>
            </a:r>
            <a:r>
              <a:rPr lang="en-US" altLang="en-US" sz="2800" b="1" dirty="0" err="1">
                <a:solidFill>
                  <a:srgbClr val="FFFF99"/>
                </a:solidFill>
              </a:rPr>
              <a:t>Exil</a:t>
            </a:r>
            <a:r>
              <a:rPr lang="en-US" altLang="en-US" sz="2800" b="1" dirty="0">
                <a:solidFill>
                  <a:srgbClr val="FFFF99"/>
                </a:solidFill>
              </a:rPr>
              <a:t> und </a:t>
            </a:r>
            <a:r>
              <a:rPr lang="en-US" altLang="en-US" sz="2800" b="1" dirty="0" err="1">
                <a:solidFill>
                  <a:srgbClr val="FFFF99"/>
                </a:solidFill>
              </a:rPr>
              <a:t>Rückkehr</a:t>
            </a:r>
            <a:r>
              <a:rPr lang="en-US" altLang="en-US" sz="2800" b="1" dirty="0">
                <a:solidFill>
                  <a:srgbClr val="FFFF99"/>
                </a:solidFill>
              </a:rPr>
              <a:t> </a:t>
            </a:r>
            <a:r>
              <a:rPr lang="en-US" altLang="en-US" sz="2800" b="1" dirty="0" err="1">
                <a:solidFill>
                  <a:srgbClr val="FFFF99"/>
                </a:solidFill>
              </a:rPr>
              <a:t>lebten</a:t>
            </a:r>
            <a:r>
              <a:rPr lang="en-US" altLang="en-US" sz="2800" b="1" dirty="0">
                <a:solidFill>
                  <a:srgbClr val="FFFF99"/>
                </a:solidFill>
              </a:rPr>
              <a:t> die </a:t>
            </a:r>
            <a:r>
              <a:rPr lang="en-US" altLang="en-US" sz="2800" b="1" dirty="0" err="1">
                <a:solidFill>
                  <a:srgbClr val="FFFF99"/>
                </a:solidFill>
              </a:rPr>
              <a:t>Juden</a:t>
            </a:r>
            <a:r>
              <a:rPr lang="en-US" altLang="en-US" sz="2800" b="1" dirty="0">
                <a:solidFill>
                  <a:srgbClr val="FFFF99"/>
                </a:solidFill>
              </a:rPr>
              <a:t> in </a:t>
            </a:r>
            <a:r>
              <a:rPr lang="en-US" altLang="en-US" sz="2800" b="1" dirty="0" err="1">
                <a:solidFill>
                  <a:srgbClr val="FFFF99"/>
                </a:solidFill>
              </a:rPr>
              <a:t>drei</a:t>
            </a:r>
            <a:r>
              <a:rPr lang="en-US" altLang="en-US" sz="2800" b="1" dirty="0">
                <a:solidFill>
                  <a:srgbClr val="FFFF99"/>
                </a:solidFill>
              </a:rPr>
              <a:t> </a:t>
            </a:r>
            <a:r>
              <a:rPr lang="en-US" altLang="en-US" sz="2800" b="1" dirty="0" err="1">
                <a:solidFill>
                  <a:srgbClr val="FFFF99"/>
                </a:solidFill>
              </a:rPr>
              <a:t>geogr</a:t>
            </a:r>
            <a:r>
              <a:rPr lang="en-US" altLang="en-US" sz="2800" b="1" dirty="0">
                <a:solidFill>
                  <a:srgbClr val="FFFF99"/>
                </a:solidFill>
              </a:rPr>
              <a:t>. </a:t>
            </a:r>
            <a:r>
              <a:rPr lang="en-US" altLang="en-US" sz="2800" b="1" dirty="0" err="1">
                <a:solidFill>
                  <a:srgbClr val="FFFF99"/>
                </a:solidFill>
              </a:rPr>
              <a:t>Getrennten</a:t>
            </a:r>
            <a:r>
              <a:rPr lang="en-US" altLang="en-US" sz="2800" b="1" dirty="0">
                <a:solidFill>
                  <a:srgbClr val="FFFF99"/>
                </a:solidFill>
              </a:rPr>
              <a:t> </a:t>
            </a:r>
            <a:r>
              <a:rPr lang="en-US" altLang="en-US" sz="2800" b="1" dirty="0" err="1">
                <a:solidFill>
                  <a:srgbClr val="FFFF99"/>
                </a:solidFill>
              </a:rPr>
              <a:t>Gemeinschaften</a:t>
            </a:r>
            <a:r>
              <a:rPr lang="en-US" altLang="en-US" sz="2800" b="1" dirty="0">
                <a:solidFill>
                  <a:srgbClr val="FFFF99"/>
                </a:solidFill>
              </a:rPr>
              <a:t> (es </a:t>
            </a:r>
            <a:r>
              <a:rPr lang="en-US" altLang="en-US" sz="2800" b="1" dirty="0" err="1">
                <a:solidFill>
                  <a:srgbClr val="FFFF99"/>
                </a:solidFill>
              </a:rPr>
              <a:t>gibt</a:t>
            </a:r>
            <a:r>
              <a:rPr lang="en-US" altLang="en-US" sz="2800" b="1" dirty="0">
                <a:solidFill>
                  <a:srgbClr val="FFFF99"/>
                </a:solidFill>
              </a:rPr>
              <a:t> </a:t>
            </a:r>
            <a:r>
              <a:rPr lang="en-US" altLang="en-US" sz="2800" b="1" dirty="0" err="1">
                <a:solidFill>
                  <a:srgbClr val="FFFF99"/>
                </a:solidFill>
              </a:rPr>
              <a:t>aber</a:t>
            </a:r>
            <a:r>
              <a:rPr lang="en-US" altLang="en-US" sz="2800" b="1" dirty="0">
                <a:solidFill>
                  <a:srgbClr val="FFFF99"/>
                </a:solidFill>
              </a:rPr>
              <a:t> </a:t>
            </a:r>
            <a:r>
              <a:rPr lang="en-US" altLang="en-US" sz="2800" b="1" dirty="0" err="1">
                <a:solidFill>
                  <a:srgbClr val="FFFF99"/>
                </a:solidFill>
              </a:rPr>
              <a:t>Hinweise</a:t>
            </a:r>
            <a:r>
              <a:rPr lang="en-US" altLang="en-US" sz="2800" b="1" dirty="0">
                <a:solidFill>
                  <a:srgbClr val="FFFF99"/>
                </a:solidFill>
              </a:rPr>
              <a:t> auf </a:t>
            </a:r>
            <a:r>
              <a:rPr lang="en-US" altLang="en-US" sz="2800" b="1" dirty="0" err="1">
                <a:solidFill>
                  <a:srgbClr val="FFFF99"/>
                </a:solidFill>
              </a:rPr>
              <a:t>gegenseitige</a:t>
            </a:r>
            <a:r>
              <a:rPr lang="en-US" altLang="en-US" sz="2800" b="1" dirty="0">
                <a:solidFill>
                  <a:srgbClr val="FFFF99"/>
                </a:solidFill>
              </a:rPr>
              <a:t> </a:t>
            </a:r>
            <a:r>
              <a:rPr lang="en-US" altLang="en-US" sz="2800" b="1" dirty="0" err="1">
                <a:solidFill>
                  <a:srgbClr val="FFFF99"/>
                </a:solidFill>
              </a:rPr>
              <a:t>Kommunikation</a:t>
            </a:r>
            <a:r>
              <a:rPr lang="en-US" altLang="en-US" sz="2800" b="1" dirty="0">
                <a:solidFill>
                  <a:srgbClr val="FFFF99"/>
                </a:solidFill>
              </a:rPr>
              <a:t>.)</a:t>
            </a:r>
          </a:p>
          <a:p>
            <a:pPr eaLnBrk="1" hangingPunct="1">
              <a:lnSpc>
                <a:spcPct val="90000"/>
              </a:lnSpc>
              <a:defRPr/>
            </a:pPr>
            <a:r>
              <a:rPr lang="en-US" altLang="en-US" sz="2400" i="1" u="sng" dirty="0">
                <a:solidFill>
                  <a:srgbClr val="FFCC00"/>
                </a:solidFill>
              </a:rPr>
              <a:t>ÄGYPTEN:</a:t>
            </a:r>
            <a:r>
              <a:rPr lang="en-US" altLang="en-US" sz="2400" i="1" dirty="0"/>
              <a:t> </a:t>
            </a:r>
            <a:r>
              <a:rPr lang="en-US" altLang="en-US" sz="2400" i="1" dirty="0" err="1"/>
              <a:t>Flüchtlinge</a:t>
            </a:r>
            <a:r>
              <a:rPr lang="en-US" altLang="en-US" sz="2400" i="1" dirty="0"/>
              <a:t> der </a:t>
            </a:r>
            <a:r>
              <a:rPr lang="en-US" altLang="en-US" sz="2400" i="1" dirty="0" err="1"/>
              <a:t>Babylonischen</a:t>
            </a:r>
            <a:r>
              <a:rPr lang="en-US" altLang="en-US" sz="2400" i="1" dirty="0"/>
              <a:t> Invasion </a:t>
            </a:r>
            <a:r>
              <a:rPr lang="en-US" altLang="en-US" sz="2400" i="1" dirty="0" err="1"/>
              <a:t>errich-teten</a:t>
            </a:r>
            <a:r>
              <a:rPr lang="en-US" altLang="en-US" sz="2400" i="1" dirty="0"/>
              <a:t> </a:t>
            </a:r>
            <a:r>
              <a:rPr lang="en-US" altLang="en-US" sz="2400" i="1" dirty="0" err="1"/>
              <a:t>eine</a:t>
            </a:r>
            <a:r>
              <a:rPr lang="en-US" altLang="en-US" sz="2400" i="1" dirty="0"/>
              <a:t> Gemeinschaft in </a:t>
            </a:r>
            <a:r>
              <a:rPr lang="en-US" altLang="en-US" sz="2400" i="1" dirty="0" err="1"/>
              <a:t>Ägypten</a:t>
            </a:r>
            <a:r>
              <a:rPr lang="en-US" altLang="en-US" sz="2400" i="1" dirty="0"/>
              <a:t> (</a:t>
            </a:r>
            <a:r>
              <a:rPr lang="en-US" altLang="en-US" sz="2400" i="1" dirty="0" err="1"/>
              <a:t>vgl</a:t>
            </a:r>
            <a:r>
              <a:rPr lang="en-US" altLang="en-US" sz="2400" i="1" dirty="0"/>
              <a:t>. </a:t>
            </a:r>
            <a:r>
              <a:rPr lang="en-US" altLang="en-US" sz="2400" i="1" dirty="0" err="1"/>
              <a:t>Jer</a:t>
            </a:r>
            <a:r>
              <a:rPr lang="en-US" altLang="en-US" sz="2400" i="1" dirty="0"/>
              <a:t> 42-44).</a:t>
            </a:r>
          </a:p>
          <a:p>
            <a:pPr eaLnBrk="1" hangingPunct="1">
              <a:lnSpc>
                <a:spcPct val="90000"/>
              </a:lnSpc>
              <a:defRPr/>
            </a:pPr>
            <a:r>
              <a:rPr lang="en-US" altLang="en-US" sz="2400" i="1" u="sng" dirty="0">
                <a:solidFill>
                  <a:srgbClr val="FFCC00"/>
                </a:solidFill>
              </a:rPr>
              <a:t>BABYLON:</a:t>
            </a:r>
            <a:r>
              <a:rPr lang="en-US" altLang="en-US" sz="2400" i="1" dirty="0"/>
              <a:t> </a:t>
            </a:r>
            <a:r>
              <a:rPr lang="en-US" altLang="en-US" sz="2400" i="1" dirty="0" err="1"/>
              <a:t>Viele</a:t>
            </a:r>
            <a:r>
              <a:rPr lang="en-US" altLang="en-US" sz="2400" i="1" dirty="0"/>
              <a:t> </a:t>
            </a:r>
            <a:r>
              <a:rPr lang="en-US" altLang="en-US" sz="2400" i="1" dirty="0" err="1"/>
              <a:t>Juden</a:t>
            </a:r>
            <a:r>
              <a:rPr lang="en-US" altLang="en-US" sz="2400" i="1" dirty="0"/>
              <a:t> in Babylon </a:t>
            </a:r>
            <a:r>
              <a:rPr lang="en-US" altLang="en-US" sz="2400" i="1" dirty="0" err="1"/>
              <a:t>kehrten</a:t>
            </a:r>
            <a:r>
              <a:rPr lang="en-US" altLang="en-US" sz="2400" i="1" dirty="0"/>
              <a:t> n. </a:t>
            </a:r>
            <a:r>
              <a:rPr lang="en-US" altLang="en-US" sz="2400" i="1" dirty="0" err="1"/>
              <a:t>nach</a:t>
            </a:r>
            <a:r>
              <a:rPr lang="en-US" altLang="en-US" sz="2400" i="1" dirty="0"/>
              <a:t> Juda </a:t>
            </a:r>
            <a:r>
              <a:rPr lang="en-US" altLang="en-US" sz="2400" i="1" dirty="0" err="1"/>
              <a:t>zurück</a:t>
            </a:r>
            <a:r>
              <a:rPr lang="en-US" altLang="en-US" sz="2400" i="1" dirty="0"/>
              <a:t> und </a:t>
            </a:r>
            <a:r>
              <a:rPr lang="en-US" altLang="en-US" sz="2400" i="1" dirty="0" err="1"/>
              <a:t>blieben</a:t>
            </a:r>
            <a:r>
              <a:rPr lang="en-US" altLang="en-US" sz="2400" i="1" dirty="0"/>
              <a:t> in den </a:t>
            </a:r>
            <a:r>
              <a:rPr lang="en-US" altLang="en-US" sz="2400" i="1" dirty="0" err="1"/>
              <a:t>neuen</a:t>
            </a:r>
            <a:r>
              <a:rPr lang="en-US" altLang="en-US" sz="2400" i="1" dirty="0"/>
              <a:t> </a:t>
            </a:r>
            <a:r>
              <a:rPr lang="en-US" altLang="en-US" sz="2400" i="1" dirty="0" err="1"/>
              <a:t>Gemeinschaften</a:t>
            </a:r>
            <a:r>
              <a:rPr lang="en-US" altLang="en-US" sz="2400" i="1" dirty="0"/>
              <a:t>, die </a:t>
            </a:r>
            <a:r>
              <a:rPr lang="en-US" altLang="en-US" sz="2400" i="1" dirty="0" err="1"/>
              <a:t>sie</a:t>
            </a:r>
            <a:r>
              <a:rPr lang="en-US" altLang="en-US" sz="2400" i="1" dirty="0"/>
              <a:t> in </a:t>
            </a:r>
            <a:r>
              <a:rPr lang="en-US" altLang="en-US" sz="2400" i="1" dirty="0" err="1"/>
              <a:t>Mesopotamien</a:t>
            </a:r>
            <a:r>
              <a:rPr lang="en-US" altLang="en-US" sz="2400" i="1" dirty="0"/>
              <a:t> </a:t>
            </a:r>
            <a:r>
              <a:rPr lang="en-US" altLang="en-US" sz="2400" i="1" dirty="0" err="1"/>
              <a:t>gründeten</a:t>
            </a:r>
            <a:r>
              <a:rPr lang="en-US" altLang="en-US" sz="2400" i="1" dirty="0"/>
              <a:t> (</a:t>
            </a:r>
            <a:r>
              <a:rPr lang="en-US" altLang="en-US" sz="2400" i="1" dirty="0" err="1"/>
              <a:t>vgl</a:t>
            </a:r>
            <a:r>
              <a:rPr lang="en-US" altLang="en-US" sz="2400" i="1" dirty="0"/>
              <a:t>. Ester, Daniel, Tobit).</a:t>
            </a:r>
          </a:p>
          <a:p>
            <a:pPr eaLnBrk="1" hangingPunct="1">
              <a:lnSpc>
                <a:spcPct val="90000"/>
              </a:lnSpc>
              <a:defRPr/>
            </a:pPr>
            <a:r>
              <a:rPr lang="en-US" altLang="en-US" sz="2400" i="1" u="sng" dirty="0">
                <a:solidFill>
                  <a:srgbClr val="FFCC00"/>
                </a:solidFill>
              </a:rPr>
              <a:t>JUDA:</a:t>
            </a:r>
            <a:r>
              <a:rPr lang="en-US" altLang="en-US" sz="2400" i="1" dirty="0"/>
              <a:t> Die </a:t>
            </a:r>
            <a:r>
              <a:rPr lang="en-US" altLang="en-US" sz="2400" i="1" dirty="0" err="1"/>
              <a:t>nach</a:t>
            </a:r>
            <a:r>
              <a:rPr lang="en-US" altLang="en-US" sz="2400" i="1" dirty="0"/>
              <a:t> Jerusalem </a:t>
            </a:r>
            <a:r>
              <a:rPr lang="en-US" altLang="en-US" sz="2400" i="1" dirty="0" err="1"/>
              <a:t>zurückkehrten</a:t>
            </a:r>
            <a:r>
              <a:rPr lang="en-US" altLang="en-US" sz="2400" i="1" dirty="0"/>
              <a:t> </a:t>
            </a:r>
            <a:r>
              <a:rPr lang="en-US" altLang="en-US" sz="2400" i="1" dirty="0" err="1"/>
              <a:t>siedelten</a:t>
            </a:r>
            <a:r>
              <a:rPr lang="en-US" altLang="en-US" sz="2400" i="1" dirty="0"/>
              <a:t> um den 2. </a:t>
            </a:r>
            <a:r>
              <a:rPr lang="en-US" altLang="en-US" sz="2400" i="1" dirty="0" err="1"/>
              <a:t>Tempel</a:t>
            </a:r>
            <a:r>
              <a:rPr lang="en-US" altLang="en-US" sz="2400" i="1" dirty="0"/>
              <a:t> (</a:t>
            </a:r>
            <a:r>
              <a:rPr lang="en-US" altLang="en-US" sz="2400" i="1" dirty="0" err="1"/>
              <a:t>vgl</a:t>
            </a:r>
            <a:r>
              <a:rPr lang="en-US" altLang="en-US" sz="2400" i="1" dirty="0"/>
              <a:t>. </a:t>
            </a:r>
            <a:r>
              <a:rPr lang="en-US" altLang="en-US" sz="2400" i="1" dirty="0" err="1"/>
              <a:t>Esra</a:t>
            </a:r>
            <a:r>
              <a:rPr lang="en-US" altLang="en-US" sz="2400" i="1" dirty="0"/>
              <a:t>, </a:t>
            </a:r>
            <a:r>
              <a:rPr lang="en-US" altLang="en-US" sz="2400" i="1" dirty="0" err="1"/>
              <a:t>Nehemia</a:t>
            </a:r>
            <a:r>
              <a:rPr lang="en-US" altLang="en-US" sz="2400" i="1" dirty="0"/>
              <a:t>, Esdras A).</a:t>
            </a:r>
          </a:p>
        </p:txBody>
      </p:sp>
      <p:sp>
        <p:nvSpPr>
          <p:cNvPr id="5" name="Slide Number Placeholder 5">
            <a:extLst>
              <a:ext uri="{FF2B5EF4-FFF2-40B4-BE49-F238E27FC236}">
                <a16:creationId xmlns:a16="http://schemas.microsoft.com/office/drawing/2014/main" id="{8ADDC452-0272-9246-A73B-AFB8B491E1D4}"/>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1299">
                                            <p:txEl>
                                              <p:pRg st="0" end="0"/>
                                            </p:txEl>
                                          </p:spTgt>
                                        </p:tgtEl>
                                        <p:attrNameLst>
                                          <p:attrName>style.visibility</p:attrName>
                                        </p:attrNameLst>
                                      </p:cBhvr>
                                      <p:to>
                                        <p:strVal val="visible"/>
                                      </p:to>
                                    </p:set>
                                    <p:anim calcmode="lin" valueType="num">
                                      <p:cBhvr>
                                        <p:cTn id="7" dur="500" fill="hold"/>
                                        <p:tgtEl>
                                          <p:spTgt spid="3112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12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11299">
                                            <p:txEl>
                                              <p:pRg st="1" end="1"/>
                                            </p:txEl>
                                          </p:spTgt>
                                        </p:tgtEl>
                                        <p:attrNameLst>
                                          <p:attrName>style.visibility</p:attrName>
                                        </p:attrNameLst>
                                      </p:cBhvr>
                                      <p:to>
                                        <p:strVal val="visible"/>
                                      </p:to>
                                    </p:set>
                                    <p:anim calcmode="lin" valueType="num">
                                      <p:cBhvr>
                                        <p:cTn id="13" dur="500" fill="hold"/>
                                        <p:tgtEl>
                                          <p:spTgt spid="31129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1129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1129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112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11299">
                                            <p:txEl>
                                              <p:pRg st="2" end="2"/>
                                            </p:txEl>
                                          </p:spTgt>
                                        </p:tgtEl>
                                        <p:attrNameLst>
                                          <p:attrName>style.visibility</p:attrName>
                                        </p:attrNameLst>
                                      </p:cBhvr>
                                      <p:to>
                                        <p:strVal val="visible"/>
                                      </p:to>
                                    </p:set>
                                    <p:anim calcmode="lin" valueType="num">
                                      <p:cBhvr>
                                        <p:cTn id="21" dur="500" fill="hold"/>
                                        <p:tgtEl>
                                          <p:spTgt spid="31129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1129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1129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112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11299">
                                            <p:txEl>
                                              <p:pRg st="3" end="3"/>
                                            </p:txEl>
                                          </p:spTgt>
                                        </p:tgtEl>
                                        <p:attrNameLst>
                                          <p:attrName>style.visibility</p:attrName>
                                        </p:attrNameLst>
                                      </p:cBhvr>
                                      <p:to>
                                        <p:strVal val="visible"/>
                                      </p:to>
                                    </p:set>
                                    <p:anim calcmode="lin" valueType="num">
                                      <p:cBhvr>
                                        <p:cTn id="29" dur="500" fill="hold"/>
                                        <p:tgtEl>
                                          <p:spTgt spid="31129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1129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1129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1129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A868117E-50DE-DC4F-8ABC-F8C33F71B4B3}"/>
              </a:ext>
            </a:extLst>
          </p:cNvPr>
          <p:cNvSpPr>
            <a:spLocks noGrp="1" noChangeArrowheads="1"/>
          </p:cNvSpPr>
          <p:nvPr>
            <p:ph type="body" idx="1"/>
          </p:nvPr>
        </p:nvSpPr>
        <p:spPr>
          <a:xfrm>
            <a:off x="0" y="3886200"/>
            <a:ext cx="9144000" cy="1828800"/>
          </a:xfrm>
        </p:spPr>
        <p:txBody>
          <a:bodyPr/>
          <a:lstStyle/>
          <a:p>
            <a:pPr algn="r" eaLnBrk="1" hangingPunct="1">
              <a:lnSpc>
                <a:spcPct val="80000"/>
              </a:lnSpc>
              <a:buFont typeface="Wingdings" pitchFamily="2" charset="2"/>
              <a:buNone/>
              <a:defRPr/>
            </a:pPr>
            <a:r>
              <a:rPr lang="en-US" altLang="en-US" sz="4400" dirty="0" err="1">
                <a:solidFill>
                  <a:srgbClr val="FFFF00"/>
                </a:solidFill>
                <a:latin typeface="Wide Latin" pitchFamily="18" charset="0"/>
              </a:rPr>
              <a:t>Apocalyptischer</a:t>
            </a:r>
            <a:r>
              <a:rPr lang="en-US" altLang="en-US" sz="4400" dirty="0">
                <a:solidFill>
                  <a:srgbClr val="FFFF00"/>
                </a:solidFill>
                <a:latin typeface="Wide Latin" pitchFamily="18" charset="0"/>
              </a:rPr>
              <a:t> Teil</a:t>
            </a:r>
            <a:endParaRPr lang="en-US" altLang="en-US" sz="4000" dirty="0">
              <a:solidFill>
                <a:srgbClr val="FFFF00"/>
              </a:solidFill>
              <a:latin typeface="Wide Latin" pitchFamily="18" charset="0"/>
            </a:endParaRPr>
          </a:p>
          <a:p>
            <a:pPr algn="r" eaLnBrk="1" hangingPunct="1">
              <a:lnSpc>
                <a:spcPct val="80000"/>
              </a:lnSpc>
              <a:buFont typeface="Wingdings" pitchFamily="2" charset="2"/>
              <a:buNone/>
              <a:defRPr/>
            </a:pPr>
            <a:r>
              <a:rPr lang="en-US" altLang="en-US" dirty="0">
                <a:solidFill>
                  <a:schemeClr val="hlink"/>
                </a:solidFill>
                <a:latin typeface="Impact" panose="020B0806030902050204" pitchFamily="34" charset="0"/>
              </a:rPr>
              <a:t>Daniel 7-12</a:t>
            </a:r>
          </a:p>
        </p:txBody>
      </p:sp>
      <p:sp>
        <p:nvSpPr>
          <p:cNvPr id="133124" name="Line 3">
            <a:extLst>
              <a:ext uri="{FF2B5EF4-FFF2-40B4-BE49-F238E27FC236}">
                <a16:creationId xmlns:a16="http://schemas.microsoft.com/office/drawing/2014/main" id="{93913566-83AA-9E45-A86B-F869B74C9BE6}"/>
              </a:ext>
            </a:extLst>
          </p:cNvPr>
          <p:cNvSpPr>
            <a:spLocks noChangeShapeType="1"/>
          </p:cNvSpPr>
          <p:nvPr/>
        </p:nvSpPr>
        <p:spPr bwMode="auto">
          <a:xfrm>
            <a:off x="0" y="5029200"/>
            <a:ext cx="9144000" cy="0"/>
          </a:xfrm>
          <a:prstGeom prst="line">
            <a:avLst/>
          </a:prstGeom>
          <a:noFill/>
          <a:ln w="952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 name="Slide Number Placeholder 5">
            <a:extLst>
              <a:ext uri="{FF2B5EF4-FFF2-40B4-BE49-F238E27FC236}">
                <a16:creationId xmlns:a16="http://schemas.microsoft.com/office/drawing/2014/main" id="{04201CA5-0F78-2640-B30A-BA0D8E61F5F5}"/>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110</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1DD516E5-EED2-AA42-B5C3-43CF62850B5E}"/>
              </a:ext>
            </a:extLst>
          </p:cNvPr>
          <p:cNvSpPr>
            <a:spLocks noGrp="1" noChangeArrowheads="1"/>
          </p:cNvSpPr>
          <p:nvPr>
            <p:ph type="title"/>
          </p:nvPr>
        </p:nvSpPr>
        <p:spPr>
          <a:xfrm>
            <a:off x="457200" y="76200"/>
            <a:ext cx="8229600" cy="1143000"/>
          </a:xfrm>
        </p:spPr>
        <p:txBody>
          <a:bodyPr/>
          <a:lstStyle/>
          <a:p>
            <a:pPr eaLnBrk="1" hangingPunct="1">
              <a:defRPr/>
            </a:pPr>
            <a:r>
              <a:rPr lang="en-US" altLang="en-US" dirty="0" err="1">
                <a:latin typeface="Lucida Bright" pitchFamily="18" charset="0"/>
              </a:rPr>
              <a:t>Vier</a:t>
            </a:r>
            <a:r>
              <a:rPr lang="en-US" altLang="en-US" dirty="0">
                <a:latin typeface="Lucida Bright" pitchFamily="18" charset="0"/>
              </a:rPr>
              <a:t> </a:t>
            </a:r>
            <a:r>
              <a:rPr lang="en-US" altLang="en-US" dirty="0" err="1">
                <a:latin typeface="Lucida Bright" pitchFamily="18" charset="0"/>
              </a:rPr>
              <a:t>datierte</a:t>
            </a:r>
            <a:r>
              <a:rPr lang="en-US" altLang="en-US" dirty="0">
                <a:latin typeface="Lucida Bright" pitchFamily="18" charset="0"/>
              </a:rPr>
              <a:t> </a:t>
            </a:r>
            <a:r>
              <a:rPr lang="en-US" altLang="en-US" dirty="0" err="1">
                <a:latin typeface="Lucida Bright" pitchFamily="18" charset="0"/>
              </a:rPr>
              <a:t>Visionen</a:t>
            </a:r>
            <a:endParaRPr lang="en-US" altLang="en-US" dirty="0">
              <a:latin typeface="Lucida Bright" pitchFamily="18" charset="0"/>
            </a:endParaRPr>
          </a:p>
        </p:txBody>
      </p:sp>
      <p:sp>
        <p:nvSpPr>
          <p:cNvPr id="161795" name="Rectangle 3">
            <a:extLst>
              <a:ext uri="{FF2B5EF4-FFF2-40B4-BE49-F238E27FC236}">
                <a16:creationId xmlns:a16="http://schemas.microsoft.com/office/drawing/2014/main" id="{74F7DD4F-F67D-6A4D-8746-07B54E40F9EB}"/>
              </a:ext>
            </a:extLst>
          </p:cNvPr>
          <p:cNvSpPr>
            <a:spLocks noGrp="1" noChangeArrowheads="1"/>
          </p:cNvSpPr>
          <p:nvPr>
            <p:ph type="body" idx="1"/>
          </p:nvPr>
        </p:nvSpPr>
        <p:spPr>
          <a:xfrm>
            <a:off x="457200" y="1143000"/>
            <a:ext cx="8229600" cy="4038600"/>
          </a:xfrm>
          <a:ln w="28575">
            <a:solidFill>
              <a:schemeClr val="folHlink"/>
            </a:solidFill>
            <a:miter lim="800000"/>
            <a:headEnd/>
            <a:tailEnd/>
          </a:ln>
        </p:spPr>
        <p:txBody>
          <a:bodyPr/>
          <a:lstStyle/>
          <a:p>
            <a:pPr eaLnBrk="1" hangingPunct="1">
              <a:defRPr/>
            </a:pPr>
            <a:r>
              <a:rPr lang="en-US" altLang="en-US" sz="2800" dirty="0" err="1">
                <a:solidFill>
                  <a:srgbClr val="FFFF99"/>
                </a:solidFill>
              </a:rPr>
              <a:t>Traum</a:t>
            </a:r>
            <a:r>
              <a:rPr lang="en-US" altLang="en-US" sz="2800" dirty="0">
                <a:solidFill>
                  <a:srgbClr val="FFFF99"/>
                </a:solidFill>
              </a:rPr>
              <a:t> von den </a:t>
            </a:r>
            <a:r>
              <a:rPr lang="en-US" altLang="en-US" sz="2800" dirty="0" err="1">
                <a:solidFill>
                  <a:srgbClr val="FFFF99"/>
                </a:solidFill>
              </a:rPr>
              <a:t>Weltreichen</a:t>
            </a:r>
            <a:r>
              <a:rPr lang="en-US" altLang="en-US" sz="2800" dirty="0">
                <a:solidFill>
                  <a:srgbClr val="FFFF99"/>
                </a:solidFill>
              </a:rPr>
              <a:t> (7,1ff.)</a:t>
            </a:r>
            <a:r>
              <a:rPr lang="en-US" altLang="en-US" sz="2400" i="1" dirty="0">
                <a:latin typeface="Arial Narrow" panose="020B0606020202030204" pitchFamily="34" charset="0"/>
              </a:rPr>
              <a:t> </a:t>
            </a:r>
          </a:p>
          <a:p>
            <a:pPr eaLnBrk="1" hangingPunct="1">
              <a:buFont typeface="Wingdings" pitchFamily="2" charset="2"/>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Belsazars</a:t>
            </a:r>
            <a:r>
              <a:rPr lang="en-US" altLang="en-US" sz="2400" i="1" dirty="0">
                <a:latin typeface="Arial Narrow" panose="020B0606020202030204" pitchFamily="34" charset="0"/>
              </a:rPr>
              <a:t> 1. </a:t>
            </a:r>
            <a:r>
              <a:rPr lang="en-US" altLang="en-US" sz="2400" i="1" dirty="0" err="1">
                <a:latin typeface="Arial Narrow" panose="020B0606020202030204" pitchFamily="34" charset="0"/>
              </a:rPr>
              <a:t>Herrschaftsjahr</a:t>
            </a:r>
            <a:endParaRPr lang="en-US" altLang="en-US" sz="2800" dirty="0">
              <a:solidFill>
                <a:srgbClr val="FFFF99"/>
              </a:solidFill>
            </a:endParaRPr>
          </a:p>
          <a:p>
            <a:pPr eaLnBrk="1" hangingPunct="1">
              <a:defRPr/>
            </a:pPr>
            <a:r>
              <a:rPr lang="en-US" altLang="en-US" sz="2800" dirty="0">
                <a:solidFill>
                  <a:srgbClr val="FFFF99"/>
                </a:solidFill>
              </a:rPr>
              <a:t>Vision </a:t>
            </a:r>
            <a:r>
              <a:rPr lang="en-US" altLang="en-US" sz="2800" dirty="0" err="1">
                <a:solidFill>
                  <a:srgbClr val="FFFF99"/>
                </a:solidFill>
              </a:rPr>
              <a:t>vom</a:t>
            </a:r>
            <a:r>
              <a:rPr lang="en-US" altLang="en-US" sz="2800" dirty="0">
                <a:solidFill>
                  <a:srgbClr val="FFFF99"/>
                </a:solidFill>
              </a:rPr>
              <a:t> </a:t>
            </a:r>
            <a:r>
              <a:rPr lang="en-US" altLang="en-US" sz="2800" dirty="0" err="1">
                <a:solidFill>
                  <a:srgbClr val="FFFF99"/>
                </a:solidFill>
              </a:rPr>
              <a:t>Widder</a:t>
            </a:r>
            <a:r>
              <a:rPr lang="en-US" altLang="en-US" sz="2800" dirty="0">
                <a:solidFill>
                  <a:srgbClr val="FFFF99"/>
                </a:solidFill>
              </a:rPr>
              <a:t> und </a:t>
            </a:r>
            <a:r>
              <a:rPr lang="en-US" altLang="en-US" sz="2800" dirty="0" err="1">
                <a:solidFill>
                  <a:srgbClr val="FFFF99"/>
                </a:solidFill>
              </a:rPr>
              <a:t>vom</a:t>
            </a:r>
            <a:r>
              <a:rPr lang="en-US" altLang="en-US" sz="2800" dirty="0">
                <a:solidFill>
                  <a:srgbClr val="FFFF99"/>
                </a:solidFill>
              </a:rPr>
              <a:t> </a:t>
            </a:r>
            <a:r>
              <a:rPr lang="en-US" altLang="en-US" sz="2800" dirty="0" err="1">
                <a:solidFill>
                  <a:srgbClr val="FFFF99"/>
                </a:solidFill>
              </a:rPr>
              <a:t>Ziegenbock</a:t>
            </a:r>
            <a:r>
              <a:rPr lang="en-US" altLang="en-US" sz="2800" dirty="0">
                <a:solidFill>
                  <a:srgbClr val="FFFF99"/>
                </a:solidFill>
              </a:rPr>
              <a:t> (8,1ff.) </a:t>
            </a:r>
            <a:r>
              <a:rPr lang="en-US" altLang="en-US" sz="2400" i="1" dirty="0" err="1">
                <a:latin typeface="Arial Narrow" panose="020B0606020202030204" pitchFamily="34" charset="0"/>
              </a:rPr>
              <a:t>Belsazars</a:t>
            </a:r>
            <a:r>
              <a:rPr lang="en-US" altLang="en-US" sz="2400" i="1" dirty="0">
                <a:latin typeface="Arial Narrow" panose="020B0606020202030204" pitchFamily="34" charset="0"/>
              </a:rPr>
              <a:t> 3. </a:t>
            </a:r>
            <a:r>
              <a:rPr lang="en-US" altLang="en-US" sz="2400" i="1" dirty="0" err="1">
                <a:latin typeface="Arial Narrow" panose="020B0606020202030204" pitchFamily="34" charset="0"/>
              </a:rPr>
              <a:t>Herrschaftsjahr</a:t>
            </a:r>
            <a:endParaRPr lang="en-US" altLang="en-US" sz="2800" dirty="0">
              <a:solidFill>
                <a:srgbClr val="FFFF99"/>
              </a:solidFill>
            </a:endParaRPr>
          </a:p>
          <a:p>
            <a:pPr eaLnBrk="1" hangingPunct="1">
              <a:defRPr/>
            </a:pPr>
            <a:r>
              <a:rPr lang="en-US" altLang="en-US" sz="2800" dirty="0" err="1">
                <a:solidFill>
                  <a:srgbClr val="FFFF99"/>
                </a:solidFill>
              </a:rPr>
              <a:t>Voraussage</a:t>
            </a:r>
            <a:r>
              <a:rPr lang="en-US" altLang="en-US" sz="2800" dirty="0">
                <a:solidFill>
                  <a:srgbClr val="FFFF99"/>
                </a:solidFill>
              </a:rPr>
              <a:t> der </a:t>
            </a:r>
            <a:r>
              <a:rPr lang="en-US" altLang="en-US" sz="2800" dirty="0" err="1">
                <a:solidFill>
                  <a:srgbClr val="FFFF99"/>
                </a:solidFill>
              </a:rPr>
              <a:t>siebzig</a:t>
            </a:r>
            <a:r>
              <a:rPr lang="en-US" altLang="en-US" sz="2800" dirty="0">
                <a:solidFill>
                  <a:srgbClr val="FFFF99"/>
                </a:solidFill>
              </a:rPr>
              <a:t> </a:t>
            </a:r>
            <a:r>
              <a:rPr lang="en-US" altLang="en-US" sz="2800" dirty="0" err="1">
                <a:solidFill>
                  <a:srgbClr val="FFFF99"/>
                </a:solidFill>
              </a:rPr>
              <a:t>Wochen</a:t>
            </a:r>
            <a:r>
              <a:rPr lang="en-US" altLang="en-US" sz="2800" dirty="0">
                <a:solidFill>
                  <a:srgbClr val="FFFF99"/>
                </a:solidFill>
              </a:rPr>
              <a:t> (9,1ff.)</a:t>
            </a:r>
            <a:r>
              <a:rPr lang="en-US" altLang="en-US" sz="2400" i="1" dirty="0">
                <a:latin typeface="Arial Narrow" panose="020B0606020202030204" pitchFamily="34" charset="0"/>
              </a:rPr>
              <a:t> </a:t>
            </a:r>
          </a:p>
          <a:p>
            <a:pPr eaLnBrk="1" hangingPunct="1">
              <a:buFont typeface="Wingdings" pitchFamily="2" charset="2"/>
              <a:buNone/>
              <a:defRPr/>
            </a:pPr>
            <a:r>
              <a:rPr lang="en-US" altLang="en-US" sz="2400" i="1" dirty="0">
                <a:latin typeface="Arial Narrow" panose="020B0606020202030204" pitchFamily="34" charset="0"/>
              </a:rPr>
              <a:t>	Darius' 1. </a:t>
            </a:r>
            <a:r>
              <a:rPr lang="en-US" altLang="en-US" sz="2400" i="1" dirty="0" err="1">
                <a:latin typeface="Arial Narrow" panose="020B0606020202030204" pitchFamily="34" charset="0"/>
              </a:rPr>
              <a:t>Herrschaftsjahr</a:t>
            </a:r>
            <a:endParaRPr lang="en-US" altLang="en-US" sz="2800" dirty="0">
              <a:solidFill>
                <a:srgbClr val="FFFF99"/>
              </a:solidFill>
            </a:endParaRPr>
          </a:p>
          <a:p>
            <a:pPr eaLnBrk="1" hangingPunct="1">
              <a:defRPr/>
            </a:pPr>
            <a:r>
              <a:rPr lang="en-US" altLang="en-US" sz="2800" dirty="0">
                <a:solidFill>
                  <a:srgbClr val="FFFF99"/>
                </a:solidFill>
              </a:rPr>
              <a:t>Vision der </a:t>
            </a:r>
            <a:r>
              <a:rPr lang="en-US" altLang="en-US" sz="2800" dirty="0" err="1">
                <a:solidFill>
                  <a:srgbClr val="FFFF99"/>
                </a:solidFill>
              </a:rPr>
              <a:t>Könige</a:t>
            </a:r>
            <a:r>
              <a:rPr lang="en-US" altLang="en-US" sz="2800" dirty="0">
                <a:solidFill>
                  <a:srgbClr val="FFFF99"/>
                </a:solidFill>
              </a:rPr>
              <a:t> </a:t>
            </a:r>
            <a:r>
              <a:rPr lang="en-US" altLang="en-US" sz="2800" dirty="0" err="1">
                <a:solidFill>
                  <a:srgbClr val="FFFF99"/>
                </a:solidFill>
              </a:rPr>
              <a:t>aus</a:t>
            </a:r>
            <a:r>
              <a:rPr lang="en-US" altLang="en-US" sz="2800" dirty="0">
                <a:solidFill>
                  <a:srgbClr val="FFFF99"/>
                </a:solidFill>
              </a:rPr>
              <a:t> Norden &amp; </a:t>
            </a:r>
            <a:r>
              <a:rPr lang="en-US" altLang="en-US" sz="2800" dirty="0" err="1">
                <a:solidFill>
                  <a:srgbClr val="FFFF99"/>
                </a:solidFill>
              </a:rPr>
              <a:t>Süden</a:t>
            </a:r>
            <a:r>
              <a:rPr lang="en-US" altLang="en-US" sz="2800" dirty="0">
                <a:solidFill>
                  <a:srgbClr val="FFFF99"/>
                </a:solidFill>
              </a:rPr>
              <a:t> (10,1ff)</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Kyrus</a:t>
            </a:r>
            <a:r>
              <a:rPr lang="en-US" altLang="en-US" sz="2400" i="1" dirty="0">
                <a:latin typeface="Arial Narrow" panose="020B0606020202030204" pitchFamily="34" charset="0"/>
              </a:rPr>
              <a:t>'  3. </a:t>
            </a:r>
            <a:r>
              <a:rPr lang="en-US" altLang="en-US" sz="2400" i="1" dirty="0" err="1">
                <a:latin typeface="Arial Narrow" panose="020B0606020202030204" pitchFamily="34" charset="0"/>
              </a:rPr>
              <a:t>Herrschaftsjahr</a:t>
            </a:r>
            <a:endParaRPr lang="en-US" altLang="en-US" sz="2800" dirty="0">
              <a:solidFill>
                <a:srgbClr val="FFFF99"/>
              </a:solidFill>
            </a:endParaRPr>
          </a:p>
        </p:txBody>
      </p:sp>
      <p:sp>
        <p:nvSpPr>
          <p:cNvPr id="161796" name="Text Box 4">
            <a:extLst>
              <a:ext uri="{FF2B5EF4-FFF2-40B4-BE49-F238E27FC236}">
                <a16:creationId xmlns:a16="http://schemas.microsoft.com/office/drawing/2014/main" id="{5CFB9D72-9664-CC4A-80E6-AF2042D39251}"/>
              </a:ext>
            </a:extLst>
          </p:cNvPr>
          <p:cNvSpPr txBox="1">
            <a:spLocks noChangeArrowheads="1"/>
          </p:cNvSpPr>
          <p:nvPr/>
        </p:nvSpPr>
        <p:spPr bwMode="auto">
          <a:xfrm>
            <a:off x="228600" y="5303838"/>
            <a:ext cx="8763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3000" i="1" dirty="0" err="1">
                <a:latin typeface="Verdana" panose="020B0604030504040204" pitchFamily="34" charset="0"/>
              </a:rPr>
              <a:t>Beachte</a:t>
            </a:r>
            <a:r>
              <a:rPr lang="en-US" altLang="en-US" sz="3000" i="1" dirty="0">
                <a:latin typeface="Verdana" panose="020B0604030504040204" pitchFamily="34" charset="0"/>
              </a:rPr>
              <a:t>, die </a:t>
            </a:r>
            <a:r>
              <a:rPr lang="en-US" altLang="en-US" sz="3000" i="1" dirty="0" err="1">
                <a:latin typeface="Verdana" panose="020B0604030504040204" pitchFamily="34" charset="0"/>
              </a:rPr>
              <a:t>vier</a:t>
            </a:r>
            <a:r>
              <a:rPr lang="en-US" altLang="en-US" sz="3000" i="1" dirty="0">
                <a:latin typeface="Verdana" panose="020B0604030504040204" pitchFamily="34" charset="0"/>
              </a:rPr>
              <a:t> </a:t>
            </a:r>
            <a:r>
              <a:rPr lang="en-US" altLang="en-US" sz="3000" i="1" dirty="0" err="1">
                <a:latin typeface="Verdana" panose="020B0604030504040204" pitchFamily="34" charset="0"/>
              </a:rPr>
              <a:t>apokalyptischen</a:t>
            </a:r>
            <a:r>
              <a:rPr lang="en-US" altLang="en-US" sz="3000" i="1" dirty="0">
                <a:latin typeface="Verdana" panose="020B0604030504040204" pitchFamily="34" charset="0"/>
              </a:rPr>
              <a:t> </a:t>
            </a:r>
            <a:r>
              <a:rPr lang="en-US" altLang="en-US" sz="3000" i="1" dirty="0" err="1">
                <a:latin typeface="Verdana" panose="020B0604030504040204" pitchFamily="34" charset="0"/>
              </a:rPr>
              <a:t>Visionen</a:t>
            </a:r>
            <a:r>
              <a:rPr lang="en-US" altLang="en-US" sz="3000" i="1" dirty="0">
                <a:latin typeface="Verdana" panose="020B0604030504040204" pitchFamily="34" charset="0"/>
              </a:rPr>
              <a:t> </a:t>
            </a:r>
            <a:r>
              <a:rPr lang="en-US" altLang="en-US" sz="3000" i="1" dirty="0" err="1">
                <a:latin typeface="Verdana" panose="020B0604030504040204" pitchFamily="34" charset="0"/>
              </a:rPr>
              <a:t>sind</a:t>
            </a:r>
            <a:r>
              <a:rPr lang="en-US" altLang="en-US" sz="3000" i="1" dirty="0">
                <a:latin typeface="Verdana" panose="020B0604030504040204" pitchFamily="34" charset="0"/>
              </a:rPr>
              <a:t> </a:t>
            </a:r>
            <a:r>
              <a:rPr lang="en-US" altLang="en-US" sz="3000" i="1" dirty="0" err="1">
                <a:latin typeface="Verdana" panose="020B0604030504040204" pitchFamily="34" charset="0"/>
              </a:rPr>
              <a:t>nicht</a:t>
            </a:r>
            <a:r>
              <a:rPr lang="en-US" altLang="en-US" sz="3000" i="1" dirty="0">
                <a:latin typeface="Verdana" panose="020B0604030504040204" pitchFamily="34" charset="0"/>
              </a:rPr>
              <a:t> </a:t>
            </a:r>
            <a:r>
              <a:rPr lang="en-US" altLang="en-US" sz="3000" i="1" dirty="0" err="1">
                <a:latin typeface="Verdana" panose="020B0604030504040204" pitchFamily="34" charset="0"/>
              </a:rPr>
              <a:t>fortlaufend</a:t>
            </a:r>
            <a:r>
              <a:rPr lang="en-US" altLang="en-US" sz="3000" i="1" dirty="0">
                <a:latin typeface="Verdana" panose="020B0604030504040204" pitchFamily="34" charset="0"/>
              </a:rPr>
              <a:t> </a:t>
            </a:r>
            <a:r>
              <a:rPr lang="en-US" altLang="en-US" sz="3000" i="1" dirty="0" err="1">
                <a:latin typeface="Verdana" panose="020B0604030504040204" pitchFamily="34" charset="0"/>
              </a:rPr>
              <a:t>zu</a:t>
            </a:r>
            <a:r>
              <a:rPr lang="en-US" altLang="en-US" sz="3000" i="1" dirty="0">
                <a:latin typeface="Verdana" panose="020B0604030504040204" pitchFamily="34" charset="0"/>
              </a:rPr>
              <a:t> den </a:t>
            </a:r>
            <a:r>
              <a:rPr lang="en-US" altLang="en-US" sz="3000" i="1" dirty="0" err="1">
                <a:latin typeface="Verdana" panose="020B0604030504040204" pitchFamily="34" charset="0"/>
              </a:rPr>
              <a:t>vorherigen</a:t>
            </a:r>
            <a:r>
              <a:rPr lang="en-US" altLang="en-US" sz="3000" i="1" dirty="0">
                <a:latin typeface="Verdana" panose="020B0604030504040204" pitchFamily="34" charset="0"/>
              </a:rPr>
              <a:t> </a:t>
            </a:r>
            <a:r>
              <a:rPr lang="en-US" altLang="en-US" sz="3000" i="1" dirty="0" err="1">
                <a:latin typeface="Verdana" panose="020B0604030504040204" pitchFamily="34" charset="0"/>
              </a:rPr>
              <a:t>historischen</a:t>
            </a:r>
            <a:r>
              <a:rPr lang="en-US" altLang="en-US" sz="3000" i="1" dirty="0">
                <a:latin typeface="Verdana" panose="020B0604030504040204" pitchFamily="34" charset="0"/>
              </a:rPr>
              <a:t> </a:t>
            </a:r>
            <a:r>
              <a:rPr lang="en-US" altLang="en-US" sz="3000" i="1" dirty="0" err="1">
                <a:latin typeface="Verdana" panose="020B0604030504040204" pitchFamily="34" charset="0"/>
              </a:rPr>
              <a:t>Kapitel</a:t>
            </a:r>
            <a:r>
              <a:rPr lang="en-US" altLang="en-US" sz="3000" i="1" dirty="0">
                <a:latin typeface="Verdana" panose="020B0604030504040204" pitchFamily="34" charset="0"/>
              </a:rPr>
              <a:t>.</a:t>
            </a:r>
          </a:p>
        </p:txBody>
      </p:sp>
      <p:sp>
        <p:nvSpPr>
          <p:cNvPr id="6" name="Slide Number Placeholder 5">
            <a:extLst>
              <a:ext uri="{FF2B5EF4-FFF2-40B4-BE49-F238E27FC236}">
                <a16:creationId xmlns:a16="http://schemas.microsoft.com/office/drawing/2014/main" id="{3FBEA613-4B6D-7B41-BA79-83DC86D87DA9}"/>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111</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1795">
                                            <p:txEl>
                                              <p:pRg st="0" end="0"/>
                                            </p:txEl>
                                          </p:spTgt>
                                        </p:tgtEl>
                                        <p:attrNameLst>
                                          <p:attrName>style.visibility</p:attrName>
                                        </p:attrNameLst>
                                      </p:cBhvr>
                                      <p:to>
                                        <p:strVal val="visible"/>
                                      </p:to>
                                    </p:set>
                                    <p:anim calcmode="lin" valueType="num">
                                      <p:cBhvr additive="base">
                                        <p:cTn id="7" dur="500" fill="hold"/>
                                        <p:tgtEl>
                                          <p:spTgt spid="161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17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1795">
                                            <p:txEl>
                                              <p:pRg st="1" end="1"/>
                                            </p:txEl>
                                          </p:spTgt>
                                        </p:tgtEl>
                                        <p:attrNameLst>
                                          <p:attrName>style.visibility</p:attrName>
                                        </p:attrNameLst>
                                      </p:cBhvr>
                                      <p:to>
                                        <p:strVal val="visible"/>
                                      </p:to>
                                    </p:set>
                                    <p:anim calcmode="lin" valueType="num">
                                      <p:cBhvr additive="base">
                                        <p:cTn id="11" dur="500" fill="hold"/>
                                        <p:tgtEl>
                                          <p:spTgt spid="1617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1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61795">
                                            <p:txEl>
                                              <p:pRg st="2" end="2"/>
                                            </p:txEl>
                                          </p:spTgt>
                                        </p:tgtEl>
                                        <p:attrNameLst>
                                          <p:attrName>style.visibility</p:attrName>
                                        </p:attrNameLst>
                                      </p:cBhvr>
                                      <p:to>
                                        <p:strVal val="visible"/>
                                      </p:to>
                                    </p:set>
                                    <p:anim calcmode="lin" valueType="num">
                                      <p:cBhvr additive="base">
                                        <p:cTn id="17" dur="500" fill="hold"/>
                                        <p:tgtEl>
                                          <p:spTgt spid="1617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1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61795">
                                            <p:txEl>
                                              <p:pRg st="3" end="3"/>
                                            </p:txEl>
                                          </p:spTgt>
                                        </p:tgtEl>
                                        <p:attrNameLst>
                                          <p:attrName>style.visibility</p:attrName>
                                        </p:attrNameLst>
                                      </p:cBhvr>
                                      <p:to>
                                        <p:strVal val="visible"/>
                                      </p:to>
                                    </p:set>
                                    <p:anim calcmode="lin" valueType="num">
                                      <p:cBhvr additive="base">
                                        <p:cTn id="23" dur="500" fill="hold"/>
                                        <p:tgtEl>
                                          <p:spTgt spid="16179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1795">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1795">
                                            <p:txEl>
                                              <p:pRg st="4" end="4"/>
                                            </p:txEl>
                                          </p:spTgt>
                                        </p:tgtEl>
                                        <p:attrNameLst>
                                          <p:attrName>style.visibility</p:attrName>
                                        </p:attrNameLst>
                                      </p:cBhvr>
                                      <p:to>
                                        <p:strVal val="visible"/>
                                      </p:to>
                                    </p:set>
                                    <p:anim calcmode="lin" valueType="num">
                                      <p:cBhvr additive="base">
                                        <p:cTn id="27" dur="500" fill="hold"/>
                                        <p:tgtEl>
                                          <p:spTgt spid="16179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17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61795">
                                            <p:txEl>
                                              <p:pRg st="5" end="5"/>
                                            </p:txEl>
                                          </p:spTgt>
                                        </p:tgtEl>
                                        <p:attrNameLst>
                                          <p:attrName>style.visibility</p:attrName>
                                        </p:attrNameLst>
                                      </p:cBhvr>
                                      <p:to>
                                        <p:strVal val="visible"/>
                                      </p:to>
                                    </p:set>
                                    <p:anim calcmode="lin" valueType="num">
                                      <p:cBhvr additive="base">
                                        <p:cTn id="33" dur="500" fill="hold"/>
                                        <p:tgtEl>
                                          <p:spTgt spid="16179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17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161796">
                                            <p:txEl>
                                              <p:pRg st="0" end="0"/>
                                            </p:txEl>
                                          </p:spTgt>
                                        </p:tgtEl>
                                        <p:attrNameLst>
                                          <p:attrName>style.visibility</p:attrName>
                                        </p:attrNameLst>
                                      </p:cBhvr>
                                      <p:to>
                                        <p:strVal val="visible"/>
                                      </p:to>
                                    </p:set>
                                    <p:anim calcmode="lin" valueType="num">
                                      <p:cBhvr>
                                        <p:cTn id="39" dur="500" fill="hold"/>
                                        <p:tgtEl>
                                          <p:spTgt spid="161796">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6179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Slide Number Placeholder 7">
            <a:extLst>
              <a:ext uri="{FF2B5EF4-FFF2-40B4-BE49-F238E27FC236}">
                <a16:creationId xmlns:a16="http://schemas.microsoft.com/office/drawing/2014/main" id="{AF24C641-F235-9C46-9752-5E6F047EBA16}"/>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958B0686-01D1-1E45-8F5B-5B6704F65A65}" type="slidenum">
              <a:rPr lang="en-US" altLang="en-US" sz="1200">
                <a:latin typeface="Tahoma" panose="020B0604030504040204" pitchFamily="34" charset="0"/>
              </a:rPr>
              <a:pPr/>
              <a:t>112</a:t>
            </a:fld>
            <a:endParaRPr lang="en-US" altLang="en-US" sz="1200">
              <a:latin typeface="Tahoma" panose="020B0604030504040204" pitchFamily="34" charset="0"/>
            </a:endParaRPr>
          </a:p>
        </p:txBody>
      </p:sp>
      <p:sp>
        <p:nvSpPr>
          <p:cNvPr id="405506" name="Rectangle 2">
            <a:extLst>
              <a:ext uri="{FF2B5EF4-FFF2-40B4-BE49-F238E27FC236}">
                <a16:creationId xmlns:a16="http://schemas.microsoft.com/office/drawing/2014/main" id="{2803F1D1-8457-D349-97B2-3237067CD6E2}"/>
              </a:ext>
            </a:extLst>
          </p:cNvPr>
          <p:cNvSpPr>
            <a:spLocks noGrp="1" noChangeArrowheads="1"/>
          </p:cNvSpPr>
          <p:nvPr>
            <p:ph type="title"/>
          </p:nvPr>
        </p:nvSpPr>
        <p:spPr>
          <a:xfrm>
            <a:off x="457200" y="152400"/>
            <a:ext cx="8229600" cy="1143000"/>
          </a:xfrm>
        </p:spPr>
        <p:txBody>
          <a:bodyPr/>
          <a:lstStyle/>
          <a:p>
            <a:pPr eaLnBrk="1" hangingPunct="1">
              <a:defRPr/>
            </a:pPr>
            <a:r>
              <a:rPr lang="en-US" altLang="en-US" sz="4000" dirty="0">
                <a:latin typeface="Harlow Solid Italic" pitchFamily="82" charset="0"/>
              </a:rPr>
              <a:t>Alte </a:t>
            </a:r>
            <a:r>
              <a:rPr lang="en-US" altLang="en-US" sz="4000" dirty="0" err="1">
                <a:latin typeface="Harlow Solid Italic" pitchFamily="82" charset="0"/>
              </a:rPr>
              <a:t>nahöstliche</a:t>
            </a:r>
            <a:r>
              <a:rPr lang="en-US" altLang="en-US" sz="4000" dirty="0">
                <a:latin typeface="Harlow Solid Italic" pitchFamily="82" charset="0"/>
              </a:rPr>
              <a:t> </a:t>
            </a:r>
            <a:r>
              <a:rPr lang="en-US" altLang="en-US" sz="4000" dirty="0" err="1">
                <a:latin typeface="Harlow Solid Italic" pitchFamily="82" charset="0"/>
              </a:rPr>
              <a:t>Ikonografie</a:t>
            </a:r>
            <a:r>
              <a:rPr lang="en-US" altLang="en-US" sz="4000" dirty="0">
                <a:latin typeface="Harlow Solid Italic" pitchFamily="82" charset="0"/>
              </a:rPr>
              <a:t> von </a:t>
            </a:r>
            <a:r>
              <a:rPr lang="en-US" altLang="en-US" sz="4000" dirty="0" err="1">
                <a:latin typeface="Harlow Solid Italic" pitchFamily="82" charset="0"/>
              </a:rPr>
              <a:t>Mischwesen</a:t>
            </a:r>
            <a:endParaRPr lang="en-US" altLang="en-US" sz="4000" i="1" dirty="0">
              <a:latin typeface="Harlow Solid Italic" pitchFamily="82" charset="0"/>
            </a:endParaRPr>
          </a:p>
        </p:txBody>
      </p:sp>
      <p:pic>
        <p:nvPicPr>
          <p:cNvPr id="135172" name="Picture 3" descr="Protective Spirit">
            <a:extLst>
              <a:ext uri="{FF2B5EF4-FFF2-40B4-BE49-F238E27FC236}">
                <a16:creationId xmlns:a16="http://schemas.microsoft.com/office/drawing/2014/main" id="{E67BFCE3-5E75-0C49-AA13-42841716E265}"/>
              </a:ext>
            </a:extLst>
          </p:cNvPr>
          <p:cNvPicPr>
            <a:picLocks noGrp="1" noChangeAspect="1" noChangeArrowheads="1"/>
          </p:cNvPicPr>
          <p:nvPr>
            <p:ph sz="half" idx="1"/>
          </p:nvPr>
        </p:nvPicPr>
        <p:blipFill>
          <a:blip r:embed="rId2" cstate="email">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228600" y="1981200"/>
            <a:ext cx="301625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5173" name="Picture 4" descr="Sphinx">
            <a:extLst>
              <a:ext uri="{FF2B5EF4-FFF2-40B4-BE49-F238E27FC236}">
                <a16:creationId xmlns:a16="http://schemas.microsoft.com/office/drawing/2014/main" id="{2F747EE3-7E60-8040-94FD-A2EE2FB236D4}"/>
              </a:ext>
            </a:extLst>
          </p:cNvPr>
          <p:cNvPicPr>
            <a:picLocks noGrp="1" noChangeAspect="1" noChangeArrowheads="1"/>
          </p:cNvPicPr>
          <p:nvPr>
            <p:ph sz="quarter" idx="2"/>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3352800" y="2057400"/>
            <a:ext cx="2324100" cy="2171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05509" name="Group 5">
            <a:extLst>
              <a:ext uri="{FF2B5EF4-FFF2-40B4-BE49-F238E27FC236}">
                <a16:creationId xmlns:a16="http://schemas.microsoft.com/office/drawing/2014/main" id="{AA59282A-116F-C64A-B87B-F0F6F3B51182}"/>
              </a:ext>
            </a:extLst>
          </p:cNvPr>
          <p:cNvGraphicFramePr>
            <a:graphicFrameLocks noGrp="1"/>
          </p:cNvGraphicFramePr>
          <p:nvPr>
            <p:extLst>
              <p:ext uri="{D42A27DB-BD31-4B8C-83A1-F6EECF244321}">
                <p14:modId xmlns:p14="http://schemas.microsoft.com/office/powerpoint/2010/main" val="4032354178"/>
              </p:ext>
            </p:extLst>
          </p:nvPr>
        </p:nvGraphicFramePr>
        <p:xfrm>
          <a:off x="3429000" y="4114800"/>
          <a:ext cx="2286000" cy="2286000"/>
        </p:xfrm>
        <a:graphic>
          <a:graphicData uri="http://schemas.openxmlformats.org/drawingml/2006/table">
            <a:tbl>
              <a:tblPr/>
              <a:tblGrid>
                <a:gridCol w="2286000">
                  <a:extLst>
                    <a:ext uri="{9D8B030D-6E8A-4147-A177-3AD203B41FA5}">
                      <a16:colId xmlns:a16="http://schemas.microsoft.com/office/drawing/2014/main" val="236677671"/>
                    </a:ext>
                  </a:extLst>
                </a:gridCol>
              </a:tblGrid>
              <a:tr h="228600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2000" b="0" i="0"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Mischwesen</a:t>
                      </a:r>
                      <a:r>
                        <a:rPr kumimoji="0" lang="en-US" altLang="en-US" sz="2000" b="0" i="0"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a:t>
                      </a:r>
                      <a:r>
                        <a:rPr kumimoji="0" lang="en-US" altLang="en-US" sz="2000" b="0" i="0"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welche</a:t>
                      </a:r>
                      <a:r>
                        <a:rPr kumimoji="0" lang="en-US" altLang="en-US" sz="2000" b="0" i="0"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die </a:t>
                      </a:r>
                      <a:r>
                        <a:rPr kumimoji="0" lang="en-US" altLang="en-US" sz="2000" b="0" i="0"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Aspekte</a:t>
                      </a:r>
                      <a:r>
                        <a:rPr kumimoji="0" lang="en-US" altLang="en-US" sz="2000" b="0" i="0"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von Kraft, </a:t>
                      </a:r>
                      <a:r>
                        <a:rPr kumimoji="0" lang="en-US" altLang="en-US" sz="2000" b="0" i="0"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Schnel-ligkeit</a:t>
                      </a:r>
                      <a:r>
                        <a:rPr kumimoji="0" lang="en-US" altLang="en-US" sz="2000" b="0" i="0"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a:t>
                      </a:r>
                      <a:r>
                        <a:rPr kumimoji="0" lang="en-US" altLang="en-US" sz="2000" b="0" i="0"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Intelli-genz</a:t>
                      </a:r>
                      <a:r>
                        <a:rPr kumimoji="0" lang="en-US" altLang="en-US" sz="2000" b="0" i="0"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und Status </a:t>
                      </a:r>
                      <a:r>
                        <a:rPr kumimoji="0" lang="en-US" altLang="en-US" sz="2000" b="0" i="0"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vereinen</a:t>
                      </a:r>
                      <a:r>
                        <a:rPr kumimoji="0" lang="en-US" altLang="en-US" sz="2000" b="0" i="0"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a:t>
                      </a: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647274416"/>
                  </a:ext>
                </a:extLst>
              </a:tr>
            </a:tbl>
          </a:graphicData>
        </a:graphic>
      </p:graphicFrame>
      <p:pic>
        <p:nvPicPr>
          <p:cNvPr id="135176" name="Picture 11" descr="h2_32">
            <a:extLst>
              <a:ext uri="{FF2B5EF4-FFF2-40B4-BE49-F238E27FC236}">
                <a16:creationId xmlns:a16="http://schemas.microsoft.com/office/drawing/2014/main" id="{01013C8C-BA4D-2843-AEB6-9F13BD2094FC}"/>
              </a:ext>
            </a:extLst>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6019800" y="1524000"/>
            <a:ext cx="2936875"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7" name="Text Box 12">
            <a:extLst>
              <a:ext uri="{FF2B5EF4-FFF2-40B4-BE49-F238E27FC236}">
                <a16:creationId xmlns:a16="http://schemas.microsoft.com/office/drawing/2014/main" id="{92436AD5-1C0A-844C-9D23-56BAD1DC3B3F}"/>
              </a:ext>
            </a:extLst>
          </p:cNvPr>
          <p:cNvSpPr txBox="1">
            <a:spLocks noChangeArrowheads="1"/>
          </p:cNvSpPr>
          <p:nvPr/>
        </p:nvSpPr>
        <p:spPr bwMode="auto">
          <a:xfrm>
            <a:off x="533400" y="6400800"/>
            <a:ext cx="2362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1600">
                <a:latin typeface="Arial Narrow" panose="020B0604020202020204" pitchFamily="34" charset="0"/>
              </a:rPr>
              <a:t>British Museum, London</a:t>
            </a:r>
          </a:p>
        </p:txBody>
      </p:sp>
      <p:sp>
        <p:nvSpPr>
          <p:cNvPr id="135178" name="Text Box 13">
            <a:extLst>
              <a:ext uri="{FF2B5EF4-FFF2-40B4-BE49-F238E27FC236}">
                <a16:creationId xmlns:a16="http://schemas.microsoft.com/office/drawing/2014/main" id="{7B4D3CC9-2FB8-0C46-84AD-C21E9200050D}"/>
              </a:ext>
            </a:extLst>
          </p:cNvPr>
          <p:cNvSpPr txBox="1">
            <a:spLocks noChangeArrowheads="1"/>
          </p:cNvSpPr>
          <p:nvPr/>
        </p:nvSpPr>
        <p:spPr bwMode="auto">
          <a:xfrm>
            <a:off x="6172200" y="6400800"/>
            <a:ext cx="2667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1600">
                <a:latin typeface="Arial Narrow" panose="020B0604020202020204" pitchFamily="34" charset="0"/>
              </a:rPr>
              <a:t>Metropolitan, New York</a:t>
            </a:r>
          </a:p>
        </p:txBody>
      </p:sp>
      <p:sp>
        <p:nvSpPr>
          <p:cNvPr id="10" name="Slide Number Placeholder 5">
            <a:extLst>
              <a:ext uri="{FF2B5EF4-FFF2-40B4-BE49-F238E27FC236}">
                <a16:creationId xmlns:a16="http://schemas.microsoft.com/office/drawing/2014/main" id="{6478466E-63AC-FD44-94EC-8AA55AD3EEA8}"/>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112</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6194" name="Picture 5" descr="OrientalInstitute 048">
            <a:extLst>
              <a:ext uri="{FF2B5EF4-FFF2-40B4-BE49-F238E27FC236}">
                <a16:creationId xmlns:a16="http://schemas.microsoft.com/office/drawing/2014/main" id="{C0490B0B-D2D7-2A40-A770-F9D46FC753B5}"/>
              </a:ext>
            </a:extLst>
          </p:cNvPr>
          <p:cNvPicPr>
            <a:picLocks noGrp="1" noChangeAspect="1" noChangeArrowheads="1"/>
          </p:cNvPicPr>
          <p:nvPr>
            <p:ph/>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0" y="0"/>
            <a:ext cx="67595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5" name="Text Box 6">
            <a:extLst>
              <a:ext uri="{FF2B5EF4-FFF2-40B4-BE49-F238E27FC236}">
                <a16:creationId xmlns:a16="http://schemas.microsoft.com/office/drawing/2014/main" id="{8AB38286-011C-2D4B-A0EF-8059237B75C0}"/>
              </a:ext>
            </a:extLst>
          </p:cNvPr>
          <p:cNvSpPr txBox="1">
            <a:spLocks noChangeArrowheads="1"/>
          </p:cNvSpPr>
          <p:nvPr/>
        </p:nvSpPr>
        <p:spPr bwMode="auto">
          <a:xfrm>
            <a:off x="6858000" y="533400"/>
            <a:ext cx="22098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000" dirty="0" err="1">
                <a:latin typeface="Lucida Sans Unicode" panose="020B0602030504020204" pitchFamily="34" charset="0"/>
              </a:rPr>
              <a:t>Mischwesen</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vom</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Palast</a:t>
            </a:r>
            <a:r>
              <a:rPr lang="en-US" altLang="en-US" sz="2000" dirty="0">
                <a:latin typeface="Lucida Sans Unicode" panose="020B0602030504020204" pitchFamily="34" charset="0"/>
              </a:rPr>
              <a:t> von Sargon II, </a:t>
            </a:r>
            <a:r>
              <a:rPr lang="en-US" altLang="en-US" sz="2000" dirty="0" err="1">
                <a:latin typeface="Lucida Sans Unicode" panose="020B0602030504020204" pitchFamily="34" charset="0"/>
              </a:rPr>
              <a:t>Khorsabad</a:t>
            </a:r>
            <a:r>
              <a:rPr lang="en-US" altLang="en-US" sz="2000" dirty="0">
                <a:latin typeface="Lucida Sans Unicode" panose="020B0602030504020204" pitchFamily="34" charset="0"/>
              </a:rPr>
              <a:t>.</a:t>
            </a:r>
          </a:p>
          <a:p>
            <a:pPr eaLnBrk="1" hangingPunct="1">
              <a:spcBef>
                <a:spcPct val="50000"/>
              </a:spcBef>
              <a:buClrTx/>
              <a:buSzTx/>
              <a:buFontTx/>
              <a:buNone/>
            </a:pPr>
            <a:r>
              <a:rPr lang="en-US" altLang="en-US" sz="2000" dirty="0">
                <a:latin typeface="Lucida Sans Unicode" panose="020B0602030504020204" pitchFamily="34" charset="0"/>
              </a:rPr>
              <a:t>Die </a:t>
            </a:r>
            <a:r>
              <a:rPr lang="en-US" altLang="en-US" sz="2000" dirty="0" err="1">
                <a:latin typeface="Lucida Sans Unicode" panose="020B0602030504020204" pitchFamily="34" charset="0"/>
              </a:rPr>
              <a:t>Figur</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wurde</a:t>
            </a:r>
            <a:r>
              <a:rPr lang="en-US" altLang="en-US" sz="2000" dirty="0">
                <a:latin typeface="Lucida Sans Unicode" panose="020B0602030504020204" pitchFamily="34" charset="0"/>
              </a:rPr>
              <a:t> 1929 </a:t>
            </a:r>
            <a:r>
              <a:rPr lang="en-US" altLang="en-US" sz="2000" dirty="0" err="1">
                <a:latin typeface="Lucida Sans Unicode" panose="020B0602030504020204" pitchFamily="34" charset="0"/>
              </a:rPr>
              <a:t>durch</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Ar-chäologen</a:t>
            </a:r>
            <a:r>
              <a:rPr lang="en-US" altLang="en-US" sz="2000" dirty="0">
                <a:latin typeface="Lucida Sans Unicode" panose="020B0602030504020204" pitchFamily="34" charset="0"/>
              </a:rPr>
              <a:t> der Universität Chi-</a:t>
            </a:r>
            <a:r>
              <a:rPr lang="en-US" altLang="en-US" sz="2000" dirty="0" err="1">
                <a:latin typeface="Lucida Sans Unicode" panose="020B0602030504020204" pitchFamily="34" charset="0"/>
              </a:rPr>
              <a:t>cago</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ausgegra</a:t>
            </a:r>
            <a:r>
              <a:rPr lang="en-US" altLang="en-US" sz="2000" dirty="0">
                <a:latin typeface="Lucida Sans Unicode" panose="020B0602030504020204" pitchFamily="34" charset="0"/>
              </a:rPr>
              <a:t>-ben.</a:t>
            </a:r>
          </a:p>
          <a:p>
            <a:pPr eaLnBrk="1" hangingPunct="1">
              <a:spcBef>
                <a:spcPct val="50000"/>
              </a:spcBef>
              <a:buClrTx/>
              <a:buSzTx/>
              <a:buFontTx/>
              <a:buNone/>
            </a:pPr>
            <a:r>
              <a:rPr lang="en-US" altLang="en-US" sz="2000" dirty="0">
                <a:latin typeface="Lucida Sans Unicode" panose="020B0602030504020204" pitchFamily="34" charset="0"/>
              </a:rPr>
              <a:t>Das Relief </a:t>
            </a:r>
            <a:r>
              <a:rPr lang="en-US" altLang="en-US" sz="2000" dirty="0" err="1">
                <a:latin typeface="Lucida Sans Unicode" panose="020B0602030504020204" pitchFamily="34" charset="0"/>
              </a:rPr>
              <a:t>ist</a:t>
            </a:r>
            <a:r>
              <a:rPr lang="en-US" altLang="en-US" sz="2000" dirty="0">
                <a:latin typeface="Lucida Sans Unicode" panose="020B0602030504020204" pitchFamily="34" charset="0"/>
              </a:rPr>
              <a:t> ca. 5m </a:t>
            </a:r>
            <a:r>
              <a:rPr lang="en-US" altLang="en-US" sz="2000" dirty="0" err="1">
                <a:latin typeface="Lucida Sans Unicode" panose="020B0602030504020204" pitchFamily="34" charset="0"/>
              </a:rPr>
              <a:t>hoch</a:t>
            </a:r>
            <a:r>
              <a:rPr lang="en-US" altLang="en-US" sz="2000" dirty="0">
                <a:latin typeface="Lucida Sans Unicode" panose="020B0602030504020204" pitchFamily="34" charset="0"/>
              </a:rPr>
              <a:t> und </a:t>
            </a:r>
            <a:r>
              <a:rPr lang="en-US" altLang="en-US" sz="2000" dirty="0" err="1">
                <a:latin typeface="Lucida Sans Unicode" panose="020B0602030504020204" pitchFamily="34" charset="0"/>
              </a:rPr>
              <a:t>wiegt</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mehr</a:t>
            </a:r>
            <a:r>
              <a:rPr lang="en-US" altLang="en-US" sz="2000" dirty="0">
                <a:latin typeface="Lucida Sans Unicode" panose="020B0602030504020204" pitchFamily="34" charset="0"/>
              </a:rPr>
              <a:t> </a:t>
            </a:r>
            <a:r>
              <a:rPr lang="en-US" altLang="en-US" sz="2000" dirty="0" err="1">
                <a:latin typeface="Lucida Sans Unicode" panose="020B0602030504020204" pitchFamily="34" charset="0"/>
              </a:rPr>
              <a:t>als</a:t>
            </a:r>
            <a:r>
              <a:rPr lang="en-US" altLang="en-US" sz="2000" dirty="0">
                <a:latin typeface="Lucida Sans Unicode" panose="020B0602030504020204" pitchFamily="34" charset="0"/>
              </a:rPr>
              <a:t> 40 </a:t>
            </a:r>
            <a:r>
              <a:rPr lang="en-US" altLang="en-US" sz="2000" dirty="0" err="1">
                <a:latin typeface="Lucida Sans Unicode" panose="020B0602030504020204" pitchFamily="34" charset="0"/>
              </a:rPr>
              <a:t>Tonnen</a:t>
            </a:r>
            <a:r>
              <a:rPr lang="en-US" altLang="en-US" sz="2000" dirty="0">
                <a:latin typeface="Lucida Sans Unicode" panose="020B0602030504020204" pitchFamily="34" charset="0"/>
              </a:rPr>
              <a:t>.</a:t>
            </a:r>
          </a:p>
        </p:txBody>
      </p:sp>
      <p:sp>
        <p:nvSpPr>
          <p:cNvPr id="136196" name="Text Box 7">
            <a:extLst>
              <a:ext uri="{FF2B5EF4-FFF2-40B4-BE49-F238E27FC236}">
                <a16:creationId xmlns:a16="http://schemas.microsoft.com/office/drawing/2014/main" id="{F3B9699C-8C71-FE40-A5B3-5DE3CFFC9A33}"/>
              </a:ext>
            </a:extLst>
          </p:cNvPr>
          <p:cNvSpPr txBox="1">
            <a:spLocks noChangeArrowheads="1"/>
          </p:cNvSpPr>
          <p:nvPr/>
        </p:nvSpPr>
        <p:spPr bwMode="auto">
          <a:xfrm>
            <a:off x="6858000" y="6248400"/>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a:latin typeface="Arial Narrow" panose="020B0604020202020204" pitchFamily="34" charset="0"/>
              </a:rPr>
              <a:t>Oriental Institute, Chicago</a:t>
            </a:r>
          </a:p>
        </p:txBody>
      </p:sp>
      <p:sp>
        <p:nvSpPr>
          <p:cNvPr id="5" name="Slide Number Placeholder 5">
            <a:extLst>
              <a:ext uri="{FF2B5EF4-FFF2-40B4-BE49-F238E27FC236}">
                <a16:creationId xmlns:a16="http://schemas.microsoft.com/office/drawing/2014/main" id="{6DAC723E-2F43-5449-AE80-47E5FB56D896}"/>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113</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7218" name="Picture 2" descr="MAS129">
            <a:extLst>
              <a:ext uri="{FF2B5EF4-FFF2-40B4-BE49-F238E27FC236}">
                <a16:creationId xmlns:a16="http://schemas.microsoft.com/office/drawing/2014/main" id="{A3F3B326-D76E-4844-9A9F-45071890B6D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20638"/>
            <a:ext cx="9144000" cy="6835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19" name="Text Box 3">
            <a:extLst>
              <a:ext uri="{FF2B5EF4-FFF2-40B4-BE49-F238E27FC236}">
                <a16:creationId xmlns:a16="http://schemas.microsoft.com/office/drawing/2014/main" id="{3EBD10AE-EA8D-5944-89D2-6D01A258AC14}"/>
              </a:ext>
            </a:extLst>
          </p:cNvPr>
          <p:cNvSpPr txBox="1">
            <a:spLocks noChangeArrowheads="1"/>
          </p:cNvSpPr>
          <p:nvPr/>
        </p:nvSpPr>
        <p:spPr bwMode="auto">
          <a:xfrm>
            <a:off x="228600" y="228600"/>
            <a:ext cx="3505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000" b="1" dirty="0">
                <a:latin typeface="Arial" panose="020B0604020202020204" pitchFamily="34" charset="0"/>
              </a:rPr>
              <a:t>Wie in </a:t>
            </a:r>
            <a:r>
              <a:rPr lang="en-US" altLang="en-US" sz="2000" b="1" dirty="0" err="1">
                <a:latin typeface="Arial" panose="020B0604020202020204" pitchFamily="34" charset="0"/>
              </a:rPr>
              <a:t>Assyrischer</a:t>
            </a:r>
            <a:r>
              <a:rPr lang="en-US" altLang="en-US" sz="2000" b="1" dirty="0">
                <a:latin typeface="Arial" panose="020B0604020202020204" pitchFamily="34" charset="0"/>
              </a:rPr>
              <a:t> und </a:t>
            </a:r>
            <a:r>
              <a:rPr lang="en-US" altLang="en-US" sz="2000" b="1" dirty="0" err="1">
                <a:latin typeface="Arial" panose="020B0604020202020204" pitchFamily="34" charset="0"/>
              </a:rPr>
              <a:t>Babylonischer</a:t>
            </a:r>
            <a:r>
              <a:rPr lang="en-US" altLang="en-US" sz="2000" b="1" dirty="0">
                <a:latin typeface="Arial" panose="020B0604020202020204" pitchFamily="34" charset="0"/>
              </a:rPr>
              <a:t> Kunst, </a:t>
            </a:r>
            <a:r>
              <a:rPr lang="en-US" altLang="en-US" sz="2000" b="1" dirty="0" err="1">
                <a:latin typeface="Arial" panose="020B0604020202020204" pitchFamily="34" charset="0"/>
              </a:rPr>
              <a:t>zeigt</a:t>
            </a:r>
            <a:r>
              <a:rPr lang="en-US" altLang="en-US" sz="2000" b="1" dirty="0">
                <a:latin typeface="Arial" panose="020B0604020202020204" pitchFamily="34" charset="0"/>
              </a:rPr>
              <a:t> </a:t>
            </a:r>
            <a:r>
              <a:rPr lang="en-US" altLang="en-US" sz="2000" b="1" dirty="0" err="1">
                <a:latin typeface="Arial" panose="020B0604020202020204" pitchFamily="34" charset="0"/>
              </a:rPr>
              <a:t>sich</a:t>
            </a:r>
            <a:r>
              <a:rPr lang="en-US" altLang="en-US" sz="2000" b="1" dirty="0">
                <a:latin typeface="Arial" panose="020B0604020202020204" pitchFamily="34" charset="0"/>
              </a:rPr>
              <a:t> </a:t>
            </a:r>
            <a:r>
              <a:rPr lang="en-US" altLang="en-US" sz="2000" b="1" dirty="0" err="1">
                <a:latin typeface="Arial" panose="020B0604020202020204" pitchFamily="34" charset="0"/>
              </a:rPr>
              <a:t>dieser</a:t>
            </a:r>
            <a:r>
              <a:rPr lang="en-US" altLang="en-US" sz="2000" b="1" dirty="0">
                <a:latin typeface="Arial" panose="020B0604020202020204" pitchFamily="34" charset="0"/>
              </a:rPr>
              <a:t> </a:t>
            </a:r>
            <a:r>
              <a:rPr lang="en-US" altLang="en-US" sz="2000" b="1" dirty="0" err="1">
                <a:latin typeface="Arial" panose="020B0604020202020204" pitchFamily="34" charset="0"/>
              </a:rPr>
              <a:t>typisch</a:t>
            </a:r>
            <a:r>
              <a:rPr lang="en-US" altLang="en-US" sz="2000" b="1" dirty="0">
                <a:latin typeface="Arial" panose="020B0604020202020204" pitchFamily="34" charset="0"/>
              </a:rPr>
              <a:t> </a:t>
            </a:r>
            <a:r>
              <a:rPr lang="en-US" altLang="en-US" sz="2000" b="1" dirty="0" err="1">
                <a:latin typeface="Arial" panose="020B0604020202020204" pitchFamily="34" charset="0"/>
              </a:rPr>
              <a:t>Persi-sche</a:t>
            </a:r>
            <a:r>
              <a:rPr lang="en-US" altLang="en-US" sz="2000" b="1" dirty="0">
                <a:latin typeface="Arial" panose="020B0604020202020204" pitchFamily="34" charset="0"/>
              </a:rPr>
              <a:t> </a:t>
            </a:r>
            <a:r>
              <a:rPr lang="en-US" altLang="en-US" sz="2000" b="1" dirty="0" err="1">
                <a:latin typeface="Arial" panose="020B0604020202020204" pitchFamily="34" charset="0"/>
              </a:rPr>
              <a:t>Drache</a:t>
            </a:r>
            <a:r>
              <a:rPr lang="en-US" altLang="en-US" sz="2000" b="1" dirty="0">
                <a:latin typeface="Arial" panose="020B0604020202020204" pitchFamily="34" charset="0"/>
              </a:rPr>
              <a:t> </a:t>
            </a:r>
            <a:r>
              <a:rPr lang="en-US" altLang="en-US" sz="2000" b="1" dirty="0" err="1">
                <a:latin typeface="Arial" panose="020B0604020202020204" pitchFamily="34" charset="0"/>
              </a:rPr>
              <a:t>aus</a:t>
            </a:r>
            <a:r>
              <a:rPr lang="en-US" altLang="en-US" sz="2000" b="1" dirty="0">
                <a:latin typeface="Arial" panose="020B0604020202020204" pitchFamily="34" charset="0"/>
              </a:rPr>
              <a:t> Susa </a:t>
            </a:r>
            <a:r>
              <a:rPr lang="en-US" altLang="en-US" sz="2000" b="1" dirty="0" err="1">
                <a:latin typeface="Arial" panose="020B0604020202020204" pitchFamily="34" charset="0"/>
              </a:rPr>
              <a:t>als</a:t>
            </a:r>
            <a:r>
              <a:rPr lang="en-US" altLang="en-US" sz="2000" b="1" dirty="0">
                <a:latin typeface="Arial" panose="020B0604020202020204" pitchFamily="34" charset="0"/>
              </a:rPr>
              <a:t> </a:t>
            </a:r>
            <a:r>
              <a:rPr lang="en-US" altLang="en-US" sz="2000" b="1" dirty="0" err="1">
                <a:latin typeface="Arial" panose="020B0604020202020204" pitchFamily="34" charset="0"/>
              </a:rPr>
              <a:t>Mischwesen</a:t>
            </a:r>
            <a:r>
              <a:rPr lang="en-US" altLang="en-US" sz="2000" b="1" dirty="0">
                <a:latin typeface="Arial" panose="020B0604020202020204" pitchFamily="34" charset="0"/>
              </a:rPr>
              <a:t>: </a:t>
            </a:r>
            <a:r>
              <a:rPr lang="en-US" altLang="en-US" sz="2000" b="1" dirty="0" err="1">
                <a:latin typeface="Arial" panose="020B0604020202020204" pitchFamily="34" charset="0"/>
              </a:rPr>
              <a:t>Vorderbeine</a:t>
            </a:r>
            <a:r>
              <a:rPr lang="en-US" altLang="en-US" sz="2000" b="1" dirty="0">
                <a:latin typeface="Arial" panose="020B0604020202020204" pitchFamily="34" charset="0"/>
              </a:rPr>
              <a:t> und </a:t>
            </a:r>
            <a:r>
              <a:rPr lang="en-US" altLang="en-US" sz="2000" b="1" dirty="0" err="1">
                <a:latin typeface="Arial" panose="020B0604020202020204" pitchFamily="34" charset="0"/>
              </a:rPr>
              <a:t>Leib</a:t>
            </a:r>
            <a:r>
              <a:rPr lang="en-US" altLang="en-US" sz="2000" b="1" dirty="0">
                <a:latin typeface="Arial" panose="020B0604020202020204" pitchFamily="34" charset="0"/>
              </a:rPr>
              <a:t> </a:t>
            </a:r>
            <a:r>
              <a:rPr lang="en-US" altLang="en-US" sz="2000" b="1" dirty="0" err="1">
                <a:latin typeface="Arial" panose="020B0604020202020204" pitchFamily="34" charset="0"/>
              </a:rPr>
              <a:t>eines</a:t>
            </a:r>
            <a:r>
              <a:rPr lang="en-US" altLang="en-US" sz="2000" b="1" dirty="0">
                <a:latin typeface="Arial" panose="020B0604020202020204" pitchFamily="34" charset="0"/>
              </a:rPr>
              <a:t> </a:t>
            </a:r>
            <a:r>
              <a:rPr lang="en-US" altLang="en-US" sz="2000" b="1" dirty="0" err="1">
                <a:latin typeface="Arial" panose="020B0604020202020204" pitchFamily="34" charset="0"/>
              </a:rPr>
              <a:t>Löwen</a:t>
            </a:r>
            <a:r>
              <a:rPr lang="en-US" altLang="en-US" sz="2000" b="1" dirty="0">
                <a:latin typeface="Arial" panose="020B0604020202020204" pitchFamily="34" charset="0"/>
              </a:rPr>
              <a:t>, </a:t>
            </a:r>
            <a:r>
              <a:rPr lang="en-US" altLang="en-US" sz="2000" b="1" dirty="0" err="1">
                <a:latin typeface="Arial" panose="020B0604020202020204" pitchFamily="34" charset="0"/>
              </a:rPr>
              <a:t>Hinterbeine</a:t>
            </a:r>
            <a:r>
              <a:rPr lang="en-US" altLang="en-US" sz="2000" b="1" dirty="0">
                <a:latin typeface="Arial" panose="020B0604020202020204" pitchFamily="34" charset="0"/>
              </a:rPr>
              <a:t> </a:t>
            </a:r>
            <a:r>
              <a:rPr lang="en-US" altLang="en-US" sz="2000" b="1" dirty="0" err="1">
                <a:latin typeface="Arial" panose="020B0604020202020204" pitchFamily="34" charset="0"/>
              </a:rPr>
              <a:t>als</a:t>
            </a:r>
            <a:r>
              <a:rPr lang="en-US" altLang="en-US" sz="2000" b="1" dirty="0">
                <a:latin typeface="Arial" panose="020B0604020202020204" pitchFamily="34" charset="0"/>
              </a:rPr>
              <a:t> </a:t>
            </a:r>
            <a:r>
              <a:rPr lang="en-US" altLang="en-US" sz="2000" b="1" dirty="0" err="1">
                <a:latin typeface="Arial" panose="020B0604020202020204" pitchFamily="34" charset="0"/>
              </a:rPr>
              <a:t>Adlerbeine</a:t>
            </a:r>
            <a:r>
              <a:rPr lang="en-US" altLang="en-US" sz="2000" b="1" dirty="0">
                <a:latin typeface="Arial" panose="020B0604020202020204" pitchFamily="34" charset="0"/>
              </a:rPr>
              <a:t>, </a:t>
            </a:r>
            <a:r>
              <a:rPr lang="en-US" altLang="en-US" sz="2000" b="1" dirty="0" err="1">
                <a:latin typeface="Arial" panose="020B0604020202020204" pitchFamily="34" charset="0"/>
              </a:rPr>
              <a:t>sowie</a:t>
            </a:r>
            <a:r>
              <a:rPr lang="en-US" altLang="en-US" sz="2000" b="1" dirty="0">
                <a:latin typeface="Arial" panose="020B0604020202020204" pitchFamily="34" charset="0"/>
              </a:rPr>
              <a:t> </a:t>
            </a:r>
            <a:r>
              <a:rPr lang="en-US" altLang="en-US" sz="2000" b="1" dirty="0" err="1">
                <a:latin typeface="Arial" panose="020B0604020202020204" pitchFamily="34" charset="0"/>
              </a:rPr>
              <a:t>Adlerflügel</a:t>
            </a:r>
            <a:r>
              <a:rPr lang="en-US" altLang="en-US" sz="2000" b="1" dirty="0">
                <a:latin typeface="Arial" panose="020B0604020202020204" pitchFamily="34" charset="0"/>
              </a:rPr>
              <a:t> und </a:t>
            </a:r>
            <a:r>
              <a:rPr lang="en-US" altLang="en-US" sz="2000" b="1" dirty="0" err="1">
                <a:latin typeface="Arial" panose="020B0604020202020204" pitchFamily="34" charset="0"/>
              </a:rPr>
              <a:t>Wid-derhörner</a:t>
            </a:r>
            <a:r>
              <a:rPr lang="en-US" altLang="en-US" sz="2000" b="1" dirty="0">
                <a:latin typeface="Arial" panose="020B0604020202020204" pitchFamily="34" charset="0"/>
              </a:rPr>
              <a:t>.</a:t>
            </a:r>
          </a:p>
        </p:txBody>
      </p:sp>
      <p:sp>
        <p:nvSpPr>
          <p:cNvPr id="4" name="Slide Number Placeholder 5">
            <a:extLst>
              <a:ext uri="{FF2B5EF4-FFF2-40B4-BE49-F238E27FC236}">
                <a16:creationId xmlns:a16="http://schemas.microsoft.com/office/drawing/2014/main" id="{ABD42916-8FB1-D643-AA69-441ED5B1CF46}"/>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114</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36094B70-2339-F04C-89F8-2E5E5FB314B5}"/>
              </a:ext>
            </a:extLst>
          </p:cNvPr>
          <p:cNvSpPr>
            <a:spLocks noGrp="1" noChangeArrowheads="1"/>
          </p:cNvSpPr>
          <p:nvPr>
            <p:ph type="title"/>
          </p:nvPr>
        </p:nvSpPr>
        <p:spPr>
          <a:xfrm>
            <a:off x="228600" y="0"/>
            <a:ext cx="8686800" cy="1524000"/>
          </a:xfrm>
        </p:spPr>
        <p:txBody>
          <a:bodyPr/>
          <a:lstStyle/>
          <a:p>
            <a:pPr algn="l" eaLnBrk="1" hangingPunct="1">
              <a:defRPr/>
            </a:pPr>
            <a:r>
              <a:rPr lang="en-US" altLang="en-US" dirty="0">
                <a:solidFill>
                  <a:schemeClr val="folHlink"/>
                </a:solidFill>
                <a:latin typeface="Showcard Gothic" pitchFamily="82" charset="0"/>
              </a:rPr>
              <a:t>TRAUM DER WELTREICHE</a:t>
            </a:r>
            <a:br>
              <a:rPr lang="en-US" altLang="en-US" sz="2000" dirty="0">
                <a:latin typeface="Showcard Gothic" pitchFamily="82" charset="0"/>
              </a:rPr>
            </a:br>
            <a:br>
              <a:rPr lang="en-US" altLang="en-US" sz="2000" b="1" dirty="0">
                <a:latin typeface="Showcard Gothic" pitchFamily="82" charset="0"/>
              </a:rPr>
            </a:br>
            <a:r>
              <a:rPr lang="en-US" altLang="en-US" sz="2000" b="1" dirty="0">
                <a:latin typeface="Showcard Gothic" pitchFamily="82" charset="0"/>
              </a:rPr>
              <a:t>  </a:t>
            </a:r>
            <a:r>
              <a:rPr lang="en-US" altLang="en-US" sz="2000" b="1" dirty="0">
                <a:latin typeface="Arial Narrow" panose="020B0606020202030204" pitchFamily="34" charset="0"/>
              </a:rPr>
              <a:t>Daniel 2			Daniel 7</a:t>
            </a:r>
            <a:endParaRPr lang="en-US" altLang="en-US" b="1" dirty="0">
              <a:latin typeface="Showcard Gothic" pitchFamily="82" charset="0"/>
            </a:endParaRPr>
          </a:p>
        </p:txBody>
      </p:sp>
      <p:sp>
        <p:nvSpPr>
          <p:cNvPr id="138244" name="Rectangle 6">
            <a:extLst>
              <a:ext uri="{FF2B5EF4-FFF2-40B4-BE49-F238E27FC236}">
                <a16:creationId xmlns:a16="http://schemas.microsoft.com/office/drawing/2014/main" id="{BE61B523-883F-E644-AF17-9EF9F0AE3C21}"/>
              </a:ext>
            </a:extLst>
          </p:cNvPr>
          <p:cNvSpPr>
            <a:spLocks noGrp="1" noChangeArrowheads="1"/>
          </p:cNvSpPr>
          <p:nvPr>
            <p:ph type="body" sz="half" idx="1"/>
          </p:nvPr>
        </p:nvSpPr>
        <p:spPr>
          <a:xfrm>
            <a:off x="228600" y="1600200"/>
            <a:ext cx="2514600" cy="2209800"/>
          </a:xfrm>
          <a:solidFill>
            <a:srgbClr val="FFFF99"/>
          </a:solidFill>
          <a:ln w="38100">
            <a:solidFill>
              <a:schemeClr val="tx1"/>
            </a:solidFill>
            <a:miter lim="800000"/>
            <a:headEnd/>
            <a:tailEnd/>
          </a:ln>
        </p:spPr>
        <p:txBody>
          <a:bodyPr lIns="72000" rIns="72000"/>
          <a:lstStyle/>
          <a:p>
            <a:pPr eaLnBrk="1" hangingPunct="1">
              <a:buFont typeface="Wingdings" pitchFamily="2" charset="2"/>
              <a:buNone/>
            </a:pPr>
            <a:r>
              <a:rPr lang="en-US" altLang="en-US" sz="2400" dirty="0">
                <a:solidFill>
                  <a:schemeClr val="bg1"/>
                </a:solidFill>
                <a:effectLst/>
                <a:latin typeface="Lucida Bright" panose="02040602050505020304" pitchFamily="18" charset="77"/>
              </a:rPr>
              <a:t>Haupt</a:t>
            </a:r>
          </a:p>
          <a:p>
            <a:pPr eaLnBrk="1" hangingPunct="1">
              <a:buFont typeface="Wingdings" pitchFamily="2" charset="2"/>
              <a:buNone/>
            </a:pPr>
            <a:r>
              <a:rPr lang="en-US" altLang="en-US" sz="2400" dirty="0">
                <a:solidFill>
                  <a:schemeClr val="bg1"/>
                </a:solidFill>
                <a:effectLst/>
                <a:latin typeface="Lucida Bright" panose="02040602050505020304" pitchFamily="18" charset="77"/>
              </a:rPr>
              <a:t>Brust &amp; </a:t>
            </a:r>
            <a:r>
              <a:rPr lang="en-US" altLang="en-US" sz="2400" dirty="0" err="1">
                <a:solidFill>
                  <a:schemeClr val="bg1"/>
                </a:solidFill>
                <a:effectLst/>
                <a:latin typeface="Lucida Bright" panose="02040602050505020304" pitchFamily="18" charset="77"/>
              </a:rPr>
              <a:t>Arme</a:t>
            </a:r>
            <a:endParaRPr lang="en-US" altLang="en-US" sz="2400" dirty="0">
              <a:solidFill>
                <a:schemeClr val="bg1"/>
              </a:solidFill>
              <a:effectLst/>
              <a:latin typeface="Lucida Bright" panose="02040602050505020304" pitchFamily="18" charset="77"/>
            </a:endParaRPr>
          </a:p>
          <a:p>
            <a:pPr eaLnBrk="1" hangingPunct="1">
              <a:buFont typeface="Wingdings" pitchFamily="2" charset="2"/>
              <a:buNone/>
            </a:pPr>
            <a:r>
              <a:rPr lang="en-US" altLang="en-US" sz="2400" dirty="0" err="1">
                <a:solidFill>
                  <a:schemeClr val="bg1"/>
                </a:solidFill>
                <a:effectLst/>
                <a:latin typeface="Lucida Bright" panose="02040602050505020304" pitchFamily="18" charset="77"/>
              </a:rPr>
              <a:t>Bauch</a:t>
            </a:r>
            <a:r>
              <a:rPr lang="en-US" altLang="en-US" sz="2400" dirty="0">
                <a:solidFill>
                  <a:schemeClr val="bg1"/>
                </a:solidFill>
                <a:effectLst/>
                <a:latin typeface="Lucida Bright" panose="02040602050505020304" pitchFamily="18" charset="77"/>
              </a:rPr>
              <a:t> &amp; </a:t>
            </a:r>
            <a:r>
              <a:rPr lang="en-US" altLang="en-US" sz="2400" dirty="0" err="1">
                <a:solidFill>
                  <a:schemeClr val="bg1"/>
                </a:solidFill>
                <a:effectLst/>
                <a:latin typeface="Lucida Bright" panose="02040602050505020304" pitchFamily="18" charset="77"/>
              </a:rPr>
              <a:t>Lenden</a:t>
            </a:r>
            <a:endParaRPr lang="en-US" altLang="en-US" sz="2400" dirty="0">
              <a:solidFill>
                <a:schemeClr val="bg1"/>
              </a:solidFill>
              <a:effectLst/>
              <a:latin typeface="Lucida Bright" panose="02040602050505020304" pitchFamily="18" charset="77"/>
            </a:endParaRPr>
          </a:p>
          <a:p>
            <a:pPr eaLnBrk="1" hangingPunct="1">
              <a:buFont typeface="Wingdings" pitchFamily="2" charset="2"/>
              <a:buNone/>
            </a:pPr>
            <a:r>
              <a:rPr lang="en-US" altLang="en-US" sz="2400" dirty="0" err="1">
                <a:solidFill>
                  <a:schemeClr val="bg1"/>
                </a:solidFill>
                <a:effectLst/>
                <a:latin typeface="Lucida Bright" panose="02040602050505020304" pitchFamily="18" charset="77"/>
              </a:rPr>
              <a:t>Beine</a:t>
            </a:r>
            <a:r>
              <a:rPr lang="en-US" altLang="en-US" sz="2400" dirty="0">
                <a:solidFill>
                  <a:schemeClr val="bg1"/>
                </a:solidFill>
                <a:effectLst/>
                <a:latin typeface="Lucida Bright" panose="02040602050505020304" pitchFamily="18" charset="77"/>
              </a:rPr>
              <a:t>, </a:t>
            </a:r>
            <a:r>
              <a:rPr lang="en-US" altLang="en-US" sz="2400" dirty="0" err="1">
                <a:solidFill>
                  <a:schemeClr val="bg1"/>
                </a:solidFill>
                <a:effectLst/>
                <a:latin typeface="Lucida Bright" panose="02040602050505020304" pitchFamily="18" charset="77"/>
              </a:rPr>
              <a:t>Füsse</a:t>
            </a:r>
            <a:r>
              <a:rPr lang="en-US" altLang="en-US" sz="2400" dirty="0">
                <a:solidFill>
                  <a:schemeClr val="bg1"/>
                </a:solidFill>
                <a:effectLst/>
                <a:latin typeface="Lucida Bright" panose="02040602050505020304" pitchFamily="18" charset="77"/>
              </a:rPr>
              <a:t> &amp; </a:t>
            </a:r>
            <a:r>
              <a:rPr lang="en-US" altLang="en-US" sz="2400" dirty="0" err="1">
                <a:solidFill>
                  <a:schemeClr val="bg1"/>
                </a:solidFill>
                <a:effectLst/>
                <a:latin typeface="Lucida Bright" panose="02040602050505020304" pitchFamily="18" charset="77"/>
              </a:rPr>
              <a:t>Zehen</a:t>
            </a:r>
            <a:endParaRPr lang="en-US" altLang="en-US" sz="2400" dirty="0">
              <a:solidFill>
                <a:schemeClr val="bg1"/>
              </a:solidFill>
              <a:effectLst/>
              <a:latin typeface="Lucida Bright" panose="02040602050505020304" pitchFamily="18" charset="77"/>
            </a:endParaRPr>
          </a:p>
        </p:txBody>
      </p:sp>
      <p:sp>
        <p:nvSpPr>
          <p:cNvPr id="166919" name="Rectangle 7">
            <a:extLst>
              <a:ext uri="{FF2B5EF4-FFF2-40B4-BE49-F238E27FC236}">
                <a16:creationId xmlns:a16="http://schemas.microsoft.com/office/drawing/2014/main" id="{7E7AD2B2-39C7-564B-B96B-47B822C41B70}"/>
              </a:ext>
            </a:extLst>
          </p:cNvPr>
          <p:cNvSpPr>
            <a:spLocks noGrp="1" noChangeArrowheads="1"/>
          </p:cNvSpPr>
          <p:nvPr>
            <p:ph type="body" sz="half" idx="2"/>
          </p:nvPr>
        </p:nvSpPr>
        <p:spPr>
          <a:xfrm>
            <a:off x="2895600" y="1600200"/>
            <a:ext cx="6019800" cy="2209800"/>
          </a:xfrm>
          <a:solidFill>
            <a:schemeClr val="hlink"/>
          </a:solidFill>
          <a:ln w="38100">
            <a:solidFill>
              <a:schemeClr val="tx1"/>
            </a:solidFill>
            <a:miter lim="800000"/>
            <a:headEnd/>
            <a:tailEnd/>
          </a:ln>
        </p:spPr>
        <p:txBody>
          <a:bodyPr/>
          <a:lstStyle/>
          <a:p>
            <a:pPr eaLnBrk="1" hangingPunct="1">
              <a:buFont typeface="Wingdings" pitchFamily="2" charset="2"/>
              <a:buNone/>
              <a:defRPr/>
            </a:pPr>
            <a:r>
              <a:rPr lang="en-US" altLang="en-US" sz="2400" dirty="0">
                <a:solidFill>
                  <a:schemeClr val="bg1"/>
                </a:solidFill>
                <a:effectLst/>
                <a:latin typeface="Lucida Bright" pitchFamily="18" charset="0"/>
              </a:rPr>
              <a:t>LÖWE MIT ADLERFLÜGELN</a:t>
            </a:r>
          </a:p>
          <a:p>
            <a:pPr eaLnBrk="1" hangingPunct="1">
              <a:buFont typeface="Wingdings" pitchFamily="2" charset="2"/>
              <a:buNone/>
              <a:defRPr/>
            </a:pPr>
            <a:r>
              <a:rPr lang="en-US" altLang="en-US" sz="2400" dirty="0">
                <a:solidFill>
                  <a:schemeClr val="bg1"/>
                </a:solidFill>
                <a:effectLst/>
                <a:latin typeface="Lucida Bright" pitchFamily="18" charset="0"/>
              </a:rPr>
              <a:t>BÄR MIT RUMPF IN SEINEM MUND</a:t>
            </a:r>
          </a:p>
          <a:p>
            <a:pPr eaLnBrk="1" hangingPunct="1">
              <a:buFont typeface="Wingdings" pitchFamily="2" charset="2"/>
              <a:buNone/>
              <a:defRPr/>
            </a:pPr>
            <a:r>
              <a:rPr lang="en-US" altLang="en-US" sz="2400" dirty="0">
                <a:solidFill>
                  <a:schemeClr val="bg1"/>
                </a:solidFill>
                <a:effectLst/>
                <a:latin typeface="Lucida Bright" pitchFamily="18" charset="0"/>
              </a:rPr>
              <a:t>VIERKÖPFIGER PANTHER</a:t>
            </a:r>
          </a:p>
          <a:p>
            <a:pPr eaLnBrk="1" hangingPunct="1">
              <a:buFont typeface="Wingdings" pitchFamily="2" charset="2"/>
              <a:buNone/>
              <a:defRPr/>
            </a:pPr>
            <a:r>
              <a:rPr lang="en-US" altLang="en-US" sz="2400" dirty="0">
                <a:solidFill>
                  <a:schemeClr val="bg1"/>
                </a:solidFill>
                <a:effectLst/>
                <a:latin typeface="Lucida Bright" pitchFamily="18" charset="0"/>
              </a:rPr>
              <a:t>SCHRECKLICHES TIER M. 1O HÖRNERN</a:t>
            </a:r>
          </a:p>
          <a:p>
            <a:pPr eaLnBrk="1" hangingPunct="1">
              <a:buFont typeface="Wingdings" pitchFamily="2" charset="2"/>
              <a:buNone/>
              <a:defRPr/>
            </a:pPr>
            <a:endParaRPr lang="en-US" altLang="en-US" sz="2800" dirty="0">
              <a:solidFill>
                <a:schemeClr val="bg1"/>
              </a:solidFill>
            </a:endParaRPr>
          </a:p>
        </p:txBody>
      </p:sp>
      <p:graphicFrame>
        <p:nvGraphicFramePr>
          <p:cNvPr id="166947" name="Group 35">
            <a:extLst>
              <a:ext uri="{FF2B5EF4-FFF2-40B4-BE49-F238E27FC236}">
                <a16:creationId xmlns:a16="http://schemas.microsoft.com/office/drawing/2014/main" id="{73865FB4-AEB4-144F-B63E-14CA601206F3}"/>
              </a:ext>
            </a:extLst>
          </p:cNvPr>
          <p:cNvGraphicFramePr>
            <a:graphicFrameLocks noGrp="1"/>
          </p:cNvGraphicFramePr>
          <p:nvPr>
            <p:extLst>
              <p:ext uri="{D42A27DB-BD31-4B8C-83A1-F6EECF244321}">
                <p14:modId xmlns:p14="http://schemas.microsoft.com/office/powerpoint/2010/main" val="3525625677"/>
              </p:ext>
            </p:extLst>
          </p:nvPr>
        </p:nvGraphicFramePr>
        <p:xfrm>
          <a:off x="304800" y="4038600"/>
          <a:ext cx="8610600" cy="2566988"/>
        </p:xfrm>
        <a:graphic>
          <a:graphicData uri="http://schemas.openxmlformats.org/drawingml/2006/table">
            <a:tbl>
              <a:tblPr/>
              <a:tblGrid>
                <a:gridCol w="8610600">
                  <a:extLst>
                    <a:ext uri="{9D8B030D-6E8A-4147-A177-3AD203B41FA5}">
                      <a16:colId xmlns:a16="http://schemas.microsoft.com/office/drawing/2014/main" val="3133547238"/>
                    </a:ext>
                  </a:extLst>
                </a:gridCol>
              </a:tblGrid>
              <a:tr h="2566988">
                <a:tc>
                  <a:txBody>
                    <a:bodyPr/>
                    <a:lstStyle>
                      <a:lvl1pPr marL="533400" indent="-533400">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914400" indent="-457200">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295400" indent="-3810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714500" indent="-342900">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171700" indent="-3429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628900" indent="-3429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3086100" indent="-3429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543300" indent="-3429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4000500" indent="-3429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2800" b="0" i="0" u="none" strike="noStrike" cap="none" normalizeH="0" baseline="0" dirty="0" err="1">
                          <a:ln>
                            <a:noFill/>
                          </a:ln>
                          <a:solidFill>
                            <a:schemeClr val="hlink"/>
                          </a:solidFill>
                          <a:effectLst>
                            <a:outerShdw blurRad="38100" dist="38100" dir="2700000" algn="tl">
                              <a:srgbClr val="000000"/>
                            </a:outerShdw>
                          </a:effectLst>
                          <a:latin typeface="Tahoma" panose="020B0604030504040204" pitchFamily="34" charset="0"/>
                          <a:cs typeface="Arial" panose="020B0604020202020204" pitchFamily="34" charset="0"/>
                        </a:rPr>
                        <a:t>Kritische</a:t>
                      </a:r>
                      <a:r>
                        <a:rPr kumimoji="0" lang="en-US" altLang="en-US" sz="2800" b="0" i="0" u="none" strike="noStrike" cap="none" normalizeH="0" baseline="0" dirty="0">
                          <a:ln>
                            <a:noFill/>
                          </a:ln>
                          <a:solidFill>
                            <a:schemeClr val="hlink"/>
                          </a:solidFill>
                          <a:effectLst>
                            <a:outerShdw blurRad="38100" dist="38100" dir="2700000" algn="tl">
                              <a:srgbClr val="000000"/>
                            </a:outerShdw>
                          </a:effectLst>
                          <a:latin typeface="Tahoma" panose="020B0604030504040204" pitchFamily="34" charset="0"/>
                          <a:cs typeface="Arial" panose="020B0604020202020204" pitchFamily="34" charset="0"/>
                        </a:rPr>
                        <a:t> </a:t>
                      </a:r>
                      <a:r>
                        <a:rPr kumimoji="0" lang="en-US" altLang="en-US" sz="2800" b="0" i="0" u="none" strike="noStrike" cap="none" normalizeH="0" baseline="0" dirty="0" err="1">
                          <a:ln>
                            <a:noFill/>
                          </a:ln>
                          <a:solidFill>
                            <a:schemeClr val="hlink"/>
                          </a:solidFill>
                          <a:effectLst>
                            <a:outerShdw blurRad="38100" dist="38100" dir="2700000" algn="tl">
                              <a:srgbClr val="000000"/>
                            </a:outerShdw>
                          </a:effectLst>
                          <a:latin typeface="Tahoma" panose="020B0604030504040204" pitchFamily="34" charset="0"/>
                          <a:cs typeface="Arial" panose="020B0604020202020204" pitchFamily="34" charset="0"/>
                        </a:rPr>
                        <a:t>Belange</a:t>
                      </a:r>
                      <a:r>
                        <a:rPr kumimoji="0" lang="en-US" altLang="en-US" sz="2800" b="0" i="0" u="none" strike="noStrike" cap="none" normalizeH="0" baseline="0" dirty="0">
                          <a:ln>
                            <a:noFill/>
                          </a:ln>
                          <a:solidFill>
                            <a:schemeClr val="hlink"/>
                          </a:solidFill>
                          <a:effectLst>
                            <a:outerShdw blurRad="38100" dist="38100" dir="2700000" algn="tl">
                              <a:srgbClr val="000000"/>
                            </a:outerShdw>
                          </a:effectLst>
                          <a:latin typeface="Tahoma" panose="020B0604030504040204" pitchFamily="34" charset="0"/>
                          <a:cs typeface="Arial" panose="020B0604020202020204" pitchFamily="34" charset="0"/>
                        </a:rPr>
                        <a:t> </a:t>
                      </a:r>
                      <a:r>
                        <a:rPr kumimoji="0" lang="en-US" altLang="en-US" sz="2800" b="0" i="0" u="none" strike="noStrike" cap="none" normalizeH="0" baseline="0" dirty="0" err="1">
                          <a:ln>
                            <a:noFill/>
                          </a:ln>
                          <a:solidFill>
                            <a:schemeClr val="hlink"/>
                          </a:solidFill>
                          <a:effectLst>
                            <a:outerShdw blurRad="38100" dist="38100" dir="2700000" algn="tl">
                              <a:srgbClr val="000000"/>
                            </a:outerShdw>
                          </a:effectLst>
                          <a:latin typeface="Tahoma" panose="020B0604030504040204" pitchFamily="34" charset="0"/>
                          <a:cs typeface="Arial" panose="020B0604020202020204" pitchFamily="34" charset="0"/>
                        </a:rPr>
                        <a:t>zur</a:t>
                      </a:r>
                      <a:r>
                        <a:rPr kumimoji="0" lang="en-US" altLang="en-US" sz="2800" b="0" i="0" u="none" strike="noStrike" cap="none" normalizeH="0" baseline="0" dirty="0">
                          <a:ln>
                            <a:noFill/>
                          </a:ln>
                          <a:solidFill>
                            <a:schemeClr val="hlink"/>
                          </a:solidFill>
                          <a:effectLst>
                            <a:outerShdw blurRad="38100" dist="38100" dir="2700000" algn="tl">
                              <a:srgbClr val="000000"/>
                            </a:outerShdw>
                          </a:effectLst>
                          <a:latin typeface="Tahoma" panose="020B0604030504040204" pitchFamily="34" charset="0"/>
                          <a:cs typeface="Arial" panose="020B0604020202020204" pitchFamily="34" charset="0"/>
                        </a:rPr>
                        <a:t> </a:t>
                      </a:r>
                      <a:r>
                        <a:rPr kumimoji="0" lang="en-US" altLang="en-US" sz="2800" b="0" i="0" u="none" strike="noStrike" cap="none" normalizeH="0" baseline="0" dirty="0" err="1">
                          <a:ln>
                            <a:noFill/>
                          </a:ln>
                          <a:solidFill>
                            <a:schemeClr val="hlink"/>
                          </a:solidFill>
                          <a:effectLst>
                            <a:outerShdw blurRad="38100" dist="38100" dir="2700000" algn="tl">
                              <a:srgbClr val="000000"/>
                            </a:outerShdw>
                          </a:effectLst>
                          <a:latin typeface="Tahoma" panose="020B0604030504040204" pitchFamily="34" charset="0"/>
                          <a:cs typeface="Arial" panose="020B0604020202020204" pitchFamily="34" charset="0"/>
                        </a:rPr>
                        <a:t>Auslegung</a:t>
                      </a:r>
                      <a:r>
                        <a:rPr kumimoji="0" lang="en-US" altLang="en-US" sz="2800" b="0" i="0" u="none" strike="noStrike" cap="none" normalizeH="0" baseline="0" dirty="0">
                          <a:ln>
                            <a:noFill/>
                          </a:ln>
                          <a:solidFill>
                            <a:schemeClr val="hlink"/>
                          </a:solidFill>
                          <a:effectLst>
                            <a:outerShdw blurRad="38100" dist="38100" dir="2700000" algn="tl">
                              <a:srgbClr val="000000"/>
                            </a:outerShdw>
                          </a:effectLst>
                          <a:latin typeface="Tahoma" panose="020B0604030504040204" pitchFamily="34" charset="0"/>
                          <a:cs typeface="Arial" panose="020B0604020202020204" pitchFamily="34" charset="0"/>
                        </a:rPr>
                        <a:t>:</a:t>
                      </a:r>
                    </a:p>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AutoNum type="arabicPeriod"/>
                        <a:tabLst/>
                      </a:pP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Wenn</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die Vision der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vier</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Tiere</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parallel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zu</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Nebukadnezars</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Traum</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steht</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dann</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muss das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erste</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Tier Babylon sein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vgl</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2,38).</a:t>
                      </a:r>
                    </a:p>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AutoNum type="arabicPeriod"/>
                        <a:tabLst/>
                      </a:pP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Wird</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durch</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die 10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Hörner</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ein</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fünftes</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Königreich</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dargestellt</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(der Text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sagt</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spezifisch</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“die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vier</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grossen</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Tiere</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sind</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vier</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Königreiche</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a:t>
                      </a:r>
                      <a:r>
                        <a:rPr kumimoji="0" lang="en-US" altLang="en-US" sz="2400" b="0" i="1" u="none" strike="noStrike" cap="none" normalizeH="0" baseline="0" dirty="0" err="1">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vgl</a:t>
                      </a:r>
                      <a:r>
                        <a:rPr kumimoji="0" lang="en-US" altLang="en-US" sz="2400" b="0" i="1"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rPr>
                        <a:t>. 7,17)</a:t>
                      </a:r>
                    </a:p>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Arial Narrow" panose="020B0606020202030204" pitchFamily="34" charset="0"/>
                        <a:cs typeface="Arial" panose="020B0604020202020204" pitchFamily="34" charset="0"/>
                      </a:endParaRPr>
                    </a:p>
                  </a:txBody>
                  <a:tcPr marT="45730" marB="45730"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4173919877"/>
                  </a:ext>
                </a:extLst>
              </a:tr>
            </a:tbl>
          </a:graphicData>
        </a:graphic>
      </p:graphicFrame>
      <p:sp>
        <p:nvSpPr>
          <p:cNvPr id="7" name="Slide Number Placeholder 5">
            <a:extLst>
              <a:ext uri="{FF2B5EF4-FFF2-40B4-BE49-F238E27FC236}">
                <a16:creationId xmlns:a16="http://schemas.microsoft.com/office/drawing/2014/main" id="{C5C7077A-D0B9-8248-9C3B-4CAE8E96384D}"/>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115</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6919">
                                            <p:bg/>
                                          </p:spTgt>
                                        </p:tgtEl>
                                        <p:attrNameLst>
                                          <p:attrName>style.visibility</p:attrName>
                                        </p:attrNameLst>
                                      </p:cBhvr>
                                      <p:to>
                                        <p:strVal val="visible"/>
                                      </p:to>
                                    </p:set>
                                    <p:animEffect transition="in" filter="dissolve">
                                      <p:cBhvr>
                                        <p:cTn id="7" dur="500"/>
                                        <p:tgtEl>
                                          <p:spTgt spid="166919">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6919">
                                            <p:txEl>
                                              <p:pRg st="0" end="0"/>
                                            </p:txEl>
                                          </p:spTgt>
                                        </p:tgtEl>
                                        <p:attrNameLst>
                                          <p:attrName>style.visibility</p:attrName>
                                        </p:attrNameLst>
                                      </p:cBhvr>
                                      <p:to>
                                        <p:strVal val="visible"/>
                                      </p:to>
                                    </p:set>
                                    <p:animEffect transition="in" filter="dissolve">
                                      <p:cBhvr>
                                        <p:cTn id="10" dur="500"/>
                                        <p:tgtEl>
                                          <p:spTgt spid="1669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6919">
                                            <p:txEl>
                                              <p:pRg st="1" end="1"/>
                                            </p:txEl>
                                          </p:spTgt>
                                        </p:tgtEl>
                                        <p:attrNameLst>
                                          <p:attrName>style.visibility</p:attrName>
                                        </p:attrNameLst>
                                      </p:cBhvr>
                                      <p:to>
                                        <p:strVal val="visible"/>
                                      </p:to>
                                    </p:set>
                                    <p:animEffect transition="in" filter="dissolve">
                                      <p:cBhvr>
                                        <p:cTn id="15" dur="500"/>
                                        <p:tgtEl>
                                          <p:spTgt spid="16691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6919">
                                            <p:txEl>
                                              <p:pRg st="2" end="2"/>
                                            </p:txEl>
                                          </p:spTgt>
                                        </p:tgtEl>
                                        <p:attrNameLst>
                                          <p:attrName>style.visibility</p:attrName>
                                        </p:attrNameLst>
                                      </p:cBhvr>
                                      <p:to>
                                        <p:strVal val="visible"/>
                                      </p:to>
                                    </p:set>
                                    <p:animEffect transition="in" filter="dissolve">
                                      <p:cBhvr>
                                        <p:cTn id="20" dur="500"/>
                                        <p:tgtEl>
                                          <p:spTgt spid="166919">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6919">
                                            <p:txEl>
                                              <p:pRg st="3" end="3"/>
                                            </p:txEl>
                                          </p:spTgt>
                                        </p:tgtEl>
                                        <p:attrNameLst>
                                          <p:attrName>style.visibility</p:attrName>
                                        </p:attrNameLst>
                                      </p:cBhvr>
                                      <p:to>
                                        <p:strVal val="visible"/>
                                      </p:to>
                                    </p:set>
                                    <p:animEffect transition="in" filter="dissolve">
                                      <p:cBhvr>
                                        <p:cTn id="25" dur="500"/>
                                        <p:tgtEl>
                                          <p:spTgt spid="166919">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166947"/>
                                        </p:tgtEl>
                                        <p:attrNameLst>
                                          <p:attrName>style.visibility</p:attrName>
                                        </p:attrNameLst>
                                      </p:cBhvr>
                                      <p:to>
                                        <p:strVal val="visible"/>
                                      </p:to>
                                    </p:set>
                                    <p:anim calcmode="lin" valueType="num">
                                      <p:cBhvr>
                                        <p:cTn id="30" dur="500" fill="hold"/>
                                        <p:tgtEl>
                                          <p:spTgt spid="166947"/>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166947"/>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166947"/>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1669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uiExpand="1" build="p" animBg="1"/>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D0EFE520-8548-A545-A8BC-AD4C2D99573D}"/>
              </a:ext>
            </a:extLst>
          </p:cNvPr>
          <p:cNvSpPr>
            <a:spLocks noGrp="1" noChangeArrowheads="1"/>
          </p:cNvSpPr>
          <p:nvPr>
            <p:ph type="body" sz="half" idx="1"/>
          </p:nvPr>
        </p:nvSpPr>
        <p:spPr>
          <a:xfrm>
            <a:off x="6248400" y="152400"/>
            <a:ext cx="2743200" cy="6553200"/>
          </a:xfrm>
          <a:solidFill>
            <a:srgbClr val="000000"/>
          </a:solidFill>
          <a:ln w="57150">
            <a:solidFill>
              <a:schemeClr val="accent1"/>
            </a:solidFill>
            <a:miter lim="800000"/>
            <a:headEnd/>
            <a:tailEnd/>
          </a:ln>
        </p:spPr>
        <p:txBody>
          <a:bodyPr/>
          <a:lstStyle/>
          <a:p>
            <a:pPr eaLnBrk="1" hangingPunct="1">
              <a:buFont typeface="Wingdings" pitchFamily="2" charset="2"/>
              <a:buNone/>
              <a:defRPr/>
            </a:pPr>
            <a:r>
              <a:rPr lang="en-US" altLang="en-US" sz="2400" i="1" dirty="0">
                <a:solidFill>
                  <a:srgbClr val="C0C0C0"/>
                </a:solidFill>
                <a:effectLst>
                  <a:outerShdw blurRad="38100" dist="38100" dir="2700000" algn="tl">
                    <a:srgbClr val="FFFFFF"/>
                  </a:outerShdw>
                </a:effectLst>
              </a:rPr>
              <a:t>HEILSZEITLICH</a:t>
            </a:r>
          </a:p>
          <a:p>
            <a:pPr eaLnBrk="1" hangingPunct="1">
              <a:spcBef>
                <a:spcPct val="0"/>
              </a:spcBef>
              <a:buClrTx/>
              <a:buSzTx/>
              <a:buFontTx/>
              <a:buNone/>
              <a:defRPr/>
            </a:pPr>
            <a:r>
              <a:rPr lang="en-US" altLang="en-US" sz="2400" dirty="0" err="1">
                <a:solidFill>
                  <a:srgbClr val="FF9933"/>
                </a:solidFill>
                <a:effectLst/>
                <a:latin typeface="Gloucester MT Extra Condensed" pitchFamily="18" charset="0"/>
              </a:rPr>
              <a:t>L</a:t>
            </a:r>
            <a:r>
              <a:rPr lang="en-US" altLang="en-US" sz="2400" dirty="0" err="1">
                <a:solidFill>
                  <a:srgbClr val="FF9933"/>
                </a:solidFill>
                <a:latin typeface="Gloucester MT Extra Condensed" pitchFamily="18" charset="0"/>
              </a:rPr>
              <a:t>öwe</a:t>
            </a:r>
            <a:r>
              <a:rPr lang="en-US" altLang="en-US" sz="2400" dirty="0">
                <a:solidFill>
                  <a:srgbClr val="FF9933"/>
                </a:solidFill>
                <a:latin typeface="Gloucester MT Extra Condensed" pitchFamily="18" charset="0"/>
              </a:rPr>
              <a:t> </a:t>
            </a:r>
            <a:r>
              <a:rPr lang="en-US" altLang="en-US" sz="2400" dirty="0" err="1">
                <a:solidFill>
                  <a:srgbClr val="FF9933"/>
                </a:solidFill>
                <a:latin typeface="Gloucester MT Extra Condensed" pitchFamily="18" charset="0"/>
              </a:rPr>
              <a:t>mit</a:t>
            </a:r>
            <a:r>
              <a:rPr lang="en-US" altLang="en-US" sz="2400" dirty="0">
                <a:solidFill>
                  <a:srgbClr val="FF9933"/>
                </a:solidFill>
                <a:latin typeface="Gloucester MT Extra Condensed" pitchFamily="18" charset="0"/>
              </a:rPr>
              <a:t> </a:t>
            </a:r>
            <a:r>
              <a:rPr lang="en-US" altLang="en-US" sz="2400" dirty="0" err="1">
                <a:solidFill>
                  <a:srgbClr val="FF9933"/>
                </a:solidFill>
                <a:latin typeface="Gloucester MT Extra Condensed" pitchFamily="18" charset="0"/>
              </a:rPr>
              <a:t>Adlerflügeln</a:t>
            </a:r>
            <a:endParaRPr lang="en-US" altLang="en-US" sz="2400" dirty="0">
              <a:solidFill>
                <a:srgbClr val="FF9933"/>
              </a:solidFill>
              <a:effectLst/>
              <a:latin typeface="Gloucester MT Extra Condensed" pitchFamily="18" charset="0"/>
            </a:endParaRPr>
          </a:p>
          <a:p>
            <a:pPr eaLnBrk="1" hangingPunct="1">
              <a:spcBef>
                <a:spcPct val="0"/>
              </a:spcBef>
              <a:buFont typeface="Wingdings" pitchFamily="2" charset="2"/>
              <a:buNone/>
              <a:defRPr/>
            </a:pPr>
            <a:r>
              <a:rPr lang="en-US" altLang="en-US" sz="2000" i="1" dirty="0">
                <a:effectLst/>
                <a:latin typeface="Arial Narrow" panose="020B0606020202030204" pitchFamily="34" charset="0"/>
              </a:rPr>
              <a:t>     </a:t>
            </a:r>
            <a:r>
              <a:rPr lang="en-US" altLang="en-US" sz="2000" b="1" i="1" dirty="0">
                <a:solidFill>
                  <a:srgbClr val="FFFF00"/>
                </a:solidFill>
                <a:effectLst/>
                <a:latin typeface="Arial Narrow" panose="020B0606020202030204" pitchFamily="34" charset="0"/>
              </a:rPr>
              <a:t>Babylon</a:t>
            </a:r>
          </a:p>
          <a:p>
            <a:pPr eaLnBrk="1" hangingPunct="1">
              <a:spcBef>
                <a:spcPct val="0"/>
              </a:spcBef>
              <a:buNone/>
              <a:defRPr/>
            </a:pPr>
            <a:r>
              <a:rPr lang="en-US" altLang="en-US" sz="2400" dirty="0" err="1">
                <a:solidFill>
                  <a:srgbClr val="FF9933"/>
                </a:solidFill>
                <a:effectLst/>
                <a:latin typeface="Gloucester MT Extra Condensed" pitchFamily="18" charset="0"/>
              </a:rPr>
              <a:t>B</a:t>
            </a:r>
            <a:r>
              <a:rPr lang="en-US" altLang="en-US" sz="2400" dirty="0" err="1">
                <a:solidFill>
                  <a:srgbClr val="FF9933"/>
                </a:solidFill>
                <a:latin typeface="Gloucester MT Extra Condensed" pitchFamily="18" charset="0"/>
              </a:rPr>
              <a:t>är</a:t>
            </a:r>
            <a:r>
              <a:rPr lang="en-US" altLang="en-US" sz="2400" dirty="0">
                <a:solidFill>
                  <a:srgbClr val="FF9933"/>
                </a:solidFill>
                <a:latin typeface="Gloucester MT Extra Condensed" pitchFamily="18" charset="0"/>
              </a:rPr>
              <a:t> </a:t>
            </a:r>
            <a:r>
              <a:rPr lang="en-US" altLang="en-US" sz="2400" dirty="0" err="1">
                <a:solidFill>
                  <a:srgbClr val="FF9933"/>
                </a:solidFill>
                <a:latin typeface="Gloucester MT Extra Condensed" pitchFamily="18" charset="0"/>
              </a:rPr>
              <a:t>mit</a:t>
            </a:r>
            <a:r>
              <a:rPr lang="en-US" altLang="en-US" sz="2400" dirty="0">
                <a:solidFill>
                  <a:srgbClr val="FF9933"/>
                </a:solidFill>
                <a:latin typeface="Gloucester MT Extra Condensed" pitchFamily="18" charset="0"/>
              </a:rPr>
              <a:t> </a:t>
            </a:r>
            <a:r>
              <a:rPr lang="en-US" altLang="en-US" sz="2400" dirty="0" err="1">
                <a:solidFill>
                  <a:srgbClr val="FF9933"/>
                </a:solidFill>
                <a:latin typeface="Gloucester MT Extra Condensed" pitchFamily="18" charset="0"/>
              </a:rPr>
              <a:t>Rumpf</a:t>
            </a:r>
            <a:endParaRPr lang="en-US" altLang="en-US" sz="2400" dirty="0">
              <a:solidFill>
                <a:srgbClr val="FF9933"/>
              </a:solidFill>
              <a:effectLst/>
              <a:latin typeface="Gloucester MT Extra Condensed" pitchFamily="18" charset="0"/>
            </a:endParaRPr>
          </a:p>
          <a:p>
            <a:pPr eaLnBrk="1" hangingPunct="1">
              <a:spcBef>
                <a:spcPct val="0"/>
              </a:spcBef>
              <a:buFont typeface="Wingdings" pitchFamily="2" charset="2"/>
              <a:buNone/>
              <a:defRPr/>
            </a:pPr>
            <a:r>
              <a:rPr lang="en-US" altLang="en-US" sz="2000" b="1" i="1" dirty="0">
                <a:solidFill>
                  <a:srgbClr val="FFFF00"/>
                </a:solidFill>
                <a:effectLst/>
                <a:latin typeface="Arial Narrow" panose="020B0606020202030204" pitchFamily="34" charset="0"/>
              </a:rPr>
              <a:t>     </a:t>
            </a:r>
            <a:r>
              <a:rPr lang="en-US" altLang="en-US" sz="2000" b="1" i="1" dirty="0" err="1">
                <a:solidFill>
                  <a:srgbClr val="FFFF00"/>
                </a:solidFill>
                <a:effectLst/>
                <a:latin typeface="Arial Narrow" panose="020B0606020202030204" pitchFamily="34" charset="0"/>
              </a:rPr>
              <a:t>Medo-Perser</a:t>
            </a:r>
            <a:endParaRPr lang="en-US" altLang="en-US" sz="2000" b="1" i="1" dirty="0">
              <a:solidFill>
                <a:srgbClr val="FFFF00"/>
              </a:solidFill>
              <a:effectLst/>
              <a:latin typeface="Arial Narrow" panose="020B0606020202030204" pitchFamily="34" charset="0"/>
            </a:endParaRPr>
          </a:p>
          <a:p>
            <a:pPr eaLnBrk="1" hangingPunct="1">
              <a:spcBef>
                <a:spcPct val="0"/>
              </a:spcBef>
              <a:buNone/>
              <a:defRPr/>
            </a:pPr>
            <a:r>
              <a:rPr lang="en-US" altLang="en-US" sz="2400" dirty="0" err="1">
                <a:solidFill>
                  <a:srgbClr val="FF9933"/>
                </a:solidFill>
                <a:latin typeface="Gloucester MT Extra Condensed" pitchFamily="18" charset="0"/>
              </a:rPr>
              <a:t>Vierköpfiger</a:t>
            </a:r>
            <a:r>
              <a:rPr lang="en-US" altLang="en-US" sz="2400" dirty="0">
                <a:solidFill>
                  <a:srgbClr val="FF9933"/>
                </a:solidFill>
                <a:latin typeface="Gloucester MT Extra Condensed" pitchFamily="18" charset="0"/>
              </a:rPr>
              <a:t> Panther</a:t>
            </a:r>
            <a:endParaRPr lang="en-US" altLang="en-US" sz="2400" dirty="0">
              <a:solidFill>
                <a:srgbClr val="FF9933"/>
              </a:solidFill>
              <a:effectLst/>
              <a:latin typeface="Gloucester MT Extra Condensed" pitchFamily="18" charset="0"/>
            </a:endParaRPr>
          </a:p>
          <a:p>
            <a:pPr eaLnBrk="1" hangingPunct="1">
              <a:spcBef>
                <a:spcPct val="0"/>
              </a:spcBef>
              <a:buFont typeface="Wingdings" pitchFamily="2" charset="2"/>
              <a:buNone/>
              <a:defRPr/>
            </a:pPr>
            <a:r>
              <a:rPr lang="en-US" altLang="en-US" sz="2000" b="1" i="1" dirty="0">
                <a:effectLst/>
                <a:latin typeface="Arial Narrow" panose="020B0606020202030204" pitchFamily="34" charset="0"/>
              </a:rPr>
              <a:t>     </a:t>
            </a:r>
            <a:r>
              <a:rPr lang="en-US" altLang="en-US" sz="2000" b="1" i="1" dirty="0" err="1">
                <a:solidFill>
                  <a:srgbClr val="FFFF00"/>
                </a:solidFill>
                <a:effectLst/>
                <a:latin typeface="Arial Narrow" panose="020B0606020202030204" pitchFamily="34" charset="0"/>
              </a:rPr>
              <a:t>Griechen</a:t>
            </a:r>
            <a:endParaRPr lang="en-US" altLang="en-US" sz="2000" b="1" i="1" dirty="0">
              <a:solidFill>
                <a:srgbClr val="FFFF00"/>
              </a:solidFill>
              <a:effectLst/>
              <a:latin typeface="Arial Narrow" panose="020B0606020202030204" pitchFamily="34" charset="0"/>
            </a:endParaRPr>
          </a:p>
          <a:p>
            <a:pPr eaLnBrk="1" hangingPunct="1">
              <a:spcBef>
                <a:spcPct val="0"/>
              </a:spcBef>
              <a:buNone/>
              <a:defRPr/>
            </a:pPr>
            <a:r>
              <a:rPr lang="en-US" altLang="en-US" sz="2400" dirty="0">
                <a:solidFill>
                  <a:srgbClr val="FF9933"/>
                </a:solidFill>
                <a:effectLst/>
                <a:latin typeface="Gloucester MT Extra Condensed" pitchFamily="18" charset="0"/>
              </a:rPr>
              <a:t>T</a:t>
            </a:r>
            <a:r>
              <a:rPr lang="en-US" altLang="en-US" sz="2400" dirty="0">
                <a:solidFill>
                  <a:srgbClr val="FF9933"/>
                </a:solidFill>
                <a:latin typeface="Gloucester MT Extra Condensed" pitchFamily="18" charset="0"/>
              </a:rPr>
              <a:t>ier </a:t>
            </a:r>
            <a:r>
              <a:rPr lang="en-US" altLang="en-US" sz="2400" dirty="0" err="1">
                <a:solidFill>
                  <a:srgbClr val="FF9933"/>
                </a:solidFill>
                <a:latin typeface="Gloucester MT Extra Condensed" pitchFamily="18" charset="0"/>
              </a:rPr>
              <a:t>mit</a:t>
            </a:r>
            <a:r>
              <a:rPr lang="en-US" altLang="en-US" sz="2400" dirty="0">
                <a:solidFill>
                  <a:srgbClr val="FF9933"/>
                </a:solidFill>
                <a:latin typeface="Gloucester MT Extra Condensed" pitchFamily="18" charset="0"/>
              </a:rPr>
              <a:t> </a:t>
            </a:r>
            <a:r>
              <a:rPr lang="en-US" altLang="en-US" sz="2400" dirty="0" err="1">
                <a:solidFill>
                  <a:srgbClr val="FF9933"/>
                </a:solidFill>
                <a:latin typeface="Gloucester MT Extra Condensed" pitchFamily="18" charset="0"/>
              </a:rPr>
              <a:t>zehn</a:t>
            </a:r>
            <a:r>
              <a:rPr lang="en-US" altLang="en-US" sz="2400" dirty="0">
                <a:solidFill>
                  <a:srgbClr val="FF9933"/>
                </a:solidFill>
                <a:latin typeface="Gloucester MT Extra Condensed" pitchFamily="18" charset="0"/>
              </a:rPr>
              <a:t> </a:t>
            </a:r>
            <a:r>
              <a:rPr lang="en-US" altLang="en-US" sz="2400" dirty="0" err="1">
                <a:solidFill>
                  <a:srgbClr val="FF9933"/>
                </a:solidFill>
                <a:latin typeface="Gloucester MT Extra Condensed" pitchFamily="18" charset="0"/>
              </a:rPr>
              <a:t>Hörnern</a:t>
            </a:r>
            <a:endParaRPr lang="en-US" altLang="en-US" sz="2400" dirty="0">
              <a:solidFill>
                <a:srgbClr val="FF9933"/>
              </a:solidFill>
              <a:effectLst/>
              <a:latin typeface="Gloucester MT Extra Condensed" pitchFamily="18" charset="0"/>
            </a:endParaRPr>
          </a:p>
          <a:p>
            <a:pPr eaLnBrk="1" hangingPunct="1">
              <a:spcBef>
                <a:spcPct val="0"/>
              </a:spcBef>
              <a:buFont typeface="Wingdings" pitchFamily="2" charset="2"/>
              <a:buNone/>
              <a:defRPr/>
            </a:pPr>
            <a:r>
              <a:rPr lang="en-US" altLang="en-US" sz="2000" b="1" i="1" dirty="0">
                <a:solidFill>
                  <a:srgbClr val="FF0000"/>
                </a:solidFill>
                <a:effectLst/>
                <a:latin typeface="Arial Narrow" panose="020B0606020202030204" pitchFamily="34" charset="0"/>
              </a:rPr>
              <a:t>     </a:t>
            </a:r>
            <a:r>
              <a:rPr lang="en-US" altLang="en-US" sz="2000" b="1" i="1" dirty="0">
                <a:solidFill>
                  <a:srgbClr val="FFFF00"/>
                </a:solidFill>
                <a:effectLst/>
                <a:latin typeface="Arial Narrow" panose="020B0606020202030204" pitchFamily="34" charset="0"/>
              </a:rPr>
              <a:t>Rom</a:t>
            </a:r>
          </a:p>
          <a:p>
            <a:pPr eaLnBrk="1" hangingPunct="1">
              <a:spcBef>
                <a:spcPct val="0"/>
              </a:spcBef>
              <a:buFont typeface="Wingdings" pitchFamily="2" charset="2"/>
              <a:buNone/>
              <a:defRPr/>
            </a:pPr>
            <a:endParaRPr lang="en-US" altLang="en-US" sz="2000" b="1" i="1" dirty="0">
              <a:solidFill>
                <a:srgbClr val="FFFF00"/>
              </a:solidFill>
              <a:effectLst/>
              <a:latin typeface="Arial Narrow" panose="020B0606020202030204" pitchFamily="34" charset="0"/>
            </a:endParaRPr>
          </a:p>
          <a:p>
            <a:pPr eaLnBrk="1" hangingPunct="1">
              <a:spcBef>
                <a:spcPct val="0"/>
              </a:spcBef>
              <a:buFont typeface="Wingdings" pitchFamily="2" charset="2"/>
              <a:buNone/>
              <a:defRPr/>
            </a:pPr>
            <a:endParaRPr lang="en-US" altLang="en-US" sz="2000" b="1" i="1" dirty="0">
              <a:solidFill>
                <a:srgbClr val="FFFF00"/>
              </a:solidFill>
              <a:effectLst/>
              <a:latin typeface="Arial Narrow" panose="020B0606020202030204" pitchFamily="34" charset="0"/>
            </a:endParaRPr>
          </a:p>
          <a:p>
            <a:pPr eaLnBrk="1" hangingPunct="1">
              <a:spcBef>
                <a:spcPct val="0"/>
              </a:spcBef>
              <a:buFont typeface="Wingdings" pitchFamily="2" charset="2"/>
              <a:buNone/>
              <a:defRPr/>
            </a:pPr>
            <a:endParaRPr lang="en-US" altLang="en-US" sz="2000" i="1" dirty="0">
              <a:solidFill>
                <a:srgbClr val="FF0000"/>
              </a:solidFill>
              <a:effectLst/>
              <a:latin typeface="Arial Narrow" panose="020B0606020202030204" pitchFamily="34" charset="0"/>
            </a:endParaRPr>
          </a:p>
          <a:p>
            <a:pPr eaLnBrk="1" hangingPunct="1">
              <a:lnSpc>
                <a:spcPct val="90000"/>
              </a:lnSpc>
              <a:spcBef>
                <a:spcPct val="0"/>
              </a:spcBef>
              <a:buFont typeface="Wingdings" pitchFamily="2" charset="2"/>
              <a:buNone/>
              <a:defRPr/>
            </a:pPr>
            <a:r>
              <a:rPr lang="en-US" altLang="en-US" sz="2400" dirty="0" err="1">
                <a:solidFill>
                  <a:srgbClr val="FF9933"/>
                </a:solidFill>
                <a:effectLst/>
                <a:latin typeface="Gloucester MT Extra Condensed" pitchFamily="18" charset="0"/>
              </a:rPr>
              <a:t>Zehn</a:t>
            </a:r>
            <a:r>
              <a:rPr lang="en-US" altLang="en-US" sz="2400" dirty="0">
                <a:solidFill>
                  <a:srgbClr val="FF9933"/>
                </a:solidFill>
                <a:effectLst/>
                <a:latin typeface="Gloucester MT Extra Condensed" pitchFamily="18" charset="0"/>
              </a:rPr>
              <a:t> </a:t>
            </a:r>
            <a:r>
              <a:rPr lang="en-US" altLang="en-US" sz="2400" dirty="0" err="1">
                <a:solidFill>
                  <a:srgbClr val="FF9933"/>
                </a:solidFill>
                <a:effectLst/>
                <a:latin typeface="Gloucester MT Extra Condensed" pitchFamily="18" charset="0"/>
              </a:rPr>
              <a:t>Hörner</a:t>
            </a:r>
            <a:r>
              <a:rPr lang="en-US" altLang="en-US" sz="2400" dirty="0">
                <a:solidFill>
                  <a:srgbClr val="FF9933"/>
                </a:solidFill>
                <a:effectLst/>
                <a:latin typeface="Gloucester MT Extra Condensed" pitchFamily="18" charset="0"/>
              </a:rPr>
              <a:t> </a:t>
            </a:r>
            <a:r>
              <a:rPr lang="en-US" altLang="en-US" sz="2000" b="1" i="1" dirty="0">
                <a:solidFill>
                  <a:srgbClr val="FFFF00"/>
                </a:solidFill>
                <a:effectLst/>
                <a:latin typeface="Arial Narrow" panose="020B0606020202030204" pitchFamily="34" charset="0"/>
              </a:rPr>
              <a:t>(Rom </a:t>
            </a:r>
            <a:r>
              <a:rPr lang="en-US" altLang="en-US" sz="2000" b="1" i="1" dirty="0" err="1">
                <a:solidFill>
                  <a:srgbClr val="FFFF00"/>
                </a:solidFill>
                <a:effectLst/>
                <a:latin typeface="Arial Narrow" panose="020B0606020202030204" pitchFamily="34" charset="0"/>
              </a:rPr>
              <a:t>rediviv</a:t>
            </a:r>
            <a:r>
              <a:rPr lang="en-US" altLang="en-US" sz="2000" b="1" i="1" dirty="0">
                <a:solidFill>
                  <a:srgbClr val="FFFF00"/>
                </a:solidFill>
                <a:effectLst/>
                <a:latin typeface="Arial Narrow" panose="020B0606020202030204" pitchFamily="34" charset="0"/>
              </a:rPr>
              <a:t>.)</a:t>
            </a:r>
            <a:endParaRPr lang="en-US" altLang="en-US" sz="2400" dirty="0">
              <a:solidFill>
                <a:srgbClr val="FFFF00"/>
              </a:solidFill>
              <a:effectLst/>
              <a:latin typeface="Gloucester MT Extra Condensed" pitchFamily="18" charset="0"/>
            </a:endParaRPr>
          </a:p>
          <a:p>
            <a:pPr eaLnBrk="1" hangingPunct="1">
              <a:lnSpc>
                <a:spcPct val="90000"/>
              </a:lnSpc>
              <a:spcBef>
                <a:spcPct val="0"/>
              </a:spcBef>
              <a:buFont typeface="Wingdings" pitchFamily="2" charset="2"/>
              <a:buNone/>
              <a:defRPr/>
            </a:pPr>
            <a:r>
              <a:rPr lang="en-US" altLang="en-US" sz="1800" i="1" dirty="0">
                <a:solidFill>
                  <a:srgbClr val="CC6600"/>
                </a:solidFill>
                <a:effectLst/>
                <a:latin typeface="Arial Narrow" panose="020B0606020202030204" pitchFamily="34" charset="0"/>
              </a:rPr>
              <a:t>	</a:t>
            </a:r>
            <a:r>
              <a:rPr lang="en-US" altLang="en-US" sz="1800" i="1" dirty="0" err="1">
                <a:effectLst/>
                <a:latin typeface="Arial Narrow" panose="020B0606020202030204" pitchFamily="34" charset="0"/>
              </a:rPr>
              <a:t>Europ</a:t>
            </a:r>
            <a:r>
              <a:rPr lang="en-US" altLang="en-US" sz="1800" i="1" dirty="0">
                <a:effectLst/>
                <a:latin typeface="Arial Narrow" panose="020B0606020202030204" pitchFamily="34" charset="0"/>
              </a:rPr>
              <a:t>. Union</a:t>
            </a:r>
            <a:r>
              <a:rPr lang="en-US" altLang="en-US" sz="1600" i="1" dirty="0">
                <a:effectLst/>
                <a:latin typeface="Arial Narrow" panose="020B0606020202030204" pitchFamily="34" charset="0"/>
              </a:rPr>
              <a:t> </a:t>
            </a:r>
            <a:r>
              <a:rPr lang="en-US" altLang="en-US" sz="1800" i="1" dirty="0">
                <a:effectLst/>
                <a:latin typeface="Arial Narrow" panose="020B0606020202030204" pitchFamily="34" charset="0"/>
              </a:rPr>
              <a:t>(die </a:t>
            </a:r>
            <a:r>
              <a:rPr lang="en-US" altLang="en-US" sz="1800" i="1" dirty="0" err="1">
                <a:effectLst/>
                <a:latin typeface="Arial Narrow" panose="020B0606020202030204" pitchFamily="34" charset="0"/>
              </a:rPr>
              <a:t>Anzahl</a:t>
            </a:r>
            <a:r>
              <a:rPr lang="en-US" altLang="en-US" sz="1800" i="1" dirty="0">
                <a:effectLst/>
                <a:latin typeface="Arial Narrow" panose="020B0606020202030204" pitchFamily="34" charset="0"/>
              </a:rPr>
              <a:t> </a:t>
            </a:r>
            <a:r>
              <a:rPr lang="en-US" altLang="en-US" sz="1800" i="1" dirty="0" err="1">
                <a:effectLst/>
                <a:latin typeface="Arial Narrow" panose="020B0606020202030204" pitchFamily="34" charset="0"/>
              </a:rPr>
              <a:t>Mitglieder</a:t>
            </a:r>
            <a:r>
              <a:rPr lang="en-US" altLang="en-US" sz="1800" i="1" dirty="0">
                <a:effectLst/>
                <a:latin typeface="Arial Narrow" panose="020B0606020202030204" pitchFamily="34" charset="0"/>
              </a:rPr>
              <a:t> </a:t>
            </a:r>
            <a:r>
              <a:rPr lang="en-US" altLang="en-US" sz="1800" i="1" dirty="0" err="1">
                <a:effectLst/>
                <a:latin typeface="Arial Narrow" panose="020B0606020202030204" pitchFamily="34" charset="0"/>
              </a:rPr>
              <a:t>änderte</a:t>
            </a:r>
            <a:r>
              <a:rPr lang="en-US" altLang="en-US" sz="1800" i="1" dirty="0">
                <a:effectLst/>
                <a:latin typeface="Arial Narrow" panose="020B0606020202030204" pitchFamily="34" charset="0"/>
              </a:rPr>
              <a:t> </a:t>
            </a:r>
            <a:r>
              <a:rPr lang="en-US" altLang="en-US" sz="1800" i="1" dirty="0" err="1">
                <a:effectLst/>
                <a:latin typeface="Arial Narrow" panose="020B0606020202030204" pitchFamily="34" charset="0"/>
              </a:rPr>
              <a:t>seit</a:t>
            </a:r>
            <a:r>
              <a:rPr lang="en-US" altLang="en-US" sz="1800" i="1" dirty="0">
                <a:effectLst/>
                <a:latin typeface="Arial Narrow" panose="020B0606020202030204" pitchFamily="34" charset="0"/>
              </a:rPr>
              <a:t> dem </a:t>
            </a:r>
            <a:r>
              <a:rPr lang="en-US" altLang="en-US" sz="1800" i="1" dirty="0" err="1">
                <a:effectLst/>
                <a:latin typeface="Arial Narrow" panose="020B0606020202030204" pitchFamily="34" charset="0"/>
              </a:rPr>
              <a:t>Beginn</a:t>
            </a:r>
            <a:r>
              <a:rPr lang="en-US" altLang="en-US" sz="1800" i="1" dirty="0">
                <a:effectLst/>
                <a:latin typeface="Arial Narrow" panose="020B0606020202030204" pitchFamily="34" charset="0"/>
              </a:rPr>
              <a:t> </a:t>
            </a:r>
            <a:r>
              <a:rPr lang="en-US" altLang="en-US" sz="1800" i="1" dirty="0" err="1">
                <a:effectLst/>
                <a:latin typeface="Arial Narrow" panose="020B0606020202030204" pitchFamily="34" charset="0"/>
              </a:rPr>
              <a:t>im</a:t>
            </a:r>
            <a:r>
              <a:rPr lang="en-US" altLang="en-US" sz="1800" i="1" dirty="0">
                <a:effectLst/>
                <a:latin typeface="Arial Narrow" panose="020B0606020202030204" pitchFamily="34" charset="0"/>
              </a:rPr>
              <a:t> 20. </a:t>
            </a:r>
            <a:r>
              <a:rPr lang="en-US" altLang="en-US" sz="1800" i="1" dirty="0" err="1">
                <a:effectLst/>
                <a:latin typeface="Arial Narrow" panose="020B0606020202030204" pitchFamily="34" charset="0"/>
              </a:rPr>
              <a:t>Jhdt</a:t>
            </a:r>
            <a:r>
              <a:rPr lang="en-US" altLang="en-US" sz="1800" i="1" dirty="0">
                <a:effectLst/>
                <a:latin typeface="Arial Narrow" panose="020B0606020202030204" pitchFamily="34" charset="0"/>
              </a:rPr>
              <a:t>. </a:t>
            </a:r>
            <a:r>
              <a:rPr lang="en-US" altLang="en-US" sz="1800" i="1" dirty="0" err="1">
                <a:effectLst/>
                <a:latin typeface="Arial Narrow" panose="020B0606020202030204" pitchFamily="34" charset="0"/>
              </a:rPr>
              <a:t>als</a:t>
            </a:r>
            <a:r>
              <a:rPr lang="en-US" altLang="en-US" sz="1800" i="1" dirty="0">
                <a:effectLst/>
                <a:latin typeface="Arial Narrow" panose="020B0606020202030204" pitchFamily="34" charset="0"/>
              </a:rPr>
              <a:t> </a:t>
            </a:r>
            <a:r>
              <a:rPr lang="en-US" altLang="en-US" sz="1800" i="1" dirty="0" err="1">
                <a:effectLst/>
                <a:latin typeface="Arial Narrow" panose="020B0606020202030204" pitchFamily="34" charset="0"/>
              </a:rPr>
              <a:t>Eurpäischer</a:t>
            </a:r>
            <a:r>
              <a:rPr lang="en-US" altLang="en-US" sz="1800" i="1" dirty="0">
                <a:effectLst/>
                <a:latin typeface="Arial Narrow" panose="020B0606020202030204" pitchFamily="34" charset="0"/>
              </a:rPr>
              <a:t> </a:t>
            </a:r>
            <a:r>
              <a:rPr lang="en-US" altLang="en-US" sz="1800" i="1" dirty="0" err="1">
                <a:effectLst/>
                <a:latin typeface="Arial Narrow" panose="020B0606020202030204" pitchFamily="34" charset="0"/>
              </a:rPr>
              <a:t>Wirtschaftsraum</a:t>
            </a:r>
            <a:r>
              <a:rPr lang="en-US" altLang="en-US" sz="1800" i="1" dirty="0">
                <a:effectLst/>
                <a:latin typeface="Arial Narrow" panose="020B0606020202030204" pitchFamily="34" charset="0"/>
              </a:rPr>
              <a:t>)</a:t>
            </a:r>
          </a:p>
          <a:p>
            <a:pPr eaLnBrk="1" hangingPunct="1">
              <a:lnSpc>
                <a:spcPct val="90000"/>
              </a:lnSpc>
              <a:spcBef>
                <a:spcPct val="0"/>
              </a:spcBef>
              <a:buFont typeface="Wingdings" pitchFamily="2" charset="2"/>
              <a:buNone/>
              <a:defRPr/>
            </a:pPr>
            <a:endParaRPr lang="en-US" altLang="en-US" sz="800" i="1" dirty="0">
              <a:effectLst/>
              <a:latin typeface="Arial Narrow" panose="020B0606020202030204" pitchFamily="34" charset="0"/>
            </a:endParaRPr>
          </a:p>
          <a:p>
            <a:pPr eaLnBrk="1" hangingPunct="1">
              <a:lnSpc>
                <a:spcPct val="90000"/>
              </a:lnSpc>
              <a:spcBef>
                <a:spcPct val="0"/>
              </a:spcBef>
              <a:buFont typeface="Wingdings" pitchFamily="2" charset="2"/>
              <a:buNone/>
              <a:defRPr/>
            </a:pPr>
            <a:r>
              <a:rPr lang="en-US" altLang="en-US" sz="1800" i="1" dirty="0">
                <a:effectLst/>
                <a:latin typeface="Arial Narrow" panose="020B0606020202030204" pitchFamily="34" charset="0"/>
              </a:rPr>
              <a:t>	</a:t>
            </a:r>
            <a:r>
              <a:rPr lang="en-US" altLang="en-US" sz="1800" i="1" dirty="0" err="1">
                <a:effectLst/>
                <a:latin typeface="Arial Narrow" panose="020B0606020202030204" pitchFamily="34" charset="0"/>
              </a:rPr>
              <a:t>Eschatologischer</a:t>
            </a:r>
            <a:r>
              <a:rPr lang="en-US" altLang="en-US" sz="1800" i="1" dirty="0">
                <a:effectLst/>
                <a:latin typeface="Arial Narrow" panose="020B0606020202030204" pitchFamily="34" charset="0"/>
              </a:rPr>
              <a:t> Antichrist</a:t>
            </a:r>
          </a:p>
          <a:p>
            <a:pPr eaLnBrk="1" hangingPunct="1">
              <a:lnSpc>
                <a:spcPct val="90000"/>
              </a:lnSpc>
              <a:spcBef>
                <a:spcPct val="0"/>
              </a:spcBef>
              <a:buFont typeface="Wingdings" pitchFamily="2" charset="2"/>
              <a:buNone/>
              <a:defRPr/>
            </a:pPr>
            <a:r>
              <a:rPr lang="en-US" altLang="en-US" sz="1800" i="1" dirty="0">
                <a:effectLst/>
                <a:latin typeface="Arial Narrow" panose="020B0606020202030204" pitchFamily="34" charset="0"/>
              </a:rPr>
              <a:t>		(</a:t>
            </a:r>
            <a:r>
              <a:rPr lang="en-US" altLang="en-US" sz="1800" i="1" dirty="0" err="1">
                <a:effectLst/>
                <a:latin typeface="Arial Narrow" panose="020B0606020202030204" pitchFamily="34" charset="0"/>
              </a:rPr>
              <a:t>kleines</a:t>
            </a:r>
            <a:r>
              <a:rPr lang="en-US" altLang="en-US" sz="1800" i="1" dirty="0">
                <a:effectLst/>
                <a:latin typeface="Arial Narrow" panose="020B0606020202030204" pitchFamily="34" charset="0"/>
              </a:rPr>
              <a:t> Horn)</a:t>
            </a:r>
            <a:endParaRPr lang="en-US" altLang="en-US" sz="1800" dirty="0">
              <a:effectLst>
                <a:outerShdw blurRad="38100" dist="38100" dir="2700000" algn="tl">
                  <a:srgbClr val="8C0000"/>
                </a:outerShdw>
              </a:effectLst>
              <a:latin typeface="Gloucester MT Extra Condensed" pitchFamily="18" charset="0"/>
            </a:endParaRPr>
          </a:p>
        </p:txBody>
      </p:sp>
      <p:sp>
        <p:nvSpPr>
          <p:cNvPr id="172035" name="Rectangle 3">
            <a:extLst>
              <a:ext uri="{FF2B5EF4-FFF2-40B4-BE49-F238E27FC236}">
                <a16:creationId xmlns:a16="http://schemas.microsoft.com/office/drawing/2014/main" id="{8FCC1C01-6341-CD4E-92F9-1D8FBD5785A5}"/>
              </a:ext>
            </a:extLst>
          </p:cNvPr>
          <p:cNvSpPr>
            <a:spLocks noGrp="1" noChangeArrowheads="1"/>
          </p:cNvSpPr>
          <p:nvPr>
            <p:ph type="body" sz="half" idx="2"/>
          </p:nvPr>
        </p:nvSpPr>
        <p:spPr>
          <a:xfrm>
            <a:off x="3200400" y="152400"/>
            <a:ext cx="2895600" cy="6553200"/>
          </a:xfrm>
          <a:solidFill>
            <a:srgbClr val="000000"/>
          </a:solidFill>
          <a:ln w="57150">
            <a:solidFill>
              <a:schemeClr val="accent1"/>
            </a:solidFill>
            <a:miter lim="800000"/>
            <a:headEnd/>
            <a:tailEnd/>
          </a:ln>
        </p:spPr>
        <p:txBody>
          <a:bodyPr/>
          <a:lstStyle/>
          <a:p>
            <a:pPr eaLnBrk="1" hangingPunct="1">
              <a:buFont typeface="Wingdings" pitchFamily="2" charset="2"/>
              <a:buNone/>
              <a:defRPr/>
            </a:pPr>
            <a:r>
              <a:rPr lang="en-US" altLang="en-US" sz="2400" i="1" dirty="0">
                <a:solidFill>
                  <a:srgbClr val="C0C0C0"/>
                </a:solidFill>
                <a:effectLst>
                  <a:outerShdw blurRad="38100" dist="38100" dir="2700000" algn="tl">
                    <a:srgbClr val="FFFFFF"/>
                  </a:outerShdw>
                </a:effectLst>
                <a:latin typeface="+mj-lt"/>
              </a:rPr>
              <a:t>MESSIANISCH</a:t>
            </a:r>
          </a:p>
          <a:p>
            <a:pPr eaLnBrk="1" hangingPunct="1">
              <a:spcBef>
                <a:spcPct val="0"/>
              </a:spcBef>
              <a:buNone/>
              <a:defRPr/>
            </a:pPr>
            <a:r>
              <a:rPr lang="en-US" altLang="en-US" sz="2400" dirty="0" err="1">
                <a:solidFill>
                  <a:srgbClr val="FF9933"/>
                </a:solidFill>
                <a:effectLst/>
                <a:latin typeface="Gloucester MT Extra Condensed" pitchFamily="18" charset="0"/>
              </a:rPr>
              <a:t>L</a:t>
            </a:r>
            <a:r>
              <a:rPr lang="en-US" altLang="en-US" sz="2400" dirty="0" err="1">
                <a:solidFill>
                  <a:srgbClr val="FF9933"/>
                </a:solidFill>
                <a:latin typeface="Gloucester MT Extra Condensed" pitchFamily="18" charset="0"/>
              </a:rPr>
              <a:t>öwe</a:t>
            </a:r>
            <a:r>
              <a:rPr lang="en-US" altLang="en-US" sz="2400" dirty="0">
                <a:solidFill>
                  <a:srgbClr val="FF9933"/>
                </a:solidFill>
                <a:latin typeface="Gloucester MT Extra Condensed" pitchFamily="18" charset="0"/>
              </a:rPr>
              <a:t> </a:t>
            </a:r>
            <a:r>
              <a:rPr lang="en-US" altLang="en-US" sz="2400" dirty="0" err="1">
                <a:solidFill>
                  <a:srgbClr val="FF9933"/>
                </a:solidFill>
                <a:latin typeface="Gloucester MT Extra Condensed" pitchFamily="18" charset="0"/>
              </a:rPr>
              <a:t>mit</a:t>
            </a:r>
            <a:r>
              <a:rPr lang="en-US" altLang="en-US" sz="2400" dirty="0">
                <a:solidFill>
                  <a:srgbClr val="FF9933"/>
                </a:solidFill>
                <a:latin typeface="Gloucester MT Extra Condensed" pitchFamily="18" charset="0"/>
              </a:rPr>
              <a:t> </a:t>
            </a:r>
            <a:r>
              <a:rPr lang="en-US" altLang="en-US" sz="2400" dirty="0" err="1">
                <a:solidFill>
                  <a:srgbClr val="FF9933"/>
                </a:solidFill>
                <a:latin typeface="Gloucester MT Extra Condensed" pitchFamily="18" charset="0"/>
              </a:rPr>
              <a:t>Adlerflügeln</a:t>
            </a:r>
            <a:endParaRPr lang="en-US" altLang="en-US" sz="2400" dirty="0">
              <a:solidFill>
                <a:srgbClr val="FF9933"/>
              </a:solidFill>
              <a:effectLst/>
              <a:latin typeface="Gloucester MT Extra Condensed" pitchFamily="18" charset="0"/>
            </a:endParaRPr>
          </a:p>
          <a:p>
            <a:pPr eaLnBrk="1" hangingPunct="1">
              <a:spcBef>
                <a:spcPct val="0"/>
              </a:spcBef>
              <a:buFont typeface="Wingdings" pitchFamily="2" charset="2"/>
              <a:buNone/>
              <a:defRPr/>
            </a:pPr>
            <a:r>
              <a:rPr lang="en-US" altLang="en-US" sz="2000" i="1" dirty="0">
                <a:effectLst/>
                <a:latin typeface="Arial Narrow" panose="020B0606020202030204" pitchFamily="34" charset="0"/>
              </a:rPr>
              <a:t>     </a:t>
            </a:r>
            <a:r>
              <a:rPr lang="en-US" altLang="en-US" sz="2000" b="1" i="1" dirty="0">
                <a:solidFill>
                  <a:srgbClr val="FFFF00"/>
                </a:solidFill>
                <a:effectLst/>
                <a:latin typeface="Arial Narrow" panose="020B0606020202030204" pitchFamily="34" charset="0"/>
              </a:rPr>
              <a:t>Babylon</a:t>
            </a:r>
          </a:p>
          <a:p>
            <a:pPr eaLnBrk="1" hangingPunct="1">
              <a:spcBef>
                <a:spcPct val="0"/>
              </a:spcBef>
              <a:buNone/>
              <a:defRPr/>
            </a:pPr>
            <a:r>
              <a:rPr lang="en-US" altLang="en-US" sz="2400" dirty="0" err="1">
                <a:solidFill>
                  <a:srgbClr val="FF9933"/>
                </a:solidFill>
                <a:effectLst/>
                <a:latin typeface="Gloucester MT Extra Condensed" pitchFamily="18" charset="0"/>
              </a:rPr>
              <a:t>B</a:t>
            </a:r>
            <a:r>
              <a:rPr lang="en-US" altLang="en-US" sz="2400" dirty="0" err="1">
                <a:solidFill>
                  <a:srgbClr val="FF9933"/>
                </a:solidFill>
                <a:latin typeface="Gloucester MT Extra Condensed" pitchFamily="18" charset="0"/>
              </a:rPr>
              <a:t>är</a:t>
            </a:r>
            <a:r>
              <a:rPr lang="en-US" altLang="en-US" sz="2400" dirty="0">
                <a:solidFill>
                  <a:srgbClr val="FF9933"/>
                </a:solidFill>
                <a:latin typeface="Gloucester MT Extra Condensed" pitchFamily="18" charset="0"/>
              </a:rPr>
              <a:t> </a:t>
            </a:r>
            <a:r>
              <a:rPr lang="en-US" altLang="en-US" sz="2400" dirty="0" err="1">
                <a:solidFill>
                  <a:srgbClr val="FF9933"/>
                </a:solidFill>
                <a:latin typeface="Gloucester MT Extra Condensed" pitchFamily="18" charset="0"/>
              </a:rPr>
              <a:t>mit</a:t>
            </a:r>
            <a:r>
              <a:rPr lang="en-US" altLang="en-US" sz="2400" dirty="0">
                <a:solidFill>
                  <a:srgbClr val="FF9933"/>
                </a:solidFill>
                <a:latin typeface="Gloucester MT Extra Condensed" pitchFamily="18" charset="0"/>
              </a:rPr>
              <a:t> </a:t>
            </a:r>
            <a:r>
              <a:rPr lang="en-US" altLang="en-US" sz="2400" dirty="0" err="1">
                <a:solidFill>
                  <a:srgbClr val="FF9933"/>
                </a:solidFill>
                <a:latin typeface="Gloucester MT Extra Condensed" pitchFamily="18" charset="0"/>
              </a:rPr>
              <a:t>Rumpf</a:t>
            </a:r>
            <a:endParaRPr lang="en-US" altLang="en-US" sz="2400" dirty="0">
              <a:solidFill>
                <a:srgbClr val="FF9933"/>
              </a:solidFill>
              <a:effectLst/>
              <a:latin typeface="Gloucester MT Extra Condensed" pitchFamily="18" charset="0"/>
            </a:endParaRPr>
          </a:p>
          <a:p>
            <a:pPr eaLnBrk="1" hangingPunct="1">
              <a:spcBef>
                <a:spcPct val="0"/>
              </a:spcBef>
              <a:buFont typeface="Wingdings" pitchFamily="2" charset="2"/>
              <a:buNone/>
              <a:defRPr/>
            </a:pPr>
            <a:r>
              <a:rPr lang="en-US" altLang="en-US" sz="2000" i="1" dirty="0">
                <a:effectLst/>
                <a:latin typeface="Arial Narrow" panose="020B0606020202030204" pitchFamily="34" charset="0"/>
              </a:rPr>
              <a:t>     </a:t>
            </a:r>
            <a:r>
              <a:rPr lang="en-US" altLang="en-US" sz="2000" b="1" i="1" dirty="0" err="1">
                <a:solidFill>
                  <a:srgbClr val="FFFF00"/>
                </a:solidFill>
                <a:effectLst/>
                <a:latin typeface="Arial Narrow" panose="020B0606020202030204" pitchFamily="34" charset="0"/>
              </a:rPr>
              <a:t>Medo-Perser</a:t>
            </a:r>
            <a:endParaRPr lang="en-US" altLang="en-US" sz="2000" b="1" i="1" dirty="0">
              <a:solidFill>
                <a:srgbClr val="FFFF00"/>
              </a:solidFill>
              <a:effectLst/>
              <a:latin typeface="Arial Narrow" panose="020B0606020202030204" pitchFamily="34" charset="0"/>
            </a:endParaRPr>
          </a:p>
          <a:p>
            <a:pPr eaLnBrk="1" hangingPunct="1">
              <a:spcBef>
                <a:spcPct val="0"/>
              </a:spcBef>
              <a:buNone/>
              <a:defRPr/>
            </a:pPr>
            <a:r>
              <a:rPr lang="en-US" altLang="en-US" sz="2400" dirty="0" err="1">
                <a:solidFill>
                  <a:srgbClr val="FF9933"/>
                </a:solidFill>
                <a:latin typeface="Gloucester MT Extra Condensed" pitchFamily="18" charset="0"/>
              </a:rPr>
              <a:t>Vierköpfiger</a:t>
            </a:r>
            <a:r>
              <a:rPr lang="en-US" altLang="en-US" sz="2400" dirty="0">
                <a:solidFill>
                  <a:srgbClr val="FF9933"/>
                </a:solidFill>
                <a:latin typeface="Gloucester MT Extra Condensed" pitchFamily="18" charset="0"/>
              </a:rPr>
              <a:t> Panther</a:t>
            </a:r>
            <a:endParaRPr lang="en-US" altLang="en-US" sz="2400" dirty="0">
              <a:solidFill>
                <a:srgbClr val="FF9933"/>
              </a:solidFill>
              <a:effectLst/>
              <a:latin typeface="Gloucester MT Extra Condensed" pitchFamily="18" charset="0"/>
            </a:endParaRPr>
          </a:p>
          <a:p>
            <a:pPr eaLnBrk="1" hangingPunct="1">
              <a:spcBef>
                <a:spcPct val="0"/>
              </a:spcBef>
              <a:buFont typeface="Wingdings" pitchFamily="2" charset="2"/>
              <a:buNone/>
              <a:defRPr/>
            </a:pPr>
            <a:r>
              <a:rPr lang="en-US" altLang="en-US" sz="2000" b="1" i="1" dirty="0">
                <a:solidFill>
                  <a:srgbClr val="FFFF00"/>
                </a:solidFill>
                <a:effectLst/>
                <a:latin typeface="Arial Narrow" panose="020B0606020202030204" pitchFamily="34" charset="0"/>
              </a:rPr>
              <a:t>     </a:t>
            </a:r>
            <a:r>
              <a:rPr lang="en-US" altLang="en-US" sz="2000" b="1" i="1" dirty="0" err="1">
                <a:solidFill>
                  <a:srgbClr val="FFFF00"/>
                </a:solidFill>
                <a:effectLst/>
                <a:latin typeface="Arial Narrow" panose="020B0606020202030204" pitchFamily="34" charset="0"/>
              </a:rPr>
              <a:t>Griechen</a:t>
            </a:r>
            <a:endParaRPr lang="en-US" altLang="en-US" sz="2000" b="1" i="1" dirty="0">
              <a:solidFill>
                <a:srgbClr val="FFFF00"/>
              </a:solidFill>
              <a:effectLst/>
              <a:latin typeface="Arial Narrow" panose="020B0606020202030204" pitchFamily="34" charset="0"/>
            </a:endParaRPr>
          </a:p>
          <a:p>
            <a:pPr eaLnBrk="1" hangingPunct="1">
              <a:spcBef>
                <a:spcPct val="0"/>
              </a:spcBef>
              <a:buNone/>
              <a:defRPr/>
            </a:pPr>
            <a:r>
              <a:rPr lang="en-US" altLang="en-US" sz="2400" dirty="0">
                <a:solidFill>
                  <a:srgbClr val="FF9933"/>
                </a:solidFill>
                <a:effectLst/>
                <a:latin typeface="Gloucester MT Extra Condensed" pitchFamily="18" charset="0"/>
              </a:rPr>
              <a:t>T</a:t>
            </a:r>
            <a:r>
              <a:rPr lang="en-US" altLang="en-US" sz="2400" dirty="0">
                <a:solidFill>
                  <a:srgbClr val="FF9933"/>
                </a:solidFill>
                <a:latin typeface="Gloucester MT Extra Condensed" pitchFamily="18" charset="0"/>
              </a:rPr>
              <a:t>ier </a:t>
            </a:r>
            <a:r>
              <a:rPr lang="en-US" altLang="en-US" sz="2400" dirty="0" err="1">
                <a:solidFill>
                  <a:srgbClr val="FF9933"/>
                </a:solidFill>
                <a:latin typeface="Gloucester MT Extra Condensed" pitchFamily="18" charset="0"/>
              </a:rPr>
              <a:t>mit</a:t>
            </a:r>
            <a:r>
              <a:rPr lang="en-US" altLang="en-US" sz="2400" dirty="0">
                <a:solidFill>
                  <a:srgbClr val="FF9933"/>
                </a:solidFill>
                <a:latin typeface="Gloucester MT Extra Condensed" pitchFamily="18" charset="0"/>
              </a:rPr>
              <a:t> </a:t>
            </a:r>
            <a:r>
              <a:rPr lang="en-US" altLang="en-US" sz="2400" dirty="0" err="1">
                <a:solidFill>
                  <a:srgbClr val="FF9933"/>
                </a:solidFill>
                <a:latin typeface="Gloucester MT Extra Condensed" pitchFamily="18" charset="0"/>
              </a:rPr>
              <a:t>zehn</a:t>
            </a:r>
            <a:r>
              <a:rPr lang="en-US" altLang="en-US" sz="2400" dirty="0">
                <a:solidFill>
                  <a:srgbClr val="FF9933"/>
                </a:solidFill>
                <a:latin typeface="Gloucester MT Extra Condensed" pitchFamily="18" charset="0"/>
              </a:rPr>
              <a:t> </a:t>
            </a:r>
            <a:r>
              <a:rPr lang="en-US" altLang="en-US" sz="2400" dirty="0" err="1">
                <a:solidFill>
                  <a:srgbClr val="FF9933"/>
                </a:solidFill>
                <a:latin typeface="Gloucester MT Extra Condensed" pitchFamily="18" charset="0"/>
              </a:rPr>
              <a:t>Hörnern</a:t>
            </a:r>
            <a:endParaRPr lang="en-US" altLang="en-US" sz="2400" dirty="0">
              <a:solidFill>
                <a:srgbClr val="FF9933"/>
              </a:solidFill>
              <a:effectLst/>
              <a:latin typeface="Gloucester MT Extra Condensed" pitchFamily="18" charset="0"/>
            </a:endParaRPr>
          </a:p>
          <a:p>
            <a:pPr eaLnBrk="1" hangingPunct="1">
              <a:spcBef>
                <a:spcPct val="0"/>
              </a:spcBef>
              <a:buFont typeface="Wingdings" pitchFamily="2" charset="2"/>
              <a:buNone/>
              <a:defRPr/>
            </a:pPr>
            <a:r>
              <a:rPr lang="en-US" altLang="en-US" sz="2000" b="1" i="1" dirty="0">
                <a:solidFill>
                  <a:srgbClr val="FFFF00"/>
                </a:solidFill>
                <a:effectLst/>
                <a:latin typeface="Arial Narrow" panose="020B0606020202030204" pitchFamily="34" charset="0"/>
              </a:rPr>
              <a:t>     Rom</a:t>
            </a:r>
          </a:p>
          <a:p>
            <a:pPr lvl="1" eaLnBrk="1" hangingPunct="1">
              <a:lnSpc>
                <a:spcPct val="90000"/>
              </a:lnSpc>
              <a:spcBef>
                <a:spcPct val="0"/>
              </a:spcBef>
              <a:buFontTx/>
              <a:buChar char="•"/>
              <a:defRPr/>
            </a:pPr>
            <a:r>
              <a:rPr lang="en-US" altLang="en-US" sz="1800" i="1" dirty="0">
                <a:effectLst/>
                <a:latin typeface="Arial Narrow" panose="020B0606020202030204" pitchFamily="34" charset="0"/>
              </a:rPr>
              <a:t>Julius Kaiser</a:t>
            </a:r>
          </a:p>
          <a:p>
            <a:pPr lvl="1" eaLnBrk="1" hangingPunct="1">
              <a:lnSpc>
                <a:spcPct val="90000"/>
              </a:lnSpc>
              <a:spcBef>
                <a:spcPct val="0"/>
              </a:spcBef>
              <a:buFontTx/>
              <a:buChar char="•"/>
              <a:defRPr/>
            </a:pPr>
            <a:r>
              <a:rPr lang="en-US" altLang="en-US" sz="1800" i="1" dirty="0">
                <a:effectLst/>
                <a:latin typeface="Arial Narrow" panose="020B0606020202030204" pitchFamily="34" charset="0"/>
              </a:rPr>
              <a:t>Augustus Kaiser</a:t>
            </a:r>
          </a:p>
          <a:p>
            <a:pPr lvl="1" eaLnBrk="1" hangingPunct="1">
              <a:lnSpc>
                <a:spcPct val="90000"/>
              </a:lnSpc>
              <a:spcBef>
                <a:spcPct val="0"/>
              </a:spcBef>
              <a:buFontTx/>
              <a:buChar char="•"/>
              <a:defRPr/>
            </a:pPr>
            <a:r>
              <a:rPr lang="en-US" altLang="en-US" sz="1800" i="1" dirty="0">
                <a:effectLst/>
                <a:latin typeface="Arial Narrow" panose="020B0606020202030204" pitchFamily="34" charset="0"/>
              </a:rPr>
              <a:t>Tiberius Kaiser</a:t>
            </a:r>
          </a:p>
          <a:p>
            <a:pPr lvl="1" eaLnBrk="1" hangingPunct="1">
              <a:lnSpc>
                <a:spcPct val="90000"/>
              </a:lnSpc>
              <a:spcBef>
                <a:spcPct val="0"/>
              </a:spcBef>
              <a:buFontTx/>
              <a:buChar char="•"/>
              <a:defRPr/>
            </a:pPr>
            <a:r>
              <a:rPr lang="en-US" altLang="en-US" sz="1800" i="1" dirty="0">
                <a:effectLst/>
                <a:latin typeface="Arial Narrow" panose="020B0606020202030204" pitchFamily="34" charset="0"/>
              </a:rPr>
              <a:t>Gaius Caligula Kaiser</a:t>
            </a:r>
          </a:p>
          <a:p>
            <a:pPr lvl="1" eaLnBrk="1" hangingPunct="1">
              <a:lnSpc>
                <a:spcPct val="90000"/>
              </a:lnSpc>
              <a:spcBef>
                <a:spcPct val="0"/>
              </a:spcBef>
              <a:buFontTx/>
              <a:buChar char="•"/>
              <a:defRPr/>
            </a:pPr>
            <a:r>
              <a:rPr lang="en-US" altLang="en-US" sz="1800" i="1" dirty="0">
                <a:effectLst/>
                <a:latin typeface="Arial Narrow" panose="020B0606020202030204" pitchFamily="34" charset="0"/>
              </a:rPr>
              <a:t>Claudius Kaiser</a:t>
            </a:r>
          </a:p>
          <a:p>
            <a:pPr lvl="1" eaLnBrk="1" hangingPunct="1">
              <a:lnSpc>
                <a:spcPct val="90000"/>
              </a:lnSpc>
              <a:spcBef>
                <a:spcPct val="0"/>
              </a:spcBef>
              <a:buFontTx/>
              <a:buChar char="•"/>
              <a:defRPr/>
            </a:pPr>
            <a:r>
              <a:rPr lang="en-US" altLang="en-US" sz="1800" i="1" dirty="0">
                <a:effectLst/>
                <a:latin typeface="Arial Narrow" panose="020B0606020202030204" pitchFamily="34" charset="0"/>
              </a:rPr>
              <a:t>Nero Kaiser</a:t>
            </a:r>
          </a:p>
          <a:p>
            <a:pPr lvl="1" eaLnBrk="1" hangingPunct="1">
              <a:lnSpc>
                <a:spcPct val="90000"/>
              </a:lnSpc>
              <a:spcBef>
                <a:spcPct val="0"/>
              </a:spcBef>
              <a:buFontTx/>
              <a:buChar char="•"/>
              <a:defRPr/>
            </a:pPr>
            <a:r>
              <a:rPr lang="en-US" altLang="en-US" sz="1800" i="1" dirty="0">
                <a:effectLst/>
                <a:latin typeface="Arial Narrow" panose="020B0606020202030204" pitchFamily="34" charset="0"/>
              </a:rPr>
              <a:t>Galba</a:t>
            </a:r>
          </a:p>
          <a:p>
            <a:pPr lvl="1" eaLnBrk="1" hangingPunct="1">
              <a:lnSpc>
                <a:spcPct val="90000"/>
              </a:lnSpc>
              <a:spcBef>
                <a:spcPct val="0"/>
              </a:spcBef>
              <a:buFontTx/>
              <a:buChar char="•"/>
              <a:defRPr/>
            </a:pPr>
            <a:r>
              <a:rPr lang="en-US" altLang="en-US" sz="1800" i="1" dirty="0" err="1">
                <a:effectLst/>
                <a:latin typeface="Arial Narrow" panose="020B0606020202030204" pitchFamily="34" charset="0"/>
              </a:rPr>
              <a:t>Otho</a:t>
            </a:r>
            <a:endParaRPr lang="en-US" altLang="en-US" sz="1800" i="1" dirty="0">
              <a:effectLst/>
              <a:latin typeface="Arial Narrow" panose="020B0606020202030204" pitchFamily="34" charset="0"/>
            </a:endParaRPr>
          </a:p>
          <a:p>
            <a:pPr lvl="1" eaLnBrk="1" hangingPunct="1">
              <a:lnSpc>
                <a:spcPct val="90000"/>
              </a:lnSpc>
              <a:spcBef>
                <a:spcPct val="0"/>
              </a:spcBef>
              <a:buFontTx/>
              <a:buChar char="•"/>
              <a:defRPr/>
            </a:pPr>
            <a:r>
              <a:rPr lang="en-US" altLang="en-US" sz="1800" i="1" dirty="0" err="1">
                <a:effectLst/>
                <a:latin typeface="Arial Narrow" panose="020B0606020202030204" pitchFamily="34" charset="0"/>
              </a:rPr>
              <a:t>Vitellius</a:t>
            </a:r>
            <a:endParaRPr lang="en-US" altLang="en-US" sz="1800" i="1" dirty="0">
              <a:effectLst/>
              <a:latin typeface="Arial Narrow" panose="020B0606020202030204" pitchFamily="34" charset="0"/>
            </a:endParaRPr>
          </a:p>
          <a:p>
            <a:pPr lvl="1" eaLnBrk="1" hangingPunct="1">
              <a:lnSpc>
                <a:spcPct val="90000"/>
              </a:lnSpc>
              <a:spcBef>
                <a:spcPct val="0"/>
              </a:spcBef>
              <a:buFontTx/>
              <a:buChar char="•"/>
              <a:defRPr/>
            </a:pPr>
            <a:r>
              <a:rPr lang="en-US" altLang="en-US" sz="1800" i="1" dirty="0">
                <a:effectLst/>
                <a:latin typeface="Arial Narrow" panose="020B0606020202030204" pitchFamily="34" charset="0"/>
              </a:rPr>
              <a:t>Vespasian Kaiser</a:t>
            </a:r>
          </a:p>
          <a:p>
            <a:pPr lvl="1" eaLnBrk="1" hangingPunct="1">
              <a:lnSpc>
                <a:spcPct val="90000"/>
              </a:lnSpc>
              <a:spcBef>
                <a:spcPct val="0"/>
              </a:spcBef>
              <a:buFontTx/>
              <a:buChar char="•"/>
              <a:defRPr/>
            </a:pPr>
            <a:r>
              <a:rPr lang="en-US" altLang="en-US" sz="1800" i="1" dirty="0">
                <a:effectLst/>
                <a:latin typeface="Arial Narrow" panose="020B0606020202030204" pitchFamily="34" charset="0"/>
              </a:rPr>
              <a:t>Titus Kaiser</a:t>
            </a:r>
          </a:p>
          <a:p>
            <a:pPr lvl="1" eaLnBrk="1" hangingPunct="1">
              <a:lnSpc>
                <a:spcPct val="90000"/>
              </a:lnSpc>
              <a:spcBef>
                <a:spcPct val="0"/>
              </a:spcBef>
              <a:buFontTx/>
              <a:buNone/>
              <a:defRPr/>
            </a:pPr>
            <a:r>
              <a:rPr lang="en-US" altLang="en-US" sz="1600" i="1" dirty="0">
                <a:effectLst>
                  <a:outerShdw blurRad="38100" dist="38100" dir="2700000" algn="tl">
                    <a:srgbClr val="8C0000"/>
                  </a:outerShdw>
                </a:effectLst>
                <a:latin typeface="Arial Narrow" panose="020B0606020202030204" pitchFamily="34" charset="0"/>
              </a:rPr>
              <a:t>	</a:t>
            </a:r>
            <a:r>
              <a:rPr lang="en-US" altLang="en-US" sz="1600" i="1" dirty="0">
                <a:effectLst/>
                <a:latin typeface="Arial Narrow" panose="020B0606020202030204" pitchFamily="34" charset="0"/>
              </a:rPr>
              <a:t>	    </a:t>
            </a:r>
            <a:r>
              <a:rPr lang="en-US" altLang="en-US" sz="1800" i="1" dirty="0">
                <a:effectLst/>
                <a:latin typeface="Arial Narrow" panose="020B0606020202030204" pitchFamily="34" charset="0"/>
              </a:rPr>
              <a:t>(</a:t>
            </a:r>
            <a:r>
              <a:rPr lang="en-US" altLang="en-US" sz="1800" i="1" dirty="0" err="1">
                <a:effectLst/>
                <a:latin typeface="Arial Narrow" panose="020B0606020202030204" pitchFamily="34" charset="0"/>
              </a:rPr>
              <a:t>kleines</a:t>
            </a:r>
            <a:r>
              <a:rPr lang="en-US" altLang="en-US" sz="1800" i="1" dirty="0">
                <a:effectLst/>
                <a:latin typeface="Arial Narrow" panose="020B0606020202030204" pitchFamily="34" charset="0"/>
              </a:rPr>
              <a:t> Horn)</a:t>
            </a:r>
          </a:p>
        </p:txBody>
      </p:sp>
      <p:sp>
        <p:nvSpPr>
          <p:cNvPr id="139268" name="Text Box 4">
            <a:extLst>
              <a:ext uri="{FF2B5EF4-FFF2-40B4-BE49-F238E27FC236}">
                <a16:creationId xmlns:a16="http://schemas.microsoft.com/office/drawing/2014/main" id="{3E31A687-D5FE-BC42-A576-A50C9C4726E8}"/>
              </a:ext>
            </a:extLst>
          </p:cNvPr>
          <p:cNvSpPr txBox="1">
            <a:spLocks noChangeArrowheads="1"/>
          </p:cNvSpPr>
          <p:nvPr/>
        </p:nvSpPr>
        <p:spPr bwMode="auto">
          <a:xfrm>
            <a:off x="228600" y="3810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172037" name="Text Box 5">
            <a:extLst>
              <a:ext uri="{FF2B5EF4-FFF2-40B4-BE49-F238E27FC236}">
                <a16:creationId xmlns:a16="http://schemas.microsoft.com/office/drawing/2014/main" id="{08E37EE6-1FC5-0940-9E99-5F18C77D6E1F}"/>
              </a:ext>
            </a:extLst>
          </p:cNvPr>
          <p:cNvSpPr txBox="1">
            <a:spLocks noChangeArrowheads="1"/>
          </p:cNvSpPr>
          <p:nvPr/>
        </p:nvSpPr>
        <p:spPr bwMode="auto">
          <a:xfrm>
            <a:off x="152400" y="169863"/>
            <a:ext cx="2895600" cy="6545262"/>
          </a:xfrm>
          <a:prstGeom prst="rect">
            <a:avLst/>
          </a:prstGeom>
          <a:solidFill>
            <a:srgbClr val="000000"/>
          </a:solidFill>
          <a:ln w="571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defRPr/>
            </a:pPr>
            <a:r>
              <a:rPr lang="en-US" altLang="en-US" i="1" dirty="0">
                <a:solidFill>
                  <a:srgbClr val="C0C0C0"/>
                </a:solidFill>
                <a:effectLst>
                  <a:outerShdw blurRad="38100" dist="38100" dir="2700000" algn="tl">
                    <a:srgbClr val="FFFFFF"/>
                  </a:outerShdw>
                </a:effectLst>
                <a:latin typeface="Tahoma" panose="020B0604030504040204" pitchFamily="34" charset="0"/>
              </a:rPr>
              <a:t>MACCABÄISCH</a:t>
            </a:r>
          </a:p>
          <a:p>
            <a:pPr eaLnBrk="1" hangingPunct="1">
              <a:defRPr/>
            </a:pPr>
            <a:r>
              <a:rPr lang="en-US" altLang="en-US" dirty="0" err="1">
                <a:solidFill>
                  <a:srgbClr val="FF9933"/>
                </a:solidFill>
                <a:latin typeface="Gloucester MT Extra Condensed" pitchFamily="18" charset="0"/>
              </a:rPr>
              <a:t>Löwe</a:t>
            </a:r>
            <a:r>
              <a:rPr lang="en-US" altLang="en-US" dirty="0">
                <a:solidFill>
                  <a:srgbClr val="FF9933"/>
                </a:solidFill>
                <a:latin typeface="Gloucester MT Extra Condensed" pitchFamily="18" charset="0"/>
              </a:rPr>
              <a:t> </a:t>
            </a:r>
            <a:r>
              <a:rPr lang="en-US" altLang="en-US" dirty="0" err="1">
                <a:solidFill>
                  <a:srgbClr val="FF9933"/>
                </a:solidFill>
                <a:latin typeface="Gloucester MT Extra Condensed" pitchFamily="18" charset="0"/>
              </a:rPr>
              <a:t>mit</a:t>
            </a:r>
            <a:r>
              <a:rPr lang="en-US" altLang="en-US" dirty="0">
                <a:solidFill>
                  <a:srgbClr val="FF9933"/>
                </a:solidFill>
                <a:latin typeface="Gloucester MT Extra Condensed" pitchFamily="18" charset="0"/>
              </a:rPr>
              <a:t> </a:t>
            </a:r>
            <a:r>
              <a:rPr lang="en-US" altLang="en-US" dirty="0" err="1">
                <a:solidFill>
                  <a:srgbClr val="FF9933"/>
                </a:solidFill>
                <a:latin typeface="Gloucester MT Extra Condensed" pitchFamily="18" charset="0"/>
              </a:rPr>
              <a:t>Adlerflügeln</a:t>
            </a:r>
            <a:endParaRPr lang="en-US" altLang="en-US" dirty="0">
              <a:solidFill>
                <a:srgbClr val="FF9933"/>
              </a:solidFill>
              <a:latin typeface="Gloucester MT Extra Condensed" pitchFamily="18" charset="0"/>
            </a:endParaRPr>
          </a:p>
          <a:p>
            <a:pPr eaLnBrk="1" hangingPunct="1">
              <a:defRPr/>
            </a:pPr>
            <a:r>
              <a:rPr lang="en-US" altLang="en-US" sz="2000" b="1" i="1" dirty="0">
                <a:latin typeface="Comic Sans MS" panose="030F0702030302020204" pitchFamily="66" charset="0"/>
              </a:rPr>
              <a:t>   </a:t>
            </a:r>
            <a:r>
              <a:rPr lang="en-US" altLang="en-US" sz="2000" b="1" i="1" dirty="0">
                <a:solidFill>
                  <a:srgbClr val="FFFF00"/>
                </a:solidFill>
                <a:latin typeface="Arial Narrow" panose="020B0606020202030204" pitchFamily="34" charset="0"/>
              </a:rPr>
              <a:t>Babylon</a:t>
            </a:r>
          </a:p>
          <a:p>
            <a:pPr eaLnBrk="1" hangingPunct="1">
              <a:defRPr/>
            </a:pPr>
            <a:r>
              <a:rPr lang="en-US" altLang="en-US" dirty="0" err="1">
                <a:solidFill>
                  <a:srgbClr val="FF9933"/>
                </a:solidFill>
                <a:latin typeface="Gloucester MT Extra Condensed" pitchFamily="18" charset="0"/>
              </a:rPr>
              <a:t>Bär</a:t>
            </a:r>
            <a:r>
              <a:rPr lang="en-US" altLang="en-US" dirty="0">
                <a:solidFill>
                  <a:srgbClr val="FF9933"/>
                </a:solidFill>
                <a:latin typeface="Gloucester MT Extra Condensed" pitchFamily="18" charset="0"/>
              </a:rPr>
              <a:t> </a:t>
            </a:r>
            <a:r>
              <a:rPr lang="en-US" altLang="en-US" dirty="0" err="1">
                <a:solidFill>
                  <a:srgbClr val="FF9933"/>
                </a:solidFill>
                <a:latin typeface="Gloucester MT Extra Condensed" pitchFamily="18" charset="0"/>
              </a:rPr>
              <a:t>mit</a:t>
            </a:r>
            <a:r>
              <a:rPr lang="en-US" altLang="en-US" dirty="0">
                <a:solidFill>
                  <a:srgbClr val="FF9933"/>
                </a:solidFill>
                <a:latin typeface="Gloucester MT Extra Condensed" pitchFamily="18" charset="0"/>
              </a:rPr>
              <a:t> </a:t>
            </a:r>
            <a:r>
              <a:rPr lang="en-US" altLang="en-US" dirty="0" err="1">
                <a:solidFill>
                  <a:srgbClr val="FF9933"/>
                </a:solidFill>
                <a:latin typeface="Gloucester MT Extra Condensed" pitchFamily="18" charset="0"/>
              </a:rPr>
              <a:t>Rumpf</a:t>
            </a:r>
            <a:endParaRPr lang="en-US" altLang="en-US" dirty="0">
              <a:solidFill>
                <a:srgbClr val="FF9933"/>
              </a:solidFill>
              <a:latin typeface="Gloucester MT Extra Condensed" pitchFamily="18" charset="0"/>
            </a:endParaRPr>
          </a:p>
          <a:p>
            <a:pPr eaLnBrk="1" hangingPunct="1">
              <a:defRPr/>
            </a:pPr>
            <a:r>
              <a:rPr lang="en-US" altLang="en-US" sz="2000" b="1" i="1" dirty="0">
                <a:latin typeface="Arial Narrow" panose="020B0606020202030204" pitchFamily="34" charset="0"/>
              </a:rPr>
              <a:t>     </a:t>
            </a:r>
            <a:r>
              <a:rPr lang="en-US" altLang="en-US" sz="2000" b="1" i="1" dirty="0" err="1">
                <a:solidFill>
                  <a:srgbClr val="FFFF00"/>
                </a:solidFill>
                <a:latin typeface="Arial Narrow" panose="020B0606020202030204" pitchFamily="34" charset="0"/>
              </a:rPr>
              <a:t>Medien</a:t>
            </a:r>
            <a:endParaRPr lang="en-US" altLang="en-US" sz="2000" b="1" i="1" dirty="0">
              <a:solidFill>
                <a:srgbClr val="FFFF00"/>
              </a:solidFill>
              <a:latin typeface="Arial Narrow" panose="020B0606020202030204" pitchFamily="34" charset="0"/>
            </a:endParaRPr>
          </a:p>
          <a:p>
            <a:pPr eaLnBrk="1" hangingPunct="1">
              <a:defRPr/>
            </a:pPr>
            <a:r>
              <a:rPr lang="en-US" altLang="en-US" dirty="0" err="1">
                <a:solidFill>
                  <a:srgbClr val="FF9933"/>
                </a:solidFill>
                <a:latin typeface="Gloucester MT Extra Condensed" pitchFamily="18" charset="0"/>
              </a:rPr>
              <a:t>Vierköpfiger</a:t>
            </a:r>
            <a:r>
              <a:rPr lang="en-US" altLang="en-US" dirty="0">
                <a:solidFill>
                  <a:srgbClr val="FF9933"/>
                </a:solidFill>
                <a:latin typeface="Gloucester MT Extra Condensed" pitchFamily="18" charset="0"/>
              </a:rPr>
              <a:t> Panther</a:t>
            </a:r>
          </a:p>
          <a:p>
            <a:pPr eaLnBrk="1" hangingPunct="1">
              <a:defRPr/>
            </a:pPr>
            <a:r>
              <a:rPr lang="en-US" altLang="en-US" sz="2000" i="1" dirty="0">
                <a:solidFill>
                  <a:srgbClr val="FF0000"/>
                </a:solidFill>
                <a:latin typeface="Arial Narrow" panose="020B0606020202030204" pitchFamily="34" charset="0"/>
              </a:rPr>
              <a:t>     </a:t>
            </a:r>
            <a:r>
              <a:rPr lang="en-US" altLang="en-US" sz="2000" b="1" i="1" dirty="0" err="1">
                <a:solidFill>
                  <a:srgbClr val="FFFF00"/>
                </a:solidFill>
                <a:latin typeface="Arial Narrow" panose="020B0606020202030204" pitchFamily="34" charset="0"/>
              </a:rPr>
              <a:t>Persien</a:t>
            </a:r>
            <a:endParaRPr lang="en-US" altLang="en-US" sz="2000" b="1" i="1" dirty="0">
              <a:solidFill>
                <a:srgbClr val="FFFF00"/>
              </a:solidFill>
              <a:latin typeface="Arial Narrow" panose="020B0606020202030204" pitchFamily="34" charset="0"/>
            </a:endParaRPr>
          </a:p>
          <a:p>
            <a:pPr eaLnBrk="1" hangingPunct="1">
              <a:defRPr/>
            </a:pPr>
            <a:r>
              <a:rPr lang="en-US" altLang="en-US" dirty="0">
                <a:solidFill>
                  <a:srgbClr val="FF9933"/>
                </a:solidFill>
                <a:latin typeface="Gloucester MT Extra Condensed" pitchFamily="18" charset="0"/>
              </a:rPr>
              <a:t>Tier </a:t>
            </a:r>
            <a:r>
              <a:rPr lang="en-US" altLang="en-US" dirty="0" err="1">
                <a:solidFill>
                  <a:srgbClr val="FF9933"/>
                </a:solidFill>
                <a:latin typeface="Gloucester MT Extra Condensed" pitchFamily="18" charset="0"/>
              </a:rPr>
              <a:t>mit</a:t>
            </a:r>
            <a:r>
              <a:rPr lang="en-US" altLang="en-US" dirty="0">
                <a:solidFill>
                  <a:srgbClr val="FF9933"/>
                </a:solidFill>
                <a:latin typeface="Gloucester MT Extra Condensed" pitchFamily="18" charset="0"/>
              </a:rPr>
              <a:t> </a:t>
            </a:r>
            <a:r>
              <a:rPr lang="en-US" altLang="en-US" dirty="0" err="1">
                <a:solidFill>
                  <a:srgbClr val="FF9933"/>
                </a:solidFill>
                <a:latin typeface="Gloucester MT Extra Condensed" pitchFamily="18" charset="0"/>
              </a:rPr>
              <a:t>zehn</a:t>
            </a:r>
            <a:r>
              <a:rPr lang="en-US" altLang="en-US" dirty="0">
                <a:solidFill>
                  <a:srgbClr val="FF9933"/>
                </a:solidFill>
                <a:latin typeface="Gloucester MT Extra Condensed" pitchFamily="18" charset="0"/>
              </a:rPr>
              <a:t> </a:t>
            </a:r>
            <a:r>
              <a:rPr lang="en-US" altLang="en-US" dirty="0" err="1">
                <a:solidFill>
                  <a:srgbClr val="FF9933"/>
                </a:solidFill>
                <a:latin typeface="Gloucester MT Extra Condensed" pitchFamily="18" charset="0"/>
              </a:rPr>
              <a:t>Hörnern</a:t>
            </a:r>
            <a:endParaRPr lang="en-US" altLang="en-US" dirty="0">
              <a:solidFill>
                <a:srgbClr val="FF9933"/>
              </a:solidFill>
              <a:latin typeface="Gloucester MT Extra Condensed" pitchFamily="18" charset="0"/>
            </a:endParaRPr>
          </a:p>
          <a:p>
            <a:pPr eaLnBrk="1" hangingPunct="1">
              <a:defRPr/>
            </a:pPr>
            <a:r>
              <a:rPr lang="en-US" altLang="en-US" sz="2000" i="1" dirty="0">
                <a:solidFill>
                  <a:srgbClr val="FFFF00"/>
                </a:solidFill>
                <a:latin typeface="Arial Narrow" panose="020B0606020202030204" pitchFamily="34" charset="0"/>
              </a:rPr>
              <a:t>     </a:t>
            </a:r>
            <a:r>
              <a:rPr lang="en-US" altLang="en-US" sz="2000" b="1" i="1" dirty="0" err="1">
                <a:solidFill>
                  <a:srgbClr val="FFFF00"/>
                </a:solidFill>
                <a:latin typeface="Arial Narrow" panose="020B0606020202030204" pitchFamily="34" charset="0"/>
              </a:rPr>
              <a:t>Griechen</a:t>
            </a:r>
            <a:endParaRPr lang="en-US" altLang="en-US" sz="2000" b="1" i="1" dirty="0">
              <a:solidFill>
                <a:srgbClr val="FFFF00"/>
              </a:solidFill>
              <a:latin typeface="Arial Narrow" panose="020B0606020202030204" pitchFamily="34" charset="0"/>
            </a:endParaRPr>
          </a:p>
          <a:p>
            <a:pPr lvl="1" eaLnBrk="1" hangingPunct="1">
              <a:lnSpc>
                <a:spcPct val="95000"/>
              </a:lnSpc>
              <a:spcBef>
                <a:spcPct val="20000"/>
              </a:spcBef>
              <a:buClr>
                <a:schemeClr val="tx1"/>
              </a:buClr>
              <a:buFontTx/>
              <a:buChar char="•"/>
              <a:defRPr/>
            </a:pPr>
            <a:r>
              <a:rPr lang="en-US" altLang="en-US" sz="1800" i="1" dirty="0">
                <a:solidFill>
                  <a:srgbClr val="FF0000"/>
                </a:solidFill>
                <a:latin typeface="Comic Sans MS" panose="030F0702030302020204" pitchFamily="66" charset="0"/>
              </a:rPr>
              <a:t>   </a:t>
            </a:r>
            <a:r>
              <a:rPr lang="en-US" altLang="en-US" sz="1800" i="1" dirty="0">
                <a:latin typeface="Arial Narrow" panose="020B0606020202030204" pitchFamily="34" charset="0"/>
              </a:rPr>
              <a:t>Alexander d. Grosse </a:t>
            </a:r>
          </a:p>
          <a:p>
            <a:pPr lvl="1" eaLnBrk="1" hangingPunct="1">
              <a:lnSpc>
                <a:spcPct val="95000"/>
              </a:lnSpc>
              <a:spcBef>
                <a:spcPct val="20000"/>
              </a:spcBef>
              <a:buClr>
                <a:schemeClr val="tx1"/>
              </a:buClr>
              <a:buFontTx/>
              <a:buChar char="•"/>
              <a:defRPr/>
            </a:pPr>
            <a:r>
              <a:rPr lang="en-US" altLang="en-US" sz="1800" i="1" dirty="0">
                <a:latin typeface="Arial Narrow" panose="020B0606020202030204" pitchFamily="34" charset="0"/>
              </a:rPr>
              <a:t>   The </a:t>
            </a:r>
            <a:r>
              <a:rPr lang="en-US" altLang="en-US" sz="1800" i="1" dirty="0" err="1">
                <a:latin typeface="Arial Narrow" panose="020B0606020202030204" pitchFamily="34" charset="0"/>
              </a:rPr>
              <a:t>Diadochenkriege</a:t>
            </a:r>
            <a:endParaRPr lang="en-US" altLang="en-US" sz="1800" i="1" dirty="0">
              <a:latin typeface="Arial Narrow" panose="020B0606020202030204" pitchFamily="34" charset="0"/>
            </a:endParaRPr>
          </a:p>
          <a:p>
            <a:pPr lvl="1" eaLnBrk="1" hangingPunct="1">
              <a:lnSpc>
                <a:spcPct val="95000"/>
              </a:lnSpc>
              <a:spcBef>
                <a:spcPct val="20000"/>
              </a:spcBef>
              <a:buClr>
                <a:schemeClr val="tx1"/>
              </a:buClr>
              <a:buFontTx/>
              <a:buChar char="•"/>
              <a:defRPr/>
            </a:pPr>
            <a:r>
              <a:rPr lang="en-US" altLang="en-US" sz="1800" i="1" dirty="0">
                <a:latin typeface="Arial Narrow" panose="020B0606020202030204" pitchFamily="34" charset="0"/>
              </a:rPr>
              <a:t>   </a:t>
            </a:r>
            <a:r>
              <a:rPr lang="en-US" altLang="en-US" sz="1800" i="1" dirty="0" err="1">
                <a:latin typeface="Arial Narrow" panose="020B0606020202030204" pitchFamily="34" charset="0"/>
              </a:rPr>
              <a:t>Seleukus</a:t>
            </a:r>
            <a:r>
              <a:rPr lang="en-US" altLang="en-US" sz="1800" i="1" dirty="0">
                <a:latin typeface="Arial Narrow" panose="020B0606020202030204" pitchFamily="34" charset="0"/>
              </a:rPr>
              <a:t> I </a:t>
            </a:r>
            <a:r>
              <a:rPr lang="en-US" altLang="en-US" sz="1800" i="1" dirty="0" err="1">
                <a:latin typeface="Arial Narrow" panose="020B0606020202030204" pitchFamily="34" charset="0"/>
              </a:rPr>
              <a:t>Nikator</a:t>
            </a:r>
            <a:endParaRPr lang="en-US" altLang="en-US" sz="1800" i="1" dirty="0">
              <a:latin typeface="Arial Narrow" panose="020B0606020202030204" pitchFamily="34" charset="0"/>
            </a:endParaRPr>
          </a:p>
          <a:p>
            <a:pPr lvl="1" eaLnBrk="1" hangingPunct="1">
              <a:lnSpc>
                <a:spcPct val="95000"/>
              </a:lnSpc>
              <a:spcBef>
                <a:spcPct val="20000"/>
              </a:spcBef>
              <a:buClr>
                <a:schemeClr val="tx1"/>
              </a:buClr>
              <a:buFontTx/>
              <a:buChar char="•"/>
              <a:defRPr/>
            </a:pPr>
            <a:r>
              <a:rPr lang="en-US" altLang="en-US" sz="1800" i="1" dirty="0">
                <a:latin typeface="Arial Narrow" panose="020B0606020202030204" pitchFamily="34" charset="0"/>
              </a:rPr>
              <a:t>   Antiochus I </a:t>
            </a:r>
            <a:r>
              <a:rPr lang="en-US" altLang="en-US" sz="1800" i="1" dirty="0" err="1">
                <a:latin typeface="Arial Narrow" panose="020B0606020202030204" pitchFamily="34" charset="0"/>
              </a:rPr>
              <a:t>Soter</a:t>
            </a:r>
            <a:endParaRPr lang="en-US" altLang="en-US" sz="1800" i="1" dirty="0">
              <a:latin typeface="Arial Narrow" panose="020B0606020202030204" pitchFamily="34" charset="0"/>
            </a:endParaRPr>
          </a:p>
          <a:p>
            <a:pPr lvl="1" eaLnBrk="1" hangingPunct="1">
              <a:lnSpc>
                <a:spcPct val="95000"/>
              </a:lnSpc>
              <a:spcBef>
                <a:spcPct val="20000"/>
              </a:spcBef>
              <a:buClr>
                <a:schemeClr val="tx1"/>
              </a:buClr>
              <a:buFontTx/>
              <a:buChar char="•"/>
              <a:defRPr/>
            </a:pPr>
            <a:r>
              <a:rPr lang="en-US" altLang="en-US" sz="1800" i="1" dirty="0">
                <a:latin typeface="Arial Narrow" panose="020B0606020202030204" pitchFamily="34" charset="0"/>
              </a:rPr>
              <a:t>   Antiochus II </a:t>
            </a:r>
            <a:r>
              <a:rPr lang="en-US" altLang="en-US" sz="1800" i="1" dirty="0" err="1">
                <a:latin typeface="Arial Narrow" panose="020B0606020202030204" pitchFamily="34" charset="0"/>
              </a:rPr>
              <a:t>Theos</a:t>
            </a:r>
            <a:endParaRPr lang="en-US" altLang="en-US" sz="1800" i="1" dirty="0">
              <a:latin typeface="Arial Narrow" panose="020B0606020202030204" pitchFamily="34" charset="0"/>
            </a:endParaRPr>
          </a:p>
          <a:p>
            <a:pPr lvl="1" eaLnBrk="1" hangingPunct="1">
              <a:lnSpc>
                <a:spcPct val="95000"/>
              </a:lnSpc>
              <a:spcBef>
                <a:spcPct val="20000"/>
              </a:spcBef>
              <a:buClr>
                <a:schemeClr val="tx1"/>
              </a:buClr>
              <a:buFontTx/>
              <a:buChar char="•"/>
              <a:defRPr/>
            </a:pPr>
            <a:r>
              <a:rPr lang="en-US" altLang="en-US" sz="1800" i="1" dirty="0">
                <a:latin typeface="Arial Narrow" panose="020B0606020202030204" pitchFamily="34" charset="0"/>
              </a:rPr>
              <a:t>   </a:t>
            </a:r>
            <a:r>
              <a:rPr lang="en-US" altLang="en-US" sz="1800" i="1" dirty="0" err="1">
                <a:latin typeface="Arial Narrow" panose="020B0606020202030204" pitchFamily="34" charset="0"/>
              </a:rPr>
              <a:t>Seleukus</a:t>
            </a:r>
            <a:r>
              <a:rPr lang="en-US" altLang="en-US" sz="1800" i="1" dirty="0">
                <a:latin typeface="Arial Narrow" panose="020B0606020202030204" pitchFamily="34" charset="0"/>
              </a:rPr>
              <a:t> II </a:t>
            </a:r>
            <a:r>
              <a:rPr lang="en-US" altLang="en-US" sz="1800" i="1" dirty="0" err="1">
                <a:latin typeface="Arial Narrow" panose="020B0606020202030204" pitchFamily="34" charset="0"/>
              </a:rPr>
              <a:t>Callinicus</a:t>
            </a:r>
            <a:endParaRPr lang="en-US" altLang="en-US" sz="1800" i="1" dirty="0">
              <a:latin typeface="Arial Narrow" panose="020B0606020202030204" pitchFamily="34" charset="0"/>
            </a:endParaRPr>
          </a:p>
          <a:p>
            <a:pPr lvl="1" eaLnBrk="1" hangingPunct="1">
              <a:lnSpc>
                <a:spcPct val="95000"/>
              </a:lnSpc>
              <a:spcBef>
                <a:spcPct val="20000"/>
              </a:spcBef>
              <a:buClr>
                <a:schemeClr val="tx1"/>
              </a:buClr>
              <a:buFontTx/>
              <a:buChar char="•"/>
              <a:defRPr/>
            </a:pPr>
            <a:r>
              <a:rPr lang="en-US" altLang="en-US" sz="1800" i="1" dirty="0">
                <a:latin typeface="Arial Narrow" panose="020B0606020202030204" pitchFamily="34" charset="0"/>
              </a:rPr>
              <a:t>  </a:t>
            </a:r>
            <a:r>
              <a:rPr lang="en-US" altLang="en-US" sz="1800" i="1" dirty="0" err="1">
                <a:latin typeface="Arial Narrow" panose="020B0606020202030204" pitchFamily="34" charset="0"/>
              </a:rPr>
              <a:t>Seleukus</a:t>
            </a:r>
            <a:r>
              <a:rPr lang="en-US" altLang="en-US" sz="1800" i="1" dirty="0">
                <a:latin typeface="Arial Narrow" panose="020B0606020202030204" pitchFamily="34" charset="0"/>
              </a:rPr>
              <a:t> III </a:t>
            </a:r>
            <a:r>
              <a:rPr lang="en-US" altLang="en-US" sz="1800" i="1" dirty="0" err="1">
                <a:latin typeface="Arial Narrow" panose="020B0606020202030204" pitchFamily="34" charset="0"/>
              </a:rPr>
              <a:t>Soter</a:t>
            </a:r>
            <a:endParaRPr lang="en-US" altLang="en-US" sz="1800" i="1" dirty="0">
              <a:latin typeface="Arial Narrow" panose="020B0606020202030204" pitchFamily="34" charset="0"/>
            </a:endParaRPr>
          </a:p>
          <a:p>
            <a:pPr lvl="1" eaLnBrk="1" hangingPunct="1">
              <a:lnSpc>
                <a:spcPct val="95000"/>
              </a:lnSpc>
              <a:spcBef>
                <a:spcPct val="20000"/>
              </a:spcBef>
              <a:buClr>
                <a:schemeClr val="tx1"/>
              </a:buClr>
              <a:buFontTx/>
              <a:buChar char="•"/>
              <a:defRPr/>
            </a:pPr>
            <a:r>
              <a:rPr lang="en-US" altLang="en-US" sz="1800" i="1" dirty="0">
                <a:latin typeface="Arial Narrow" panose="020B0606020202030204" pitchFamily="34" charset="0"/>
              </a:rPr>
              <a:t>   Antiochus IV </a:t>
            </a:r>
            <a:r>
              <a:rPr lang="en-US" altLang="en-US" sz="1800" i="1" dirty="0" err="1">
                <a:latin typeface="Arial Narrow" panose="020B0606020202030204" pitchFamily="34" charset="0"/>
              </a:rPr>
              <a:t>Philopator</a:t>
            </a:r>
            <a:endParaRPr lang="en-US" altLang="en-US" sz="1800" i="1" dirty="0">
              <a:latin typeface="Arial Narrow" panose="020B0606020202030204" pitchFamily="34" charset="0"/>
            </a:endParaRPr>
          </a:p>
          <a:p>
            <a:pPr lvl="1" eaLnBrk="1" hangingPunct="1">
              <a:lnSpc>
                <a:spcPct val="95000"/>
              </a:lnSpc>
              <a:spcBef>
                <a:spcPct val="20000"/>
              </a:spcBef>
              <a:buClr>
                <a:schemeClr val="tx1"/>
              </a:buClr>
              <a:buFontTx/>
              <a:buChar char="•"/>
              <a:defRPr/>
            </a:pPr>
            <a:r>
              <a:rPr lang="en-US" altLang="en-US" sz="1800" i="1" dirty="0">
                <a:latin typeface="Arial Narrow" panose="020B0606020202030204" pitchFamily="34" charset="0"/>
              </a:rPr>
              <a:t>  Antiochus IV Epiphanes</a:t>
            </a:r>
          </a:p>
          <a:p>
            <a:pPr lvl="1" eaLnBrk="1" hangingPunct="1">
              <a:lnSpc>
                <a:spcPct val="95000"/>
              </a:lnSpc>
              <a:spcBef>
                <a:spcPct val="20000"/>
              </a:spcBef>
              <a:spcAft>
                <a:spcPct val="70000"/>
              </a:spcAft>
              <a:buClr>
                <a:schemeClr val="tx1"/>
              </a:buClr>
              <a:defRPr/>
            </a:pPr>
            <a:r>
              <a:rPr lang="en-US" altLang="en-US" sz="1600" i="1" dirty="0">
                <a:latin typeface="Arial Narrow" panose="020B0606020202030204" pitchFamily="34" charset="0"/>
              </a:rPr>
              <a:t>	</a:t>
            </a:r>
            <a:r>
              <a:rPr lang="en-US" altLang="en-US" sz="1800" i="1" dirty="0">
                <a:latin typeface="Arial Narrow" panose="020B0606020202030204" pitchFamily="34" charset="0"/>
              </a:rPr>
              <a:t>(</a:t>
            </a:r>
            <a:r>
              <a:rPr lang="en-US" altLang="en-US" sz="1800" i="1" dirty="0" err="1">
                <a:latin typeface="Arial Narrow" panose="020B0606020202030204" pitchFamily="34" charset="0"/>
              </a:rPr>
              <a:t>kleines</a:t>
            </a:r>
            <a:r>
              <a:rPr lang="en-US" altLang="en-US" sz="1800" i="1" dirty="0">
                <a:latin typeface="Arial Narrow" panose="020B0606020202030204" pitchFamily="34" charset="0"/>
              </a:rPr>
              <a:t> Horn)</a:t>
            </a:r>
          </a:p>
        </p:txBody>
      </p:sp>
      <p:sp>
        <p:nvSpPr>
          <p:cNvPr id="172039" name="AutoShape 7">
            <a:extLst>
              <a:ext uri="{FF2B5EF4-FFF2-40B4-BE49-F238E27FC236}">
                <a16:creationId xmlns:a16="http://schemas.microsoft.com/office/drawing/2014/main" id="{2FCE4FF8-C126-A141-893D-EFE440B2C84F}"/>
              </a:ext>
            </a:extLst>
          </p:cNvPr>
          <p:cNvSpPr>
            <a:spLocks/>
          </p:cNvSpPr>
          <p:nvPr/>
        </p:nvSpPr>
        <p:spPr bwMode="auto">
          <a:xfrm>
            <a:off x="3657600" y="4724400"/>
            <a:ext cx="76200" cy="685800"/>
          </a:xfrm>
          <a:prstGeom prst="leftBrace">
            <a:avLst>
              <a:gd name="adj1" fmla="val 75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 name="TextBox 1">
            <a:extLst>
              <a:ext uri="{FF2B5EF4-FFF2-40B4-BE49-F238E27FC236}">
                <a16:creationId xmlns:a16="http://schemas.microsoft.com/office/drawing/2014/main" id="{ABD30A10-7D39-064B-A165-93B2556A2114}"/>
              </a:ext>
            </a:extLst>
          </p:cNvPr>
          <p:cNvSpPr txBox="1"/>
          <p:nvPr/>
        </p:nvSpPr>
        <p:spPr>
          <a:xfrm>
            <a:off x="6248400" y="3392488"/>
            <a:ext cx="2743200" cy="646331"/>
          </a:xfrm>
          <a:prstGeom prst="rect">
            <a:avLst/>
          </a:prstGeom>
          <a:solidFill>
            <a:schemeClr val="tx2">
              <a:lumMod val="90000"/>
            </a:schemeClr>
          </a:solidFill>
          <a:ln w="76200">
            <a:solidFill>
              <a:schemeClr val="accent1"/>
            </a:solidFill>
          </a:ln>
        </p:spPr>
        <p:txBody>
          <a:bodyPr>
            <a:spAutoFit/>
          </a:bodyPr>
          <a:lstStyle/>
          <a:p>
            <a:pPr algn="ctr">
              <a:defRPr/>
            </a:pPr>
            <a:r>
              <a:rPr lang="en-US" sz="3600" dirty="0" err="1">
                <a:solidFill>
                  <a:srgbClr val="FF0000"/>
                </a:solidFill>
                <a:effectLst>
                  <a:outerShdw blurRad="38100" dist="38100" dir="2700000" algn="tl">
                    <a:srgbClr val="000000">
                      <a:alpha val="43137"/>
                    </a:srgbClr>
                  </a:outerShdw>
                </a:effectLst>
                <a:latin typeface="Impact" panose="020B0806030902050204" pitchFamily="34" charset="0"/>
              </a:rPr>
              <a:t>Gde</a:t>
            </a:r>
            <a:r>
              <a:rPr lang="en-US" sz="3600" dirty="0">
                <a:solidFill>
                  <a:srgbClr val="FF0000"/>
                </a:solidFill>
                <a:effectLst>
                  <a:outerShdw blurRad="38100" dist="38100" dir="2700000" algn="tl">
                    <a:srgbClr val="000000">
                      <a:alpha val="43137"/>
                    </a:srgbClr>
                  </a:outerShdw>
                </a:effectLst>
                <a:latin typeface="Impact" panose="020B0806030902050204" pitchFamily="34" charset="0"/>
              </a:rPr>
              <a:t>. </a:t>
            </a:r>
            <a:r>
              <a:rPr lang="en-US" sz="3600" dirty="0" err="1">
                <a:solidFill>
                  <a:srgbClr val="FF0000"/>
                </a:solidFill>
                <a:effectLst>
                  <a:outerShdw blurRad="38100" dist="38100" dir="2700000" algn="tl">
                    <a:srgbClr val="000000">
                      <a:alpha val="43137"/>
                    </a:srgbClr>
                  </a:outerShdw>
                </a:effectLst>
                <a:latin typeface="Impact" panose="020B0806030902050204" pitchFamily="34" charset="0"/>
              </a:rPr>
              <a:t>Zeitalter</a:t>
            </a:r>
            <a:endParaRPr lang="en-US" sz="3600" dirty="0">
              <a:solidFill>
                <a:srgbClr val="FF0000"/>
              </a:solidFill>
              <a:effectLst>
                <a:outerShdw blurRad="38100" dist="38100" dir="2700000" algn="tl">
                  <a:srgbClr val="000000">
                    <a:alpha val="43137"/>
                  </a:srgbClr>
                </a:outerShdw>
              </a:effectLst>
              <a:latin typeface="Impact" panose="020B0806030902050204" pitchFamily="34" charset="0"/>
            </a:endParaRPr>
          </a:p>
        </p:txBody>
      </p:sp>
      <p:sp>
        <p:nvSpPr>
          <p:cNvPr id="8" name="Slide Number Placeholder 5">
            <a:extLst>
              <a:ext uri="{FF2B5EF4-FFF2-40B4-BE49-F238E27FC236}">
                <a16:creationId xmlns:a16="http://schemas.microsoft.com/office/drawing/2014/main" id="{033EFD1B-58C1-194E-A338-7F098D988839}"/>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116</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72037">
                                            <p:txEl>
                                              <p:pRg st="1" end="1"/>
                                            </p:txEl>
                                          </p:spTgt>
                                        </p:tgtEl>
                                        <p:attrNameLst>
                                          <p:attrName>style.visibility</p:attrName>
                                        </p:attrNameLst>
                                      </p:cBhvr>
                                      <p:to>
                                        <p:strVal val="visible"/>
                                      </p:to>
                                    </p:set>
                                    <p:anim calcmode="lin" valueType="num">
                                      <p:cBhvr>
                                        <p:cTn id="7" dur="500" fill="hold"/>
                                        <p:tgtEl>
                                          <p:spTgt spid="17203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7203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7203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72037">
                                            <p:txEl>
                                              <p:pRg st="1" end="1"/>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172037">
                                            <p:txEl>
                                              <p:pRg st="2" end="2"/>
                                            </p:txEl>
                                          </p:spTgt>
                                        </p:tgtEl>
                                        <p:attrNameLst>
                                          <p:attrName>style.visibility</p:attrName>
                                        </p:attrNameLst>
                                      </p:cBhvr>
                                      <p:to>
                                        <p:strVal val="visible"/>
                                      </p:to>
                                    </p:set>
                                    <p:anim calcmode="lin" valueType="num">
                                      <p:cBhvr>
                                        <p:cTn id="13" dur="500" fill="hold"/>
                                        <p:tgtEl>
                                          <p:spTgt spid="17203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7203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7203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72037">
                                            <p:txEl>
                                              <p:pRg st="2" end="2"/>
                                            </p:txEl>
                                          </p:spTgt>
                                        </p:tgtEl>
                                        <p:attrNameLst>
                                          <p:attrName>ppt_y</p:attrName>
                                        </p:attrNameLst>
                                      </p:cBhvr>
                                      <p:tavLst>
                                        <p:tav tm="0">
                                          <p:val>
                                            <p:strVal val="#ppt_y"/>
                                          </p:val>
                                        </p:tav>
                                        <p:tav tm="100000">
                                          <p:val>
                                            <p:strVal val="#ppt_y"/>
                                          </p:val>
                                        </p:tav>
                                      </p:tavLst>
                                    </p:anim>
                                  </p:childTnLst>
                                </p:cTn>
                              </p:par>
                              <p:par>
                                <p:cTn id="17" presetID="39" presetClass="entr" presetSubtype="0" accel="100000" fill="hold" nodeType="withEffect">
                                  <p:stCondLst>
                                    <p:cond delay="0"/>
                                  </p:stCondLst>
                                  <p:childTnLst>
                                    <p:set>
                                      <p:cBhvr>
                                        <p:cTn id="18" dur="1" fill="hold">
                                          <p:stCondLst>
                                            <p:cond delay="0"/>
                                          </p:stCondLst>
                                        </p:cTn>
                                        <p:tgtEl>
                                          <p:spTgt spid="172034">
                                            <p:txEl>
                                              <p:pRg st="1" end="1"/>
                                            </p:txEl>
                                          </p:spTgt>
                                        </p:tgtEl>
                                        <p:attrNameLst>
                                          <p:attrName>style.visibility</p:attrName>
                                        </p:attrNameLst>
                                      </p:cBhvr>
                                      <p:to>
                                        <p:strVal val="visible"/>
                                      </p:to>
                                    </p:set>
                                    <p:anim calcmode="lin" valueType="num">
                                      <p:cBhvr>
                                        <p:cTn id="19" dur="500" fill="hold"/>
                                        <p:tgtEl>
                                          <p:spTgt spid="17203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7203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7203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72034">
                                            <p:txEl>
                                              <p:pRg st="1" end="1"/>
                                            </p:txEl>
                                          </p:spTgt>
                                        </p:tgtEl>
                                        <p:attrNameLst>
                                          <p:attrName>ppt_y</p:attrName>
                                        </p:attrNameLst>
                                      </p:cBhvr>
                                      <p:tavLst>
                                        <p:tav tm="0">
                                          <p:val>
                                            <p:strVal val="#ppt_y"/>
                                          </p:val>
                                        </p:tav>
                                        <p:tav tm="100000">
                                          <p:val>
                                            <p:strVal val="#ppt_y"/>
                                          </p:val>
                                        </p:tav>
                                      </p:tavLst>
                                    </p:anim>
                                  </p:childTnLst>
                                </p:cTn>
                              </p:par>
                              <p:par>
                                <p:cTn id="23" presetID="39" presetClass="entr" presetSubtype="0" accel="100000" fill="hold" nodeType="withEffect">
                                  <p:stCondLst>
                                    <p:cond delay="0"/>
                                  </p:stCondLst>
                                  <p:childTnLst>
                                    <p:set>
                                      <p:cBhvr>
                                        <p:cTn id="24" dur="1" fill="hold">
                                          <p:stCondLst>
                                            <p:cond delay="0"/>
                                          </p:stCondLst>
                                        </p:cTn>
                                        <p:tgtEl>
                                          <p:spTgt spid="172034">
                                            <p:txEl>
                                              <p:pRg st="2" end="2"/>
                                            </p:txEl>
                                          </p:spTgt>
                                        </p:tgtEl>
                                        <p:attrNameLst>
                                          <p:attrName>style.visibility</p:attrName>
                                        </p:attrNameLst>
                                      </p:cBhvr>
                                      <p:to>
                                        <p:strVal val="visible"/>
                                      </p:to>
                                    </p:set>
                                    <p:anim calcmode="lin" valueType="num">
                                      <p:cBhvr>
                                        <p:cTn id="25" dur="500" fill="hold"/>
                                        <p:tgtEl>
                                          <p:spTgt spid="17203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7203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7203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72034">
                                            <p:txEl>
                                              <p:pRg st="2" end="2"/>
                                            </p:txEl>
                                          </p:spTgt>
                                        </p:tgtEl>
                                        <p:attrNameLst>
                                          <p:attrName>ppt_y</p:attrName>
                                        </p:attrNameLst>
                                      </p:cBhvr>
                                      <p:tavLst>
                                        <p:tav tm="0">
                                          <p:val>
                                            <p:strVal val="#ppt_y"/>
                                          </p:val>
                                        </p:tav>
                                        <p:tav tm="100000">
                                          <p:val>
                                            <p:strVal val="#ppt_y"/>
                                          </p:val>
                                        </p:tav>
                                      </p:tavLst>
                                    </p:anim>
                                  </p:childTnLst>
                                </p:cTn>
                              </p:par>
                              <p:par>
                                <p:cTn id="29" presetID="39" presetClass="entr" presetSubtype="0" accel="100000" fill="hold" nodeType="withEffect">
                                  <p:stCondLst>
                                    <p:cond delay="0"/>
                                  </p:stCondLst>
                                  <p:childTnLst>
                                    <p:set>
                                      <p:cBhvr>
                                        <p:cTn id="30" dur="1" fill="hold">
                                          <p:stCondLst>
                                            <p:cond delay="0"/>
                                          </p:stCondLst>
                                        </p:cTn>
                                        <p:tgtEl>
                                          <p:spTgt spid="172035">
                                            <p:txEl>
                                              <p:pRg st="1" end="1"/>
                                            </p:txEl>
                                          </p:spTgt>
                                        </p:tgtEl>
                                        <p:attrNameLst>
                                          <p:attrName>style.visibility</p:attrName>
                                        </p:attrNameLst>
                                      </p:cBhvr>
                                      <p:to>
                                        <p:strVal val="visible"/>
                                      </p:to>
                                    </p:set>
                                    <p:anim calcmode="lin" valueType="num">
                                      <p:cBhvr>
                                        <p:cTn id="31" dur="500" fill="hold"/>
                                        <p:tgtEl>
                                          <p:spTgt spid="17203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7203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7203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72035">
                                            <p:txEl>
                                              <p:pRg st="1" end="1"/>
                                            </p:txEl>
                                          </p:spTgt>
                                        </p:tgtEl>
                                        <p:attrNameLst>
                                          <p:attrName>ppt_y</p:attrName>
                                        </p:attrNameLst>
                                      </p:cBhvr>
                                      <p:tavLst>
                                        <p:tav tm="0">
                                          <p:val>
                                            <p:strVal val="#ppt_y"/>
                                          </p:val>
                                        </p:tav>
                                        <p:tav tm="100000">
                                          <p:val>
                                            <p:strVal val="#ppt_y"/>
                                          </p:val>
                                        </p:tav>
                                      </p:tavLst>
                                    </p:anim>
                                  </p:childTnLst>
                                </p:cTn>
                              </p:par>
                              <p:par>
                                <p:cTn id="35" presetID="39" presetClass="entr" presetSubtype="0" accel="100000" fill="hold" nodeType="withEffect">
                                  <p:stCondLst>
                                    <p:cond delay="0"/>
                                  </p:stCondLst>
                                  <p:childTnLst>
                                    <p:set>
                                      <p:cBhvr>
                                        <p:cTn id="36" dur="1" fill="hold">
                                          <p:stCondLst>
                                            <p:cond delay="0"/>
                                          </p:stCondLst>
                                        </p:cTn>
                                        <p:tgtEl>
                                          <p:spTgt spid="172035">
                                            <p:txEl>
                                              <p:pRg st="2" end="2"/>
                                            </p:txEl>
                                          </p:spTgt>
                                        </p:tgtEl>
                                        <p:attrNameLst>
                                          <p:attrName>style.visibility</p:attrName>
                                        </p:attrNameLst>
                                      </p:cBhvr>
                                      <p:to>
                                        <p:strVal val="visible"/>
                                      </p:to>
                                    </p:set>
                                    <p:anim calcmode="lin" valueType="num">
                                      <p:cBhvr>
                                        <p:cTn id="37" dur="500" fill="hold"/>
                                        <p:tgtEl>
                                          <p:spTgt spid="17203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17203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17203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1720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172037">
                                            <p:txEl>
                                              <p:pRg st="3" end="3"/>
                                            </p:txEl>
                                          </p:spTgt>
                                        </p:tgtEl>
                                        <p:attrNameLst>
                                          <p:attrName>style.visibility</p:attrName>
                                        </p:attrNameLst>
                                      </p:cBhvr>
                                      <p:to>
                                        <p:strVal val="visible"/>
                                      </p:to>
                                    </p:set>
                                    <p:anim calcmode="lin" valueType="num">
                                      <p:cBhvr>
                                        <p:cTn id="45" dur="500" fill="hold"/>
                                        <p:tgtEl>
                                          <p:spTgt spid="17203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17203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17203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172037">
                                            <p:txEl>
                                              <p:pRg st="3" end="3"/>
                                            </p:txEl>
                                          </p:spTgt>
                                        </p:tgtEl>
                                        <p:attrNameLst>
                                          <p:attrName>ppt_y</p:attrName>
                                        </p:attrNameLst>
                                      </p:cBhvr>
                                      <p:tavLst>
                                        <p:tav tm="0">
                                          <p:val>
                                            <p:strVal val="#ppt_y"/>
                                          </p:val>
                                        </p:tav>
                                        <p:tav tm="100000">
                                          <p:val>
                                            <p:strVal val="#ppt_y"/>
                                          </p:val>
                                        </p:tav>
                                      </p:tavLst>
                                    </p:anim>
                                  </p:childTnLst>
                                </p:cTn>
                              </p:par>
                              <p:par>
                                <p:cTn id="49" presetID="39" presetClass="entr" presetSubtype="0" accel="100000" fill="hold" nodeType="withEffect">
                                  <p:stCondLst>
                                    <p:cond delay="0"/>
                                  </p:stCondLst>
                                  <p:childTnLst>
                                    <p:set>
                                      <p:cBhvr>
                                        <p:cTn id="50" dur="1" fill="hold">
                                          <p:stCondLst>
                                            <p:cond delay="0"/>
                                          </p:stCondLst>
                                        </p:cTn>
                                        <p:tgtEl>
                                          <p:spTgt spid="172037">
                                            <p:txEl>
                                              <p:pRg st="4" end="4"/>
                                            </p:txEl>
                                          </p:spTgt>
                                        </p:tgtEl>
                                        <p:attrNameLst>
                                          <p:attrName>style.visibility</p:attrName>
                                        </p:attrNameLst>
                                      </p:cBhvr>
                                      <p:to>
                                        <p:strVal val="visible"/>
                                      </p:to>
                                    </p:set>
                                    <p:anim calcmode="lin" valueType="num">
                                      <p:cBhvr>
                                        <p:cTn id="51" dur="500" fill="hold"/>
                                        <p:tgtEl>
                                          <p:spTgt spid="17203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17203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17203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172037">
                                            <p:txEl>
                                              <p:pRg st="4" end="4"/>
                                            </p:txEl>
                                          </p:spTgt>
                                        </p:tgtEl>
                                        <p:attrNameLst>
                                          <p:attrName>ppt_y</p:attrName>
                                        </p:attrNameLst>
                                      </p:cBhvr>
                                      <p:tavLst>
                                        <p:tav tm="0">
                                          <p:val>
                                            <p:strVal val="#ppt_y"/>
                                          </p:val>
                                        </p:tav>
                                        <p:tav tm="100000">
                                          <p:val>
                                            <p:strVal val="#ppt_y"/>
                                          </p:val>
                                        </p:tav>
                                      </p:tavLst>
                                    </p:anim>
                                  </p:childTnLst>
                                </p:cTn>
                              </p:par>
                              <p:par>
                                <p:cTn id="55" presetID="39" presetClass="entr" presetSubtype="0" accel="100000" fill="hold" nodeType="withEffect">
                                  <p:stCondLst>
                                    <p:cond delay="0"/>
                                  </p:stCondLst>
                                  <p:childTnLst>
                                    <p:set>
                                      <p:cBhvr>
                                        <p:cTn id="56" dur="1" fill="hold">
                                          <p:stCondLst>
                                            <p:cond delay="0"/>
                                          </p:stCondLst>
                                        </p:cTn>
                                        <p:tgtEl>
                                          <p:spTgt spid="172034">
                                            <p:txEl>
                                              <p:pRg st="3" end="3"/>
                                            </p:txEl>
                                          </p:spTgt>
                                        </p:tgtEl>
                                        <p:attrNameLst>
                                          <p:attrName>style.visibility</p:attrName>
                                        </p:attrNameLst>
                                      </p:cBhvr>
                                      <p:to>
                                        <p:strVal val="visible"/>
                                      </p:to>
                                    </p:set>
                                    <p:anim calcmode="lin" valueType="num">
                                      <p:cBhvr>
                                        <p:cTn id="57" dur="500" fill="hold"/>
                                        <p:tgtEl>
                                          <p:spTgt spid="172034">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172034">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172034">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172034">
                                            <p:txEl>
                                              <p:pRg st="3" end="3"/>
                                            </p:txEl>
                                          </p:spTgt>
                                        </p:tgtEl>
                                        <p:attrNameLst>
                                          <p:attrName>ppt_y</p:attrName>
                                        </p:attrNameLst>
                                      </p:cBhvr>
                                      <p:tavLst>
                                        <p:tav tm="0">
                                          <p:val>
                                            <p:strVal val="#ppt_y"/>
                                          </p:val>
                                        </p:tav>
                                        <p:tav tm="100000">
                                          <p:val>
                                            <p:strVal val="#ppt_y"/>
                                          </p:val>
                                        </p:tav>
                                      </p:tavLst>
                                    </p:anim>
                                  </p:childTnLst>
                                </p:cTn>
                              </p:par>
                              <p:par>
                                <p:cTn id="61" presetID="39" presetClass="entr" presetSubtype="0" accel="100000" fill="hold" nodeType="withEffect">
                                  <p:stCondLst>
                                    <p:cond delay="0"/>
                                  </p:stCondLst>
                                  <p:childTnLst>
                                    <p:set>
                                      <p:cBhvr>
                                        <p:cTn id="62" dur="1" fill="hold">
                                          <p:stCondLst>
                                            <p:cond delay="0"/>
                                          </p:stCondLst>
                                        </p:cTn>
                                        <p:tgtEl>
                                          <p:spTgt spid="172034">
                                            <p:txEl>
                                              <p:pRg st="4" end="4"/>
                                            </p:txEl>
                                          </p:spTgt>
                                        </p:tgtEl>
                                        <p:attrNameLst>
                                          <p:attrName>style.visibility</p:attrName>
                                        </p:attrNameLst>
                                      </p:cBhvr>
                                      <p:to>
                                        <p:strVal val="visible"/>
                                      </p:to>
                                    </p:set>
                                    <p:anim calcmode="lin" valueType="num">
                                      <p:cBhvr>
                                        <p:cTn id="63" dur="500" fill="hold"/>
                                        <p:tgtEl>
                                          <p:spTgt spid="172034">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172034">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172034">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172034">
                                            <p:txEl>
                                              <p:pRg st="4" end="4"/>
                                            </p:txEl>
                                          </p:spTgt>
                                        </p:tgtEl>
                                        <p:attrNameLst>
                                          <p:attrName>ppt_y</p:attrName>
                                        </p:attrNameLst>
                                      </p:cBhvr>
                                      <p:tavLst>
                                        <p:tav tm="0">
                                          <p:val>
                                            <p:strVal val="#ppt_y"/>
                                          </p:val>
                                        </p:tav>
                                        <p:tav tm="100000">
                                          <p:val>
                                            <p:strVal val="#ppt_y"/>
                                          </p:val>
                                        </p:tav>
                                      </p:tavLst>
                                    </p:anim>
                                  </p:childTnLst>
                                </p:cTn>
                              </p:par>
                              <p:par>
                                <p:cTn id="67" presetID="39" presetClass="entr" presetSubtype="0" accel="100000" fill="hold" nodeType="withEffect">
                                  <p:stCondLst>
                                    <p:cond delay="0"/>
                                  </p:stCondLst>
                                  <p:childTnLst>
                                    <p:set>
                                      <p:cBhvr>
                                        <p:cTn id="68" dur="1" fill="hold">
                                          <p:stCondLst>
                                            <p:cond delay="0"/>
                                          </p:stCondLst>
                                        </p:cTn>
                                        <p:tgtEl>
                                          <p:spTgt spid="172035">
                                            <p:txEl>
                                              <p:pRg st="3" end="3"/>
                                            </p:txEl>
                                          </p:spTgt>
                                        </p:tgtEl>
                                        <p:attrNameLst>
                                          <p:attrName>style.visibility</p:attrName>
                                        </p:attrNameLst>
                                      </p:cBhvr>
                                      <p:to>
                                        <p:strVal val="visible"/>
                                      </p:to>
                                    </p:set>
                                    <p:anim calcmode="lin" valueType="num">
                                      <p:cBhvr>
                                        <p:cTn id="69" dur="500" fill="hold"/>
                                        <p:tgtEl>
                                          <p:spTgt spid="17203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7203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7203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72035">
                                            <p:txEl>
                                              <p:pRg st="3" end="3"/>
                                            </p:txEl>
                                          </p:spTgt>
                                        </p:tgtEl>
                                        <p:attrNameLst>
                                          <p:attrName>ppt_y</p:attrName>
                                        </p:attrNameLst>
                                      </p:cBhvr>
                                      <p:tavLst>
                                        <p:tav tm="0">
                                          <p:val>
                                            <p:strVal val="#ppt_y"/>
                                          </p:val>
                                        </p:tav>
                                        <p:tav tm="100000">
                                          <p:val>
                                            <p:strVal val="#ppt_y"/>
                                          </p:val>
                                        </p:tav>
                                      </p:tavLst>
                                    </p:anim>
                                  </p:childTnLst>
                                </p:cTn>
                              </p:par>
                              <p:par>
                                <p:cTn id="73" presetID="39" presetClass="entr" presetSubtype="0" accel="100000" fill="hold" nodeType="withEffect">
                                  <p:stCondLst>
                                    <p:cond delay="0"/>
                                  </p:stCondLst>
                                  <p:childTnLst>
                                    <p:set>
                                      <p:cBhvr>
                                        <p:cTn id="74" dur="1" fill="hold">
                                          <p:stCondLst>
                                            <p:cond delay="0"/>
                                          </p:stCondLst>
                                        </p:cTn>
                                        <p:tgtEl>
                                          <p:spTgt spid="172035">
                                            <p:txEl>
                                              <p:pRg st="4" end="4"/>
                                            </p:txEl>
                                          </p:spTgt>
                                        </p:tgtEl>
                                        <p:attrNameLst>
                                          <p:attrName>style.visibility</p:attrName>
                                        </p:attrNameLst>
                                      </p:cBhvr>
                                      <p:to>
                                        <p:strVal val="visible"/>
                                      </p:to>
                                    </p:set>
                                    <p:anim calcmode="lin" valueType="num">
                                      <p:cBhvr>
                                        <p:cTn id="75" dur="500" fill="hold"/>
                                        <p:tgtEl>
                                          <p:spTgt spid="17203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6" dur="500" fill="hold"/>
                                        <p:tgtEl>
                                          <p:spTgt spid="17203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7" dur="500" fill="hold"/>
                                        <p:tgtEl>
                                          <p:spTgt spid="17203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78" dur="500" fill="hold"/>
                                        <p:tgtEl>
                                          <p:spTgt spid="17203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39" presetClass="entr" presetSubtype="0" accel="100000" fill="hold" nodeType="clickEffect">
                                  <p:stCondLst>
                                    <p:cond delay="0"/>
                                  </p:stCondLst>
                                  <p:childTnLst>
                                    <p:set>
                                      <p:cBhvr>
                                        <p:cTn id="82" dur="1" fill="hold">
                                          <p:stCondLst>
                                            <p:cond delay="0"/>
                                          </p:stCondLst>
                                        </p:cTn>
                                        <p:tgtEl>
                                          <p:spTgt spid="172037">
                                            <p:txEl>
                                              <p:pRg st="5" end="5"/>
                                            </p:txEl>
                                          </p:spTgt>
                                        </p:tgtEl>
                                        <p:attrNameLst>
                                          <p:attrName>style.visibility</p:attrName>
                                        </p:attrNameLst>
                                      </p:cBhvr>
                                      <p:to>
                                        <p:strVal val="visible"/>
                                      </p:to>
                                    </p:set>
                                    <p:anim calcmode="lin" valueType="num">
                                      <p:cBhvr>
                                        <p:cTn id="83" dur="500" fill="hold"/>
                                        <p:tgtEl>
                                          <p:spTgt spid="17203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17203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17203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172037">
                                            <p:txEl>
                                              <p:pRg st="5" end="5"/>
                                            </p:txEl>
                                          </p:spTgt>
                                        </p:tgtEl>
                                        <p:attrNameLst>
                                          <p:attrName>ppt_y</p:attrName>
                                        </p:attrNameLst>
                                      </p:cBhvr>
                                      <p:tavLst>
                                        <p:tav tm="0">
                                          <p:val>
                                            <p:strVal val="#ppt_y"/>
                                          </p:val>
                                        </p:tav>
                                        <p:tav tm="100000">
                                          <p:val>
                                            <p:strVal val="#ppt_y"/>
                                          </p:val>
                                        </p:tav>
                                      </p:tavLst>
                                    </p:anim>
                                  </p:childTnLst>
                                </p:cTn>
                              </p:par>
                              <p:par>
                                <p:cTn id="87" presetID="39" presetClass="entr" presetSubtype="0" accel="100000" fill="hold" nodeType="withEffect">
                                  <p:stCondLst>
                                    <p:cond delay="0"/>
                                  </p:stCondLst>
                                  <p:childTnLst>
                                    <p:set>
                                      <p:cBhvr>
                                        <p:cTn id="88" dur="1" fill="hold">
                                          <p:stCondLst>
                                            <p:cond delay="0"/>
                                          </p:stCondLst>
                                        </p:cTn>
                                        <p:tgtEl>
                                          <p:spTgt spid="172037">
                                            <p:txEl>
                                              <p:pRg st="6" end="6"/>
                                            </p:txEl>
                                          </p:spTgt>
                                        </p:tgtEl>
                                        <p:attrNameLst>
                                          <p:attrName>style.visibility</p:attrName>
                                        </p:attrNameLst>
                                      </p:cBhvr>
                                      <p:to>
                                        <p:strVal val="visible"/>
                                      </p:to>
                                    </p:set>
                                    <p:anim calcmode="lin" valueType="num">
                                      <p:cBhvr>
                                        <p:cTn id="89" dur="500" fill="hold"/>
                                        <p:tgtEl>
                                          <p:spTgt spid="172037">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0" dur="500" fill="hold"/>
                                        <p:tgtEl>
                                          <p:spTgt spid="172037">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1" dur="500" fill="hold"/>
                                        <p:tgtEl>
                                          <p:spTgt spid="172037">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92" dur="500" fill="hold"/>
                                        <p:tgtEl>
                                          <p:spTgt spid="172037">
                                            <p:txEl>
                                              <p:pRg st="6" end="6"/>
                                            </p:txEl>
                                          </p:spTgt>
                                        </p:tgtEl>
                                        <p:attrNameLst>
                                          <p:attrName>ppt_y</p:attrName>
                                        </p:attrNameLst>
                                      </p:cBhvr>
                                      <p:tavLst>
                                        <p:tav tm="0">
                                          <p:val>
                                            <p:strVal val="#ppt_y"/>
                                          </p:val>
                                        </p:tav>
                                        <p:tav tm="100000">
                                          <p:val>
                                            <p:strVal val="#ppt_y"/>
                                          </p:val>
                                        </p:tav>
                                      </p:tavLst>
                                    </p:anim>
                                  </p:childTnLst>
                                </p:cTn>
                              </p:par>
                              <p:par>
                                <p:cTn id="93" presetID="39" presetClass="entr" presetSubtype="0" accel="100000" fill="hold" nodeType="withEffect">
                                  <p:stCondLst>
                                    <p:cond delay="0"/>
                                  </p:stCondLst>
                                  <p:childTnLst>
                                    <p:set>
                                      <p:cBhvr>
                                        <p:cTn id="94" dur="1" fill="hold">
                                          <p:stCondLst>
                                            <p:cond delay="0"/>
                                          </p:stCondLst>
                                        </p:cTn>
                                        <p:tgtEl>
                                          <p:spTgt spid="172034">
                                            <p:txEl>
                                              <p:pRg st="5" end="5"/>
                                            </p:txEl>
                                          </p:spTgt>
                                        </p:tgtEl>
                                        <p:attrNameLst>
                                          <p:attrName>style.visibility</p:attrName>
                                        </p:attrNameLst>
                                      </p:cBhvr>
                                      <p:to>
                                        <p:strVal val="visible"/>
                                      </p:to>
                                    </p:set>
                                    <p:anim calcmode="lin" valueType="num">
                                      <p:cBhvr>
                                        <p:cTn id="95" dur="500" fill="hold"/>
                                        <p:tgtEl>
                                          <p:spTgt spid="172034">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6" dur="500" fill="hold"/>
                                        <p:tgtEl>
                                          <p:spTgt spid="172034">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7" dur="500" fill="hold"/>
                                        <p:tgtEl>
                                          <p:spTgt spid="172034">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98" dur="500" fill="hold"/>
                                        <p:tgtEl>
                                          <p:spTgt spid="172034">
                                            <p:txEl>
                                              <p:pRg st="5" end="5"/>
                                            </p:txEl>
                                          </p:spTgt>
                                        </p:tgtEl>
                                        <p:attrNameLst>
                                          <p:attrName>ppt_y</p:attrName>
                                        </p:attrNameLst>
                                      </p:cBhvr>
                                      <p:tavLst>
                                        <p:tav tm="0">
                                          <p:val>
                                            <p:strVal val="#ppt_y"/>
                                          </p:val>
                                        </p:tav>
                                        <p:tav tm="100000">
                                          <p:val>
                                            <p:strVal val="#ppt_y"/>
                                          </p:val>
                                        </p:tav>
                                      </p:tavLst>
                                    </p:anim>
                                  </p:childTnLst>
                                </p:cTn>
                              </p:par>
                              <p:par>
                                <p:cTn id="99" presetID="39" presetClass="entr" presetSubtype="0" accel="100000" fill="hold" nodeType="withEffect">
                                  <p:stCondLst>
                                    <p:cond delay="0"/>
                                  </p:stCondLst>
                                  <p:childTnLst>
                                    <p:set>
                                      <p:cBhvr>
                                        <p:cTn id="100" dur="1" fill="hold">
                                          <p:stCondLst>
                                            <p:cond delay="0"/>
                                          </p:stCondLst>
                                        </p:cTn>
                                        <p:tgtEl>
                                          <p:spTgt spid="172034">
                                            <p:txEl>
                                              <p:pRg st="6" end="6"/>
                                            </p:txEl>
                                          </p:spTgt>
                                        </p:tgtEl>
                                        <p:attrNameLst>
                                          <p:attrName>style.visibility</p:attrName>
                                        </p:attrNameLst>
                                      </p:cBhvr>
                                      <p:to>
                                        <p:strVal val="visible"/>
                                      </p:to>
                                    </p:set>
                                    <p:anim calcmode="lin" valueType="num">
                                      <p:cBhvr>
                                        <p:cTn id="101" dur="500" fill="hold"/>
                                        <p:tgtEl>
                                          <p:spTgt spid="172034">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172034">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172034">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172034">
                                            <p:txEl>
                                              <p:pRg st="6" end="6"/>
                                            </p:txEl>
                                          </p:spTgt>
                                        </p:tgtEl>
                                        <p:attrNameLst>
                                          <p:attrName>ppt_y</p:attrName>
                                        </p:attrNameLst>
                                      </p:cBhvr>
                                      <p:tavLst>
                                        <p:tav tm="0">
                                          <p:val>
                                            <p:strVal val="#ppt_y"/>
                                          </p:val>
                                        </p:tav>
                                        <p:tav tm="100000">
                                          <p:val>
                                            <p:strVal val="#ppt_y"/>
                                          </p:val>
                                        </p:tav>
                                      </p:tavLst>
                                    </p:anim>
                                  </p:childTnLst>
                                </p:cTn>
                              </p:par>
                              <p:par>
                                <p:cTn id="105" presetID="39" presetClass="entr" presetSubtype="0" accel="100000" fill="hold" nodeType="withEffect">
                                  <p:stCondLst>
                                    <p:cond delay="0"/>
                                  </p:stCondLst>
                                  <p:childTnLst>
                                    <p:set>
                                      <p:cBhvr>
                                        <p:cTn id="106" dur="1" fill="hold">
                                          <p:stCondLst>
                                            <p:cond delay="0"/>
                                          </p:stCondLst>
                                        </p:cTn>
                                        <p:tgtEl>
                                          <p:spTgt spid="172035">
                                            <p:txEl>
                                              <p:pRg st="5" end="5"/>
                                            </p:txEl>
                                          </p:spTgt>
                                        </p:tgtEl>
                                        <p:attrNameLst>
                                          <p:attrName>style.visibility</p:attrName>
                                        </p:attrNameLst>
                                      </p:cBhvr>
                                      <p:to>
                                        <p:strVal val="visible"/>
                                      </p:to>
                                    </p:set>
                                    <p:anim calcmode="lin" valueType="num">
                                      <p:cBhvr>
                                        <p:cTn id="107" dur="500" fill="hold"/>
                                        <p:tgtEl>
                                          <p:spTgt spid="172035">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8" dur="500" fill="hold"/>
                                        <p:tgtEl>
                                          <p:spTgt spid="172035">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9" dur="500" fill="hold"/>
                                        <p:tgtEl>
                                          <p:spTgt spid="172035">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0" dur="500" fill="hold"/>
                                        <p:tgtEl>
                                          <p:spTgt spid="172035">
                                            <p:txEl>
                                              <p:pRg st="5" end="5"/>
                                            </p:txEl>
                                          </p:spTgt>
                                        </p:tgtEl>
                                        <p:attrNameLst>
                                          <p:attrName>ppt_y</p:attrName>
                                        </p:attrNameLst>
                                      </p:cBhvr>
                                      <p:tavLst>
                                        <p:tav tm="0">
                                          <p:val>
                                            <p:strVal val="#ppt_y"/>
                                          </p:val>
                                        </p:tav>
                                        <p:tav tm="100000">
                                          <p:val>
                                            <p:strVal val="#ppt_y"/>
                                          </p:val>
                                        </p:tav>
                                      </p:tavLst>
                                    </p:anim>
                                  </p:childTnLst>
                                </p:cTn>
                              </p:par>
                              <p:par>
                                <p:cTn id="111" presetID="39" presetClass="entr" presetSubtype="0" accel="100000" fill="hold" nodeType="withEffect">
                                  <p:stCondLst>
                                    <p:cond delay="0"/>
                                  </p:stCondLst>
                                  <p:childTnLst>
                                    <p:set>
                                      <p:cBhvr>
                                        <p:cTn id="112" dur="1" fill="hold">
                                          <p:stCondLst>
                                            <p:cond delay="0"/>
                                          </p:stCondLst>
                                        </p:cTn>
                                        <p:tgtEl>
                                          <p:spTgt spid="172035">
                                            <p:txEl>
                                              <p:pRg st="6" end="6"/>
                                            </p:txEl>
                                          </p:spTgt>
                                        </p:tgtEl>
                                        <p:attrNameLst>
                                          <p:attrName>style.visibility</p:attrName>
                                        </p:attrNameLst>
                                      </p:cBhvr>
                                      <p:to>
                                        <p:strVal val="visible"/>
                                      </p:to>
                                    </p:set>
                                    <p:anim calcmode="lin" valueType="num">
                                      <p:cBhvr>
                                        <p:cTn id="113" dur="500" fill="hold"/>
                                        <p:tgtEl>
                                          <p:spTgt spid="17203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17203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17203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17203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39" presetClass="entr" presetSubtype="0" accel="100000" fill="hold" nodeType="clickEffect">
                                  <p:stCondLst>
                                    <p:cond delay="0"/>
                                  </p:stCondLst>
                                  <p:childTnLst>
                                    <p:set>
                                      <p:cBhvr>
                                        <p:cTn id="120" dur="1" fill="hold">
                                          <p:stCondLst>
                                            <p:cond delay="0"/>
                                          </p:stCondLst>
                                        </p:cTn>
                                        <p:tgtEl>
                                          <p:spTgt spid="172037">
                                            <p:txEl>
                                              <p:pRg st="7" end="7"/>
                                            </p:txEl>
                                          </p:spTgt>
                                        </p:tgtEl>
                                        <p:attrNameLst>
                                          <p:attrName>style.visibility</p:attrName>
                                        </p:attrNameLst>
                                      </p:cBhvr>
                                      <p:to>
                                        <p:strVal val="visible"/>
                                      </p:to>
                                    </p:set>
                                    <p:anim calcmode="lin" valueType="num">
                                      <p:cBhvr>
                                        <p:cTn id="121" dur="500" fill="hold"/>
                                        <p:tgtEl>
                                          <p:spTgt spid="172037">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172037">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172037">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172037">
                                            <p:txEl>
                                              <p:pRg st="7" end="7"/>
                                            </p:txEl>
                                          </p:spTgt>
                                        </p:tgtEl>
                                        <p:attrNameLst>
                                          <p:attrName>ppt_y</p:attrName>
                                        </p:attrNameLst>
                                      </p:cBhvr>
                                      <p:tavLst>
                                        <p:tav tm="0">
                                          <p:val>
                                            <p:strVal val="#ppt_y"/>
                                          </p:val>
                                        </p:tav>
                                        <p:tav tm="100000">
                                          <p:val>
                                            <p:strVal val="#ppt_y"/>
                                          </p:val>
                                        </p:tav>
                                      </p:tavLst>
                                    </p:anim>
                                  </p:childTnLst>
                                </p:cTn>
                              </p:par>
                              <p:par>
                                <p:cTn id="125" presetID="39" presetClass="entr" presetSubtype="0" accel="100000" fill="hold" nodeType="withEffect">
                                  <p:stCondLst>
                                    <p:cond delay="0"/>
                                  </p:stCondLst>
                                  <p:childTnLst>
                                    <p:set>
                                      <p:cBhvr>
                                        <p:cTn id="126" dur="1" fill="hold">
                                          <p:stCondLst>
                                            <p:cond delay="0"/>
                                          </p:stCondLst>
                                        </p:cTn>
                                        <p:tgtEl>
                                          <p:spTgt spid="172037">
                                            <p:txEl>
                                              <p:pRg st="8" end="8"/>
                                            </p:txEl>
                                          </p:spTgt>
                                        </p:tgtEl>
                                        <p:attrNameLst>
                                          <p:attrName>style.visibility</p:attrName>
                                        </p:attrNameLst>
                                      </p:cBhvr>
                                      <p:to>
                                        <p:strVal val="visible"/>
                                      </p:to>
                                    </p:set>
                                    <p:anim calcmode="lin" valueType="num">
                                      <p:cBhvr>
                                        <p:cTn id="127" dur="500" fill="hold"/>
                                        <p:tgtEl>
                                          <p:spTgt spid="172037">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8" dur="500" fill="hold"/>
                                        <p:tgtEl>
                                          <p:spTgt spid="172037">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29" dur="500" fill="hold"/>
                                        <p:tgtEl>
                                          <p:spTgt spid="172037">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130" dur="500" fill="hold"/>
                                        <p:tgtEl>
                                          <p:spTgt spid="172037">
                                            <p:txEl>
                                              <p:pRg st="8" end="8"/>
                                            </p:txEl>
                                          </p:spTgt>
                                        </p:tgtEl>
                                        <p:attrNameLst>
                                          <p:attrName>ppt_y</p:attrName>
                                        </p:attrNameLst>
                                      </p:cBhvr>
                                      <p:tavLst>
                                        <p:tav tm="0">
                                          <p:val>
                                            <p:strVal val="#ppt_y"/>
                                          </p:val>
                                        </p:tav>
                                        <p:tav tm="100000">
                                          <p:val>
                                            <p:strVal val="#ppt_y"/>
                                          </p:val>
                                        </p:tav>
                                      </p:tavLst>
                                    </p:anim>
                                  </p:childTnLst>
                                </p:cTn>
                              </p:par>
                              <p:par>
                                <p:cTn id="131" presetID="39" presetClass="entr" presetSubtype="0" accel="100000" fill="hold" nodeType="withEffect">
                                  <p:stCondLst>
                                    <p:cond delay="0"/>
                                  </p:stCondLst>
                                  <p:childTnLst>
                                    <p:set>
                                      <p:cBhvr>
                                        <p:cTn id="132" dur="1" fill="hold">
                                          <p:stCondLst>
                                            <p:cond delay="0"/>
                                          </p:stCondLst>
                                        </p:cTn>
                                        <p:tgtEl>
                                          <p:spTgt spid="172034">
                                            <p:txEl>
                                              <p:pRg st="7" end="7"/>
                                            </p:txEl>
                                          </p:spTgt>
                                        </p:tgtEl>
                                        <p:attrNameLst>
                                          <p:attrName>style.visibility</p:attrName>
                                        </p:attrNameLst>
                                      </p:cBhvr>
                                      <p:to>
                                        <p:strVal val="visible"/>
                                      </p:to>
                                    </p:set>
                                    <p:anim calcmode="lin" valueType="num">
                                      <p:cBhvr>
                                        <p:cTn id="133" dur="500" fill="hold"/>
                                        <p:tgtEl>
                                          <p:spTgt spid="172034">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172034">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172034">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172034">
                                            <p:txEl>
                                              <p:pRg st="7" end="7"/>
                                            </p:txEl>
                                          </p:spTgt>
                                        </p:tgtEl>
                                        <p:attrNameLst>
                                          <p:attrName>ppt_y</p:attrName>
                                        </p:attrNameLst>
                                      </p:cBhvr>
                                      <p:tavLst>
                                        <p:tav tm="0">
                                          <p:val>
                                            <p:strVal val="#ppt_y"/>
                                          </p:val>
                                        </p:tav>
                                        <p:tav tm="100000">
                                          <p:val>
                                            <p:strVal val="#ppt_y"/>
                                          </p:val>
                                        </p:tav>
                                      </p:tavLst>
                                    </p:anim>
                                  </p:childTnLst>
                                </p:cTn>
                              </p:par>
                              <p:par>
                                <p:cTn id="137" presetID="39" presetClass="entr" presetSubtype="0" accel="100000" fill="hold" nodeType="withEffect">
                                  <p:stCondLst>
                                    <p:cond delay="0"/>
                                  </p:stCondLst>
                                  <p:childTnLst>
                                    <p:set>
                                      <p:cBhvr>
                                        <p:cTn id="138" dur="1" fill="hold">
                                          <p:stCondLst>
                                            <p:cond delay="0"/>
                                          </p:stCondLst>
                                        </p:cTn>
                                        <p:tgtEl>
                                          <p:spTgt spid="172034">
                                            <p:txEl>
                                              <p:pRg st="8" end="8"/>
                                            </p:txEl>
                                          </p:spTgt>
                                        </p:tgtEl>
                                        <p:attrNameLst>
                                          <p:attrName>style.visibility</p:attrName>
                                        </p:attrNameLst>
                                      </p:cBhvr>
                                      <p:to>
                                        <p:strVal val="visible"/>
                                      </p:to>
                                    </p:set>
                                    <p:anim calcmode="lin" valueType="num">
                                      <p:cBhvr>
                                        <p:cTn id="139" dur="500" fill="hold"/>
                                        <p:tgtEl>
                                          <p:spTgt spid="172034">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0" dur="500" fill="hold"/>
                                        <p:tgtEl>
                                          <p:spTgt spid="172034">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1" dur="500" fill="hold"/>
                                        <p:tgtEl>
                                          <p:spTgt spid="172034">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2" dur="500" fill="hold"/>
                                        <p:tgtEl>
                                          <p:spTgt spid="172034">
                                            <p:txEl>
                                              <p:pRg st="8" end="8"/>
                                            </p:txEl>
                                          </p:spTgt>
                                        </p:tgtEl>
                                        <p:attrNameLst>
                                          <p:attrName>ppt_y</p:attrName>
                                        </p:attrNameLst>
                                      </p:cBhvr>
                                      <p:tavLst>
                                        <p:tav tm="0">
                                          <p:val>
                                            <p:strVal val="#ppt_y"/>
                                          </p:val>
                                        </p:tav>
                                        <p:tav tm="100000">
                                          <p:val>
                                            <p:strVal val="#ppt_y"/>
                                          </p:val>
                                        </p:tav>
                                      </p:tavLst>
                                    </p:anim>
                                  </p:childTnLst>
                                </p:cTn>
                              </p:par>
                              <p:par>
                                <p:cTn id="143" presetID="39" presetClass="entr" presetSubtype="0" accel="100000" fill="hold" nodeType="withEffect">
                                  <p:stCondLst>
                                    <p:cond delay="0"/>
                                  </p:stCondLst>
                                  <p:childTnLst>
                                    <p:set>
                                      <p:cBhvr>
                                        <p:cTn id="144" dur="1" fill="hold">
                                          <p:stCondLst>
                                            <p:cond delay="0"/>
                                          </p:stCondLst>
                                        </p:cTn>
                                        <p:tgtEl>
                                          <p:spTgt spid="172035">
                                            <p:txEl>
                                              <p:pRg st="7" end="7"/>
                                            </p:txEl>
                                          </p:spTgt>
                                        </p:tgtEl>
                                        <p:attrNameLst>
                                          <p:attrName>style.visibility</p:attrName>
                                        </p:attrNameLst>
                                      </p:cBhvr>
                                      <p:to>
                                        <p:strVal val="visible"/>
                                      </p:to>
                                    </p:set>
                                    <p:anim calcmode="lin" valueType="num">
                                      <p:cBhvr>
                                        <p:cTn id="145" dur="500" fill="hold"/>
                                        <p:tgtEl>
                                          <p:spTgt spid="172035">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6" dur="500" fill="hold"/>
                                        <p:tgtEl>
                                          <p:spTgt spid="172035">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7" dur="500" fill="hold"/>
                                        <p:tgtEl>
                                          <p:spTgt spid="172035">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8" dur="500" fill="hold"/>
                                        <p:tgtEl>
                                          <p:spTgt spid="172035">
                                            <p:txEl>
                                              <p:pRg st="7" end="7"/>
                                            </p:txEl>
                                          </p:spTgt>
                                        </p:tgtEl>
                                        <p:attrNameLst>
                                          <p:attrName>ppt_y</p:attrName>
                                        </p:attrNameLst>
                                      </p:cBhvr>
                                      <p:tavLst>
                                        <p:tav tm="0">
                                          <p:val>
                                            <p:strVal val="#ppt_y"/>
                                          </p:val>
                                        </p:tav>
                                        <p:tav tm="100000">
                                          <p:val>
                                            <p:strVal val="#ppt_y"/>
                                          </p:val>
                                        </p:tav>
                                      </p:tavLst>
                                    </p:anim>
                                  </p:childTnLst>
                                </p:cTn>
                              </p:par>
                              <p:par>
                                <p:cTn id="149" presetID="39" presetClass="entr" presetSubtype="0" accel="100000" fill="hold" nodeType="withEffect">
                                  <p:stCondLst>
                                    <p:cond delay="0"/>
                                  </p:stCondLst>
                                  <p:childTnLst>
                                    <p:set>
                                      <p:cBhvr>
                                        <p:cTn id="150" dur="1" fill="hold">
                                          <p:stCondLst>
                                            <p:cond delay="0"/>
                                          </p:stCondLst>
                                        </p:cTn>
                                        <p:tgtEl>
                                          <p:spTgt spid="172035">
                                            <p:txEl>
                                              <p:pRg st="8" end="8"/>
                                            </p:txEl>
                                          </p:spTgt>
                                        </p:tgtEl>
                                        <p:attrNameLst>
                                          <p:attrName>style.visibility</p:attrName>
                                        </p:attrNameLst>
                                      </p:cBhvr>
                                      <p:to>
                                        <p:strVal val="visible"/>
                                      </p:to>
                                    </p:set>
                                    <p:anim calcmode="lin" valueType="num">
                                      <p:cBhvr>
                                        <p:cTn id="151" dur="500" fill="hold"/>
                                        <p:tgtEl>
                                          <p:spTgt spid="172035">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2" dur="500" fill="hold"/>
                                        <p:tgtEl>
                                          <p:spTgt spid="172035">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3" dur="500" fill="hold"/>
                                        <p:tgtEl>
                                          <p:spTgt spid="172035">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154" dur="500" fill="hold"/>
                                        <p:tgtEl>
                                          <p:spTgt spid="17203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155" fill="hold" nodeType="clickPar">
                      <p:stCondLst>
                        <p:cond delay="indefinite"/>
                      </p:stCondLst>
                      <p:childTnLst>
                        <p:par>
                          <p:cTn id="156" fill="hold" nodeType="withGroup">
                            <p:stCondLst>
                              <p:cond delay="0"/>
                            </p:stCondLst>
                            <p:childTnLst>
                              <p:par>
                                <p:cTn id="157" presetID="39" presetClass="entr" presetSubtype="0" accel="100000" fill="hold" nodeType="clickEffect">
                                  <p:stCondLst>
                                    <p:cond delay="0"/>
                                  </p:stCondLst>
                                  <p:childTnLst>
                                    <p:set>
                                      <p:cBhvr>
                                        <p:cTn id="158" dur="1" fill="hold">
                                          <p:stCondLst>
                                            <p:cond delay="0"/>
                                          </p:stCondLst>
                                        </p:cTn>
                                        <p:tgtEl>
                                          <p:spTgt spid="172037">
                                            <p:txEl>
                                              <p:pRg st="9" end="9"/>
                                            </p:txEl>
                                          </p:spTgt>
                                        </p:tgtEl>
                                        <p:attrNameLst>
                                          <p:attrName>style.visibility</p:attrName>
                                        </p:attrNameLst>
                                      </p:cBhvr>
                                      <p:to>
                                        <p:strVal val="visible"/>
                                      </p:to>
                                    </p:set>
                                    <p:anim calcmode="lin" valueType="num">
                                      <p:cBhvr>
                                        <p:cTn id="159" dur="500" fill="hold"/>
                                        <p:tgtEl>
                                          <p:spTgt spid="172037">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0" dur="500" fill="hold"/>
                                        <p:tgtEl>
                                          <p:spTgt spid="172037">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1" dur="500" fill="hold"/>
                                        <p:tgtEl>
                                          <p:spTgt spid="172037">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2" dur="500" fill="hold"/>
                                        <p:tgtEl>
                                          <p:spTgt spid="172037">
                                            <p:txEl>
                                              <p:pRg st="9" end="9"/>
                                            </p:txEl>
                                          </p:spTgt>
                                        </p:tgtEl>
                                        <p:attrNameLst>
                                          <p:attrName>ppt_y</p:attrName>
                                        </p:attrNameLst>
                                      </p:cBhvr>
                                      <p:tavLst>
                                        <p:tav tm="0">
                                          <p:val>
                                            <p:strVal val="#ppt_y"/>
                                          </p:val>
                                        </p:tav>
                                        <p:tav tm="100000">
                                          <p:val>
                                            <p:strVal val="#ppt_y"/>
                                          </p:val>
                                        </p:tav>
                                      </p:tavLst>
                                    </p:anim>
                                  </p:childTnLst>
                                </p:cTn>
                              </p:par>
                              <p:par>
                                <p:cTn id="163" presetID="39" presetClass="entr" presetSubtype="0" accel="100000" fill="hold" nodeType="withEffect">
                                  <p:stCondLst>
                                    <p:cond delay="0"/>
                                  </p:stCondLst>
                                  <p:childTnLst>
                                    <p:set>
                                      <p:cBhvr>
                                        <p:cTn id="164" dur="1" fill="hold">
                                          <p:stCondLst>
                                            <p:cond delay="0"/>
                                          </p:stCondLst>
                                        </p:cTn>
                                        <p:tgtEl>
                                          <p:spTgt spid="172037">
                                            <p:txEl>
                                              <p:pRg st="10" end="10"/>
                                            </p:txEl>
                                          </p:spTgt>
                                        </p:tgtEl>
                                        <p:attrNameLst>
                                          <p:attrName>style.visibility</p:attrName>
                                        </p:attrNameLst>
                                      </p:cBhvr>
                                      <p:to>
                                        <p:strVal val="visible"/>
                                      </p:to>
                                    </p:set>
                                    <p:anim calcmode="lin" valueType="num">
                                      <p:cBhvr>
                                        <p:cTn id="165" dur="500" fill="hold"/>
                                        <p:tgtEl>
                                          <p:spTgt spid="172037">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6" dur="500" fill="hold"/>
                                        <p:tgtEl>
                                          <p:spTgt spid="172037">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7" dur="500" fill="hold"/>
                                        <p:tgtEl>
                                          <p:spTgt spid="172037">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8" dur="500" fill="hold"/>
                                        <p:tgtEl>
                                          <p:spTgt spid="172037">
                                            <p:txEl>
                                              <p:pRg st="10" end="10"/>
                                            </p:txEl>
                                          </p:spTgt>
                                        </p:tgtEl>
                                        <p:attrNameLst>
                                          <p:attrName>ppt_y</p:attrName>
                                        </p:attrNameLst>
                                      </p:cBhvr>
                                      <p:tavLst>
                                        <p:tav tm="0">
                                          <p:val>
                                            <p:strVal val="#ppt_y"/>
                                          </p:val>
                                        </p:tav>
                                        <p:tav tm="100000">
                                          <p:val>
                                            <p:strVal val="#ppt_y"/>
                                          </p:val>
                                        </p:tav>
                                      </p:tavLst>
                                    </p:anim>
                                  </p:childTnLst>
                                </p:cTn>
                              </p:par>
                              <p:par>
                                <p:cTn id="169" presetID="39" presetClass="entr" presetSubtype="0" accel="100000" fill="hold" nodeType="withEffect">
                                  <p:stCondLst>
                                    <p:cond delay="0"/>
                                  </p:stCondLst>
                                  <p:childTnLst>
                                    <p:set>
                                      <p:cBhvr>
                                        <p:cTn id="170" dur="1" fill="hold">
                                          <p:stCondLst>
                                            <p:cond delay="0"/>
                                          </p:stCondLst>
                                        </p:cTn>
                                        <p:tgtEl>
                                          <p:spTgt spid="172037">
                                            <p:txEl>
                                              <p:pRg st="11" end="11"/>
                                            </p:txEl>
                                          </p:spTgt>
                                        </p:tgtEl>
                                        <p:attrNameLst>
                                          <p:attrName>style.visibility</p:attrName>
                                        </p:attrNameLst>
                                      </p:cBhvr>
                                      <p:to>
                                        <p:strVal val="visible"/>
                                      </p:to>
                                    </p:set>
                                    <p:anim calcmode="lin" valueType="num">
                                      <p:cBhvr>
                                        <p:cTn id="171" dur="500" fill="hold"/>
                                        <p:tgtEl>
                                          <p:spTgt spid="172037">
                                            <p:txEl>
                                              <p:pRg st="11" end="1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72" dur="500" fill="hold"/>
                                        <p:tgtEl>
                                          <p:spTgt spid="172037">
                                            <p:txEl>
                                              <p:pRg st="11" end="1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3" dur="500" fill="hold"/>
                                        <p:tgtEl>
                                          <p:spTgt spid="172037">
                                            <p:txEl>
                                              <p:pRg st="11" end="1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4" dur="500" fill="hold"/>
                                        <p:tgtEl>
                                          <p:spTgt spid="172037">
                                            <p:txEl>
                                              <p:pRg st="11" end="11"/>
                                            </p:txEl>
                                          </p:spTgt>
                                        </p:tgtEl>
                                        <p:attrNameLst>
                                          <p:attrName>ppt_y</p:attrName>
                                        </p:attrNameLst>
                                      </p:cBhvr>
                                      <p:tavLst>
                                        <p:tav tm="0">
                                          <p:val>
                                            <p:strVal val="#ppt_y"/>
                                          </p:val>
                                        </p:tav>
                                        <p:tav tm="100000">
                                          <p:val>
                                            <p:strVal val="#ppt_y"/>
                                          </p:val>
                                        </p:tav>
                                      </p:tavLst>
                                    </p:anim>
                                  </p:childTnLst>
                                </p:cTn>
                              </p:par>
                              <p:par>
                                <p:cTn id="175" presetID="39" presetClass="entr" presetSubtype="0" accel="100000" fill="hold" nodeType="withEffect">
                                  <p:stCondLst>
                                    <p:cond delay="0"/>
                                  </p:stCondLst>
                                  <p:childTnLst>
                                    <p:set>
                                      <p:cBhvr>
                                        <p:cTn id="176" dur="1" fill="hold">
                                          <p:stCondLst>
                                            <p:cond delay="0"/>
                                          </p:stCondLst>
                                        </p:cTn>
                                        <p:tgtEl>
                                          <p:spTgt spid="172037">
                                            <p:txEl>
                                              <p:pRg st="12" end="12"/>
                                            </p:txEl>
                                          </p:spTgt>
                                        </p:tgtEl>
                                        <p:attrNameLst>
                                          <p:attrName>style.visibility</p:attrName>
                                        </p:attrNameLst>
                                      </p:cBhvr>
                                      <p:to>
                                        <p:strVal val="visible"/>
                                      </p:to>
                                    </p:set>
                                    <p:anim calcmode="lin" valueType="num">
                                      <p:cBhvr>
                                        <p:cTn id="177" dur="500" fill="hold"/>
                                        <p:tgtEl>
                                          <p:spTgt spid="172037">
                                            <p:txEl>
                                              <p:pRg st="12" end="1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78" dur="500" fill="hold"/>
                                        <p:tgtEl>
                                          <p:spTgt spid="172037">
                                            <p:txEl>
                                              <p:pRg st="12" end="1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9" dur="500" fill="hold"/>
                                        <p:tgtEl>
                                          <p:spTgt spid="172037">
                                            <p:txEl>
                                              <p:pRg st="12" end="1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0" dur="500" fill="hold"/>
                                        <p:tgtEl>
                                          <p:spTgt spid="172037">
                                            <p:txEl>
                                              <p:pRg st="12" end="12"/>
                                            </p:txEl>
                                          </p:spTgt>
                                        </p:tgtEl>
                                        <p:attrNameLst>
                                          <p:attrName>ppt_y</p:attrName>
                                        </p:attrNameLst>
                                      </p:cBhvr>
                                      <p:tavLst>
                                        <p:tav tm="0">
                                          <p:val>
                                            <p:strVal val="#ppt_y"/>
                                          </p:val>
                                        </p:tav>
                                        <p:tav tm="100000">
                                          <p:val>
                                            <p:strVal val="#ppt_y"/>
                                          </p:val>
                                        </p:tav>
                                      </p:tavLst>
                                    </p:anim>
                                  </p:childTnLst>
                                </p:cTn>
                              </p:par>
                              <p:par>
                                <p:cTn id="181" presetID="39" presetClass="entr" presetSubtype="0" accel="100000" fill="hold" nodeType="withEffect">
                                  <p:stCondLst>
                                    <p:cond delay="0"/>
                                  </p:stCondLst>
                                  <p:childTnLst>
                                    <p:set>
                                      <p:cBhvr>
                                        <p:cTn id="182" dur="1" fill="hold">
                                          <p:stCondLst>
                                            <p:cond delay="0"/>
                                          </p:stCondLst>
                                        </p:cTn>
                                        <p:tgtEl>
                                          <p:spTgt spid="172037">
                                            <p:txEl>
                                              <p:pRg st="13" end="13"/>
                                            </p:txEl>
                                          </p:spTgt>
                                        </p:tgtEl>
                                        <p:attrNameLst>
                                          <p:attrName>style.visibility</p:attrName>
                                        </p:attrNameLst>
                                      </p:cBhvr>
                                      <p:to>
                                        <p:strVal val="visible"/>
                                      </p:to>
                                    </p:set>
                                    <p:anim calcmode="lin" valueType="num">
                                      <p:cBhvr>
                                        <p:cTn id="183" dur="500" fill="hold"/>
                                        <p:tgtEl>
                                          <p:spTgt spid="172037">
                                            <p:txEl>
                                              <p:pRg st="13" end="1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84" dur="500" fill="hold"/>
                                        <p:tgtEl>
                                          <p:spTgt spid="172037">
                                            <p:txEl>
                                              <p:pRg st="13" end="1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85" dur="500" fill="hold"/>
                                        <p:tgtEl>
                                          <p:spTgt spid="172037">
                                            <p:txEl>
                                              <p:pRg st="13" end="1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6" dur="500" fill="hold"/>
                                        <p:tgtEl>
                                          <p:spTgt spid="172037">
                                            <p:txEl>
                                              <p:pRg st="13" end="13"/>
                                            </p:txEl>
                                          </p:spTgt>
                                        </p:tgtEl>
                                        <p:attrNameLst>
                                          <p:attrName>ppt_y</p:attrName>
                                        </p:attrNameLst>
                                      </p:cBhvr>
                                      <p:tavLst>
                                        <p:tav tm="0">
                                          <p:val>
                                            <p:strVal val="#ppt_y"/>
                                          </p:val>
                                        </p:tav>
                                        <p:tav tm="100000">
                                          <p:val>
                                            <p:strVal val="#ppt_y"/>
                                          </p:val>
                                        </p:tav>
                                      </p:tavLst>
                                    </p:anim>
                                  </p:childTnLst>
                                </p:cTn>
                              </p:par>
                              <p:par>
                                <p:cTn id="187" presetID="39" presetClass="entr" presetSubtype="0" accel="100000" fill="hold" nodeType="withEffect">
                                  <p:stCondLst>
                                    <p:cond delay="0"/>
                                  </p:stCondLst>
                                  <p:childTnLst>
                                    <p:set>
                                      <p:cBhvr>
                                        <p:cTn id="188" dur="1" fill="hold">
                                          <p:stCondLst>
                                            <p:cond delay="0"/>
                                          </p:stCondLst>
                                        </p:cTn>
                                        <p:tgtEl>
                                          <p:spTgt spid="172037">
                                            <p:txEl>
                                              <p:pRg st="14" end="14"/>
                                            </p:txEl>
                                          </p:spTgt>
                                        </p:tgtEl>
                                        <p:attrNameLst>
                                          <p:attrName>style.visibility</p:attrName>
                                        </p:attrNameLst>
                                      </p:cBhvr>
                                      <p:to>
                                        <p:strVal val="visible"/>
                                      </p:to>
                                    </p:set>
                                    <p:anim calcmode="lin" valueType="num">
                                      <p:cBhvr>
                                        <p:cTn id="189" dur="500" fill="hold"/>
                                        <p:tgtEl>
                                          <p:spTgt spid="172037">
                                            <p:txEl>
                                              <p:pRg st="14" end="1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0" dur="500" fill="hold"/>
                                        <p:tgtEl>
                                          <p:spTgt spid="172037">
                                            <p:txEl>
                                              <p:pRg st="14" end="1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91" dur="500" fill="hold"/>
                                        <p:tgtEl>
                                          <p:spTgt spid="172037">
                                            <p:txEl>
                                              <p:pRg st="14" end="1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92" dur="500" fill="hold"/>
                                        <p:tgtEl>
                                          <p:spTgt spid="172037">
                                            <p:txEl>
                                              <p:pRg st="14" end="14"/>
                                            </p:txEl>
                                          </p:spTgt>
                                        </p:tgtEl>
                                        <p:attrNameLst>
                                          <p:attrName>ppt_y</p:attrName>
                                        </p:attrNameLst>
                                      </p:cBhvr>
                                      <p:tavLst>
                                        <p:tav tm="0">
                                          <p:val>
                                            <p:strVal val="#ppt_y"/>
                                          </p:val>
                                        </p:tav>
                                        <p:tav tm="100000">
                                          <p:val>
                                            <p:strVal val="#ppt_y"/>
                                          </p:val>
                                        </p:tav>
                                      </p:tavLst>
                                    </p:anim>
                                  </p:childTnLst>
                                </p:cTn>
                              </p:par>
                              <p:par>
                                <p:cTn id="193" presetID="39" presetClass="entr" presetSubtype="0" accel="100000" fill="hold" nodeType="withEffect">
                                  <p:stCondLst>
                                    <p:cond delay="0"/>
                                  </p:stCondLst>
                                  <p:childTnLst>
                                    <p:set>
                                      <p:cBhvr>
                                        <p:cTn id="194" dur="1" fill="hold">
                                          <p:stCondLst>
                                            <p:cond delay="0"/>
                                          </p:stCondLst>
                                        </p:cTn>
                                        <p:tgtEl>
                                          <p:spTgt spid="172037">
                                            <p:txEl>
                                              <p:pRg st="15" end="15"/>
                                            </p:txEl>
                                          </p:spTgt>
                                        </p:tgtEl>
                                        <p:attrNameLst>
                                          <p:attrName>style.visibility</p:attrName>
                                        </p:attrNameLst>
                                      </p:cBhvr>
                                      <p:to>
                                        <p:strVal val="visible"/>
                                      </p:to>
                                    </p:set>
                                    <p:anim calcmode="lin" valueType="num">
                                      <p:cBhvr>
                                        <p:cTn id="195" dur="500" fill="hold"/>
                                        <p:tgtEl>
                                          <p:spTgt spid="172037">
                                            <p:txEl>
                                              <p:pRg st="15" end="1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6" dur="500" fill="hold"/>
                                        <p:tgtEl>
                                          <p:spTgt spid="172037">
                                            <p:txEl>
                                              <p:pRg st="15" end="1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97" dur="500" fill="hold"/>
                                        <p:tgtEl>
                                          <p:spTgt spid="172037">
                                            <p:txEl>
                                              <p:pRg st="15" end="1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98" dur="500" fill="hold"/>
                                        <p:tgtEl>
                                          <p:spTgt spid="172037">
                                            <p:txEl>
                                              <p:pRg st="15" end="15"/>
                                            </p:txEl>
                                          </p:spTgt>
                                        </p:tgtEl>
                                        <p:attrNameLst>
                                          <p:attrName>ppt_y</p:attrName>
                                        </p:attrNameLst>
                                      </p:cBhvr>
                                      <p:tavLst>
                                        <p:tav tm="0">
                                          <p:val>
                                            <p:strVal val="#ppt_y"/>
                                          </p:val>
                                        </p:tav>
                                        <p:tav tm="100000">
                                          <p:val>
                                            <p:strVal val="#ppt_y"/>
                                          </p:val>
                                        </p:tav>
                                      </p:tavLst>
                                    </p:anim>
                                  </p:childTnLst>
                                </p:cTn>
                              </p:par>
                              <p:par>
                                <p:cTn id="199" presetID="39" presetClass="entr" presetSubtype="0" accel="100000" fill="hold" nodeType="withEffect">
                                  <p:stCondLst>
                                    <p:cond delay="0"/>
                                  </p:stCondLst>
                                  <p:childTnLst>
                                    <p:set>
                                      <p:cBhvr>
                                        <p:cTn id="200" dur="1" fill="hold">
                                          <p:stCondLst>
                                            <p:cond delay="0"/>
                                          </p:stCondLst>
                                        </p:cTn>
                                        <p:tgtEl>
                                          <p:spTgt spid="172037">
                                            <p:txEl>
                                              <p:pRg st="16" end="16"/>
                                            </p:txEl>
                                          </p:spTgt>
                                        </p:tgtEl>
                                        <p:attrNameLst>
                                          <p:attrName>style.visibility</p:attrName>
                                        </p:attrNameLst>
                                      </p:cBhvr>
                                      <p:to>
                                        <p:strVal val="visible"/>
                                      </p:to>
                                    </p:set>
                                    <p:anim calcmode="lin" valueType="num">
                                      <p:cBhvr>
                                        <p:cTn id="201" dur="500" fill="hold"/>
                                        <p:tgtEl>
                                          <p:spTgt spid="172037">
                                            <p:txEl>
                                              <p:pRg st="16" end="1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2" dur="500" fill="hold"/>
                                        <p:tgtEl>
                                          <p:spTgt spid="172037">
                                            <p:txEl>
                                              <p:pRg st="16" end="1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3" dur="500" fill="hold"/>
                                        <p:tgtEl>
                                          <p:spTgt spid="172037">
                                            <p:txEl>
                                              <p:pRg st="16" end="16"/>
                                            </p:txEl>
                                          </p:spTgt>
                                        </p:tgtEl>
                                        <p:attrNameLst>
                                          <p:attrName>ppt_x</p:attrName>
                                        </p:attrNameLst>
                                      </p:cBhvr>
                                      <p:tavLst>
                                        <p:tav tm="0">
                                          <p:val>
                                            <p:strVal val="#ppt_x-.3"/>
                                          </p:val>
                                        </p:tav>
                                        <p:tav tm="50000">
                                          <p:val>
                                            <p:strVal val="#ppt_x"/>
                                          </p:val>
                                        </p:tav>
                                        <p:tav tm="100000">
                                          <p:val>
                                            <p:strVal val="#ppt_x"/>
                                          </p:val>
                                        </p:tav>
                                      </p:tavLst>
                                    </p:anim>
                                    <p:anim calcmode="lin" valueType="num">
                                      <p:cBhvr>
                                        <p:cTn id="204" dur="500" fill="hold"/>
                                        <p:tgtEl>
                                          <p:spTgt spid="172037">
                                            <p:txEl>
                                              <p:pRg st="16" end="16"/>
                                            </p:txEl>
                                          </p:spTgt>
                                        </p:tgtEl>
                                        <p:attrNameLst>
                                          <p:attrName>ppt_y</p:attrName>
                                        </p:attrNameLst>
                                      </p:cBhvr>
                                      <p:tavLst>
                                        <p:tav tm="0">
                                          <p:val>
                                            <p:strVal val="#ppt_y"/>
                                          </p:val>
                                        </p:tav>
                                        <p:tav tm="100000">
                                          <p:val>
                                            <p:strVal val="#ppt_y"/>
                                          </p:val>
                                        </p:tav>
                                      </p:tavLst>
                                    </p:anim>
                                  </p:childTnLst>
                                </p:cTn>
                              </p:par>
                              <p:par>
                                <p:cTn id="205" presetID="39" presetClass="entr" presetSubtype="0" accel="100000" fill="hold" nodeType="withEffect">
                                  <p:stCondLst>
                                    <p:cond delay="0"/>
                                  </p:stCondLst>
                                  <p:childTnLst>
                                    <p:set>
                                      <p:cBhvr>
                                        <p:cTn id="206" dur="1" fill="hold">
                                          <p:stCondLst>
                                            <p:cond delay="0"/>
                                          </p:stCondLst>
                                        </p:cTn>
                                        <p:tgtEl>
                                          <p:spTgt spid="172037">
                                            <p:txEl>
                                              <p:pRg st="17" end="17"/>
                                            </p:txEl>
                                          </p:spTgt>
                                        </p:tgtEl>
                                        <p:attrNameLst>
                                          <p:attrName>style.visibility</p:attrName>
                                        </p:attrNameLst>
                                      </p:cBhvr>
                                      <p:to>
                                        <p:strVal val="visible"/>
                                      </p:to>
                                    </p:set>
                                    <p:anim calcmode="lin" valueType="num">
                                      <p:cBhvr>
                                        <p:cTn id="207" dur="500" fill="hold"/>
                                        <p:tgtEl>
                                          <p:spTgt spid="172037">
                                            <p:txEl>
                                              <p:pRg st="17" end="1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8" dur="500" fill="hold"/>
                                        <p:tgtEl>
                                          <p:spTgt spid="172037">
                                            <p:txEl>
                                              <p:pRg st="17" end="1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9" dur="500" fill="hold"/>
                                        <p:tgtEl>
                                          <p:spTgt spid="172037">
                                            <p:txEl>
                                              <p:pRg st="17" end="17"/>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0" dur="500" fill="hold"/>
                                        <p:tgtEl>
                                          <p:spTgt spid="172037">
                                            <p:txEl>
                                              <p:pRg st="17" end="17"/>
                                            </p:txEl>
                                          </p:spTgt>
                                        </p:tgtEl>
                                        <p:attrNameLst>
                                          <p:attrName>ppt_y</p:attrName>
                                        </p:attrNameLst>
                                      </p:cBhvr>
                                      <p:tavLst>
                                        <p:tav tm="0">
                                          <p:val>
                                            <p:strVal val="#ppt_y"/>
                                          </p:val>
                                        </p:tav>
                                        <p:tav tm="100000">
                                          <p:val>
                                            <p:strVal val="#ppt_y"/>
                                          </p:val>
                                        </p:tav>
                                      </p:tavLst>
                                    </p:anim>
                                  </p:childTnLst>
                                </p:cTn>
                              </p:par>
                              <p:par>
                                <p:cTn id="211" presetID="39" presetClass="entr" presetSubtype="0" accel="100000" fill="hold" nodeType="withEffect">
                                  <p:stCondLst>
                                    <p:cond delay="0"/>
                                  </p:stCondLst>
                                  <p:childTnLst>
                                    <p:set>
                                      <p:cBhvr>
                                        <p:cTn id="212" dur="1" fill="hold">
                                          <p:stCondLst>
                                            <p:cond delay="0"/>
                                          </p:stCondLst>
                                        </p:cTn>
                                        <p:tgtEl>
                                          <p:spTgt spid="172037">
                                            <p:txEl>
                                              <p:pRg st="18" end="18"/>
                                            </p:txEl>
                                          </p:spTgt>
                                        </p:tgtEl>
                                        <p:attrNameLst>
                                          <p:attrName>style.visibility</p:attrName>
                                        </p:attrNameLst>
                                      </p:cBhvr>
                                      <p:to>
                                        <p:strVal val="visible"/>
                                      </p:to>
                                    </p:set>
                                    <p:anim calcmode="lin" valueType="num">
                                      <p:cBhvr>
                                        <p:cTn id="213" dur="500" fill="hold"/>
                                        <p:tgtEl>
                                          <p:spTgt spid="172037">
                                            <p:txEl>
                                              <p:pRg st="18" end="1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4" dur="500" fill="hold"/>
                                        <p:tgtEl>
                                          <p:spTgt spid="172037">
                                            <p:txEl>
                                              <p:pRg st="18" end="1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5" dur="500" fill="hold"/>
                                        <p:tgtEl>
                                          <p:spTgt spid="172037">
                                            <p:txEl>
                                              <p:pRg st="18" end="18"/>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6" dur="500" fill="hold"/>
                                        <p:tgtEl>
                                          <p:spTgt spid="172037">
                                            <p:txEl>
                                              <p:pRg st="18" end="18"/>
                                            </p:txEl>
                                          </p:spTgt>
                                        </p:tgtEl>
                                        <p:attrNameLst>
                                          <p:attrName>ppt_y</p:attrName>
                                        </p:attrNameLst>
                                      </p:cBhvr>
                                      <p:tavLst>
                                        <p:tav tm="0">
                                          <p:val>
                                            <p:strVal val="#ppt_y"/>
                                          </p:val>
                                        </p:tav>
                                        <p:tav tm="100000">
                                          <p:val>
                                            <p:strVal val="#ppt_y"/>
                                          </p:val>
                                        </p:tav>
                                      </p:tavLst>
                                    </p:anim>
                                  </p:childTnLst>
                                </p:cTn>
                              </p:par>
                            </p:childTnLst>
                          </p:cTn>
                        </p:par>
                      </p:childTnLst>
                    </p:cTn>
                  </p:par>
                  <p:par>
                    <p:cTn id="217" fill="hold" nodeType="clickPar">
                      <p:stCondLst>
                        <p:cond delay="indefinite"/>
                      </p:stCondLst>
                      <p:childTnLst>
                        <p:par>
                          <p:cTn id="218" fill="hold" nodeType="withGroup">
                            <p:stCondLst>
                              <p:cond delay="0"/>
                            </p:stCondLst>
                            <p:childTnLst>
                              <p:par>
                                <p:cTn id="219" presetID="39" presetClass="entr" presetSubtype="0" accel="100000" fill="hold" nodeType="clickEffect">
                                  <p:stCondLst>
                                    <p:cond delay="0"/>
                                  </p:stCondLst>
                                  <p:childTnLst>
                                    <p:set>
                                      <p:cBhvr>
                                        <p:cTn id="220" dur="1" fill="hold">
                                          <p:stCondLst>
                                            <p:cond delay="0"/>
                                          </p:stCondLst>
                                        </p:cTn>
                                        <p:tgtEl>
                                          <p:spTgt spid="172035">
                                            <p:txEl>
                                              <p:pRg st="9" end="9"/>
                                            </p:txEl>
                                          </p:spTgt>
                                        </p:tgtEl>
                                        <p:attrNameLst>
                                          <p:attrName>style.visibility</p:attrName>
                                        </p:attrNameLst>
                                      </p:cBhvr>
                                      <p:to>
                                        <p:strVal val="visible"/>
                                      </p:to>
                                    </p:set>
                                    <p:anim calcmode="lin" valueType="num">
                                      <p:cBhvr>
                                        <p:cTn id="221" dur="500" fill="hold"/>
                                        <p:tgtEl>
                                          <p:spTgt spid="172035">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2" dur="500" fill="hold"/>
                                        <p:tgtEl>
                                          <p:spTgt spid="172035">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3" dur="500" fill="hold"/>
                                        <p:tgtEl>
                                          <p:spTgt spid="172035">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4" dur="500" fill="hold"/>
                                        <p:tgtEl>
                                          <p:spTgt spid="172035">
                                            <p:txEl>
                                              <p:pRg st="9" end="9"/>
                                            </p:txEl>
                                          </p:spTgt>
                                        </p:tgtEl>
                                        <p:attrNameLst>
                                          <p:attrName>ppt_y</p:attrName>
                                        </p:attrNameLst>
                                      </p:cBhvr>
                                      <p:tavLst>
                                        <p:tav tm="0">
                                          <p:val>
                                            <p:strVal val="#ppt_y"/>
                                          </p:val>
                                        </p:tav>
                                        <p:tav tm="100000">
                                          <p:val>
                                            <p:strVal val="#ppt_y"/>
                                          </p:val>
                                        </p:tav>
                                      </p:tavLst>
                                    </p:anim>
                                  </p:childTnLst>
                                </p:cTn>
                              </p:par>
                              <p:par>
                                <p:cTn id="225" presetID="39" presetClass="entr" presetSubtype="0" accel="100000" fill="hold" nodeType="withEffect">
                                  <p:stCondLst>
                                    <p:cond delay="0"/>
                                  </p:stCondLst>
                                  <p:childTnLst>
                                    <p:set>
                                      <p:cBhvr>
                                        <p:cTn id="226" dur="1" fill="hold">
                                          <p:stCondLst>
                                            <p:cond delay="0"/>
                                          </p:stCondLst>
                                        </p:cTn>
                                        <p:tgtEl>
                                          <p:spTgt spid="172035">
                                            <p:txEl>
                                              <p:pRg st="10" end="10"/>
                                            </p:txEl>
                                          </p:spTgt>
                                        </p:tgtEl>
                                        <p:attrNameLst>
                                          <p:attrName>style.visibility</p:attrName>
                                        </p:attrNameLst>
                                      </p:cBhvr>
                                      <p:to>
                                        <p:strVal val="visible"/>
                                      </p:to>
                                    </p:set>
                                    <p:anim calcmode="lin" valueType="num">
                                      <p:cBhvr>
                                        <p:cTn id="227" dur="500" fill="hold"/>
                                        <p:tgtEl>
                                          <p:spTgt spid="172035">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8" dur="500" fill="hold"/>
                                        <p:tgtEl>
                                          <p:spTgt spid="172035">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9" dur="500" fill="hold"/>
                                        <p:tgtEl>
                                          <p:spTgt spid="172035">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0" dur="500" fill="hold"/>
                                        <p:tgtEl>
                                          <p:spTgt spid="172035">
                                            <p:txEl>
                                              <p:pRg st="10" end="10"/>
                                            </p:txEl>
                                          </p:spTgt>
                                        </p:tgtEl>
                                        <p:attrNameLst>
                                          <p:attrName>ppt_y</p:attrName>
                                        </p:attrNameLst>
                                      </p:cBhvr>
                                      <p:tavLst>
                                        <p:tav tm="0">
                                          <p:val>
                                            <p:strVal val="#ppt_y"/>
                                          </p:val>
                                        </p:tav>
                                        <p:tav tm="100000">
                                          <p:val>
                                            <p:strVal val="#ppt_y"/>
                                          </p:val>
                                        </p:tav>
                                      </p:tavLst>
                                    </p:anim>
                                  </p:childTnLst>
                                </p:cTn>
                              </p:par>
                              <p:par>
                                <p:cTn id="231" presetID="39" presetClass="entr" presetSubtype="0" accel="100000" fill="hold" nodeType="withEffect">
                                  <p:stCondLst>
                                    <p:cond delay="0"/>
                                  </p:stCondLst>
                                  <p:childTnLst>
                                    <p:set>
                                      <p:cBhvr>
                                        <p:cTn id="232" dur="1" fill="hold">
                                          <p:stCondLst>
                                            <p:cond delay="0"/>
                                          </p:stCondLst>
                                        </p:cTn>
                                        <p:tgtEl>
                                          <p:spTgt spid="172035">
                                            <p:txEl>
                                              <p:pRg st="11" end="11"/>
                                            </p:txEl>
                                          </p:spTgt>
                                        </p:tgtEl>
                                        <p:attrNameLst>
                                          <p:attrName>style.visibility</p:attrName>
                                        </p:attrNameLst>
                                      </p:cBhvr>
                                      <p:to>
                                        <p:strVal val="visible"/>
                                      </p:to>
                                    </p:set>
                                    <p:anim calcmode="lin" valueType="num">
                                      <p:cBhvr>
                                        <p:cTn id="233" dur="500" fill="hold"/>
                                        <p:tgtEl>
                                          <p:spTgt spid="172035">
                                            <p:txEl>
                                              <p:pRg st="11" end="1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34" dur="500" fill="hold"/>
                                        <p:tgtEl>
                                          <p:spTgt spid="172035">
                                            <p:txEl>
                                              <p:pRg st="11" end="1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5" dur="500" fill="hold"/>
                                        <p:tgtEl>
                                          <p:spTgt spid="172035">
                                            <p:txEl>
                                              <p:pRg st="11" end="1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6" dur="500" fill="hold"/>
                                        <p:tgtEl>
                                          <p:spTgt spid="172035">
                                            <p:txEl>
                                              <p:pRg st="11" end="11"/>
                                            </p:txEl>
                                          </p:spTgt>
                                        </p:tgtEl>
                                        <p:attrNameLst>
                                          <p:attrName>ppt_y</p:attrName>
                                        </p:attrNameLst>
                                      </p:cBhvr>
                                      <p:tavLst>
                                        <p:tav tm="0">
                                          <p:val>
                                            <p:strVal val="#ppt_y"/>
                                          </p:val>
                                        </p:tav>
                                        <p:tav tm="100000">
                                          <p:val>
                                            <p:strVal val="#ppt_y"/>
                                          </p:val>
                                        </p:tav>
                                      </p:tavLst>
                                    </p:anim>
                                  </p:childTnLst>
                                </p:cTn>
                              </p:par>
                              <p:par>
                                <p:cTn id="237" presetID="39" presetClass="entr" presetSubtype="0" accel="100000" fill="hold" nodeType="withEffect">
                                  <p:stCondLst>
                                    <p:cond delay="0"/>
                                  </p:stCondLst>
                                  <p:childTnLst>
                                    <p:set>
                                      <p:cBhvr>
                                        <p:cTn id="238" dur="1" fill="hold">
                                          <p:stCondLst>
                                            <p:cond delay="0"/>
                                          </p:stCondLst>
                                        </p:cTn>
                                        <p:tgtEl>
                                          <p:spTgt spid="172035">
                                            <p:txEl>
                                              <p:pRg st="12" end="12"/>
                                            </p:txEl>
                                          </p:spTgt>
                                        </p:tgtEl>
                                        <p:attrNameLst>
                                          <p:attrName>style.visibility</p:attrName>
                                        </p:attrNameLst>
                                      </p:cBhvr>
                                      <p:to>
                                        <p:strVal val="visible"/>
                                      </p:to>
                                    </p:set>
                                    <p:anim calcmode="lin" valueType="num">
                                      <p:cBhvr>
                                        <p:cTn id="239" dur="500" fill="hold"/>
                                        <p:tgtEl>
                                          <p:spTgt spid="172035">
                                            <p:txEl>
                                              <p:pRg st="12" end="1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0" dur="500" fill="hold"/>
                                        <p:tgtEl>
                                          <p:spTgt spid="172035">
                                            <p:txEl>
                                              <p:pRg st="12" end="1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1" dur="500" fill="hold"/>
                                        <p:tgtEl>
                                          <p:spTgt spid="172035">
                                            <p:txEl>
                                              <p:pRg st="12" end="1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2" dur="500" fill="hold"/>
                                        <p:tgtEl>
                                          <p:spTgt spid="172035">
                                            <p:txEl>
                                              <p:pRg st="12" end="12"/>
                                            </p:txEl>
                                          </p:spTgt>
                                        </p:tgtEl>
                                        <p:attrNameLst>
                                          <p:attrName>ppt_y</p:attrName>
                                        </p:attrNameLst>
                                      </p:cBhvr>
                                      <p:tavLst>
                                        <p:tav tm="0">
                                          <p:val>
                                            <p:strVal val="#ppt_y"/>
                                          </p:val>
                                        </p:tav>
                                        <p:tav tm="100000">
                                          <p:val>
                                            <p:strVal val="#ppt_y"/>
                                          </p:val>
                                        </p:tav>
                                      </p:tavLst>
                                    </p:anim>
                                  </p:childTnLst>
                                </p:cTn>
                              </p:par>
                              <p:par>
                                <p:cTn id="243" presetID="39" presetClass="entr" presetSubtype="0" accel="100000" fill="hold" nodeType="withEffect">
                                  <p:stCondLst>
                                    <p:cond delay="0"/>
                                  </p:stCondLst>
                                  <p:childTnLst>
                                    <p:set>
                                      <p:cBhvr>
                                        <p:cTn id="244" dur="1" fill="hold">
                                          <p:stCondLst>
                                            <p:cond delay="0"/>
                                          </p:stCondLst>
                                        </p:cTn>
                                        <p:tgtEl>
                                          <p:spTgt spid="172035">
                                            <p:txEl>
                                              <p:pRg st="13" end="13"/>
                                            </p:txEl>
                                          </p:spTgt>
                                        </p:tgtEl>
                                        <p:attrNameLst>
                                          <p:attrName>style.visibility</p:attrName>
                                        </p:attrNameLst>
                                      </p:cBhvr>
                                      <p:to>
                                        <p:strVal val="visible"/>
                                      </p:to>
                                    </p:set>
                                    <p:anim calcmode="lin" valueType="num">
                                      <p:cBhvr>
                                        <p:cTn id="245" dur="500" fill="hold"/>
                                        <p:tgtEl>
                                          <p:spTgt spid="172035">
                                            <p:txEl>
                                              <p:pRg st="13" end="1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6" dur="500" fill="hold"/>
                                        <p:tgtEl>
                                          <p:spTgt spid="172035">
                                            <p:txEl>
                                              <p:pRg st="13" end="1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7" dur="500" fill="hold"/>
                                        <p:tgtEl>
                                          <p:spTgt spid="172035">
                                            <p:txEl>
                                              <p:pRg st="13" end="1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8" dur="500" fill="hold"/>
                                        <p:tgtEl>
                                          <p:spTgt spid="172035">
                                            <p:txEl>
                                              <p:pRg st="13" end="13"/>
                                            </p:txEl>
                                          </p:spTgt>
                                        </p:tgtEl>
                                        <p:attrNameLst>
                                          <p:attrName>ppt_y</p:attrName>
                                        </p:attrNameLst>
                                      </p:cBhvr>
                                      <p:tavLst>
                                        <p:tav tm="0">
                                          <p:val>
                                            <p:strVal val="#ppt_y"/>
                                          </p:val>
                                        </p:tav>
                                        <p:tav tm="100000">
                                          <p:val>
                                            <p:strVal val="#ppt_y"/>
                                          </p:val>
                                        </p:tav>
                                      </p:tavLst>
                                    </p:anim>
                                  </p:childTnLst>
                                </p:cTn>
                              </p:par>
                              <p:par>
                                <p:cTn id="249" presetID="39" presetClass="entr" presetSubtype="0" accel="100000" fill="hold" nodeType="withEffect">
                                  <p:stCondLst>
                                    <p:cond delay="0"/>
                                  </p:stCondLst>
                                  <p:childTnLst>
                                    <p:set>
                                      <p:cBhvr>
                                        <p:cTn id="250" dur="1" fill="hold">
                                          <p:stCondLst>
                                            <p:cond delay="0"/>
                                          </p:stCondLst>
                                        </p:cTn>
                                        <p:tgtEl>
                                          <p:spTgt spid="172035">
                                            <p:txEl>
                                              <p:pRg st="14" end="14"/>
                                            </p:txEl>
                                          </p:spTgt>
                                        </p:tgtEl>
                                        <p:attrNameLst>
                                          <p:attrName>style.visibility</p:attrName>
                                        </p:attrNameLst>
                                      </p:cBhvr>
                                      <p:to>
                                        <p:strVal val="visible"/>
                                      </p:to>
                                    </p:set>
                                    <p:anim calcmode="lin" valueType="num">
                                      <p:cBhvr>
                                        <p:cTn id="251" dur="500" fill="hold"/>
                                        <p:tgtEl>
                                          <p:spTgt spid="172035">
                                            <p:txEl>
                                              <p:pRg st="14" end="1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52" dur="500" fill="hold"/>
                                        <p:tgtEl>
                                          <p:spTgt spid="172035">
                                            <p:txEl>
                                              <p:pRg st="14" end="1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3" dur="500" fill="hold"/>
                                        <p:tgtEl>
                                          <p:spTgt spid="172035">
                                            <p:txEl>
                                              <p:pRg st="14" end="1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54" dur="500" fill="hold"/>
                                        <p:tgtEl>
                                          <p:spTgt spid="172035">
                                            <p:txEl>
                                              <p:pRg st="14" end="14"/>
                                            </p:txEl>
                                          </p:spTgt>
                                        </p:tgtEl>
                                        <p:attrNameLst>
                                          <p:attrName>ppt_y</p:attrName>
                                        </p:attrNameLst>
                                      </p:cBhvr>
                                      <p:tavLst>
                                        <p:tav tm="0">
                                          <p:val>
                                            <p:strVal val="#ppt_y"/>
                                          </p:val>
                                        </p:tav>
                                        <p:tav tm="100000">
                                          <p:val>
                                            <p:strVal val="#ppt_y"/>
                                          </p:val>
                                        </p:tav>
                                      </p:tavLst>
                                    </p:anim>
                                  </p:childTnLst>
                                </p:cTn>
                              </p:par>
                              <p:par>
                                <p:cTn id="255" presetID="39" presetClass="entr" presetSubtype="0" accel="100000" fill="hold" nodeType="withEffect">
                                  <p:stCondLst>
                                    <p:cond delay="0"/>
                                  </p:stCondLst>
                                  <p:childTnLst>
                                    <p:set>
                                      <p:cBhvr>
                                        <p:cTn id="256" dur="1" fill="hold">
                                          <p:stCondLst>
                                            <p:cond delay="0"/>
                                          </p:stCondLst>
                                        </p:cTn>
                                        <p:tgtEl>
                                          <p:spTgt spid="172035">
                                            <p:txEl>
                                              <p:pRg st="15" end="15"/>
                                            </p:txEl>
                                          </p:spTgt>
                                        </p:tgtEl>
                                        <p:attrNameLst>
                                          <p:attrName>style.visibility</p:attrName>
                                        </p:attrNameLst>
                                      </p:cBhvr>
                                      <p:to>
                                        <p:strVal val="visible"/>
                                      </p:to>
                                    </p:set>
                                    <p:anim calcmode="lin" valueType="num">
                                      <p:cBhvr>
                                        <p:cTn id="257" dur="500" fill="hold"/>
                                        <p:tgtEl>
                                          <p:spTgt spid="172035">
                                            <p:txEl>
                                              <p:pRg st="15" end="1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58" dur="500" fill="hold"/>
                                        <p:tgtEl>
                                          <p:spTgt spid="172035">
                                            <p:txEl>
                                              <p:pRg st="15" end="1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9" dur="500" fill="hold"/>
                                        <p:tgtEl>
                                          <p:spTgt spid="172035">
                                            <p:txEl>
                                              <p:pRg st="15" end="15"/>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0" dur="500" fill="hold"/>
                                        <p:tgtEl>
                                          <p:spTgt spid="172035">
                                            <p:txEl>
                                              <p:pRg st="15" end="15"/>
                                            </p:txEl>
                                          </p:spTgt>
                                        </p:tgtEl>
                                        <p:attrNameLst>
                                          <p:attrName>ppt_y</p:attrName>
                                        </p:attrNameLst>
                                      </p:cBhvr>
                                      <p:tavLst>
                                        <p:tav tm="0">
                                          <p:val>
                                            <p:strVal val="#ppt_y"/>
                                          </p:val>
                                        </p:tav>
                                        <p:tav tm="100000">
                                          <p:val>
                                            <p:strVal val="#ppt_y"/>
                                          </p:val>
                                        </p:tav>
                                      </p:tavLst>
                                    </p:anim>
                                  </p:childTnLst>
                                </p:cTn>
                              </p:par>
                              <p:par>
                                <p:cTn id="261" presetID="39" presetClass="entr" presetSubtype="0" accel="100000" fill="hold" nodeType="withEffect">
                                  <p:stCondLst>
                                    <p:cond delay="0"/>
                                  </p:stCondLst>
                                  <p:childTnLst>
                                    <p:set>
                                      <p:cBhvr>
                                        <p:cTn id="262" dur="1" fill="hold">
                                          <p:stCondLst>
                                            <p:cond delay="0"/>
                                          </p:stCondLst>
                                        </p:cTn>
                                        <p:tgtEl>
                                          <p:spTgt spid="172035">
                                            <p:txEl>
                                              <p:pRg st="16" end="16"/>
                                            </p:txEl>
                                          </p:spTgt>
                                        </p:tgtEl>
                                        <p:attrNameLst>
                                          <p:attrName>style.visibility</p:attrName>
                                        </p:attrNameLst>
                                      </p:cBhvr>
                                      <p:to>
                                        <p:strVal val="visible"/>
                                      </p:to>
                                    </p:set>
                                    <p:anim calcmode="lin" valueType="num">
                                      <p:cBhvr>
                                        <p:cTn id="263" dur="500" fill="hold"/>
                                        <p:tgtEl>
                                          <p:spTgt spid="172035">
                                            <p:txEl>
                                              <p:pRg st="16" end="1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4" dur="500" fill="hold"/>
                                        <p:tgtEl>
                                          <p:spTgt spid="172035">
                                            <p:txEl>
                                              <p:pRg st="16" end="1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65" dur="500" fill="hold"/>
                                        <p:tgtEl>
                                          <p:spTgt spid="172035">
                                            <p:txEl>
                                              <p:pRg st="16" end="16"/>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6" dur="500" fill="hold"/>
                                        <p:tgtEl>
                                          <p:spTgt spid="172035">
                                            <p:txEl>
                                              <p:pRg st="16" end="16"/>
                                            </p:txEl>
                                          </p:spTgt>
                                        </p:tgtEl>
                                        <p:attrNameLst>
                                          <p:attrName>ppt_y</p:attrName>
                                        </p:attrNameLst>
                                      </p:cBhvr>
                                      <p:tavLst>
                                        <p:tav tm="0">
                                          <p:val>
                                            <p:strVal val="#ppt_y"/>
                                          </p:val>
                                        </p:tav>
                                        <p:tav tm="100000">
                                          <p:val>
                                            <p:strVal val="#ppt_y"/>
                                          </p:val>
                                        </p:tav>
                                      </p:tavLst>
                                    </p:anim>
                                  </p:childTnLst>
                                </p:cTn>
                              </p:par>
                              <p:par>
                                <p:cTn id="267" presetID="39" presetClass="entr" presetSubtype="0" accel="100000" fill="hold" nodeType="withEffect">
                                  <p:stCondLst>
                                    <p:cond delay="0"/>
                                  </p:stCondLst>
                                  <p:childTnLst>
                                    <p:set>
                                      <p:cBhvr>
                                        <p:cTn id="268" dur="1" fill="hold">
                                          <p:stCondLst>
                                            <p:cond delay="0"/>
                                          </p:stCondLst>
                                        </p:cTn>
                                        <p:tgtEl>
                                          <p:spTgt spid="172035">
                                            <p:txEl>
                                              <p:pRg st="17" end="17"/>
                                            </p:txEl>
                                          </p:spTgt>
                                        </p:tgtEl>
                                        <p:attrNameLst>
                                          <p:attrName>style.visibility</p:attrName>
                                        </p:attrNameLst>
                                      </p:cBhvr>
                                      <p:to>
                                        <p:strVal val="visible"/>
                                      </p:to>
                                    </p:set>
                                    <p:anim calcmode="lin" valueType="num">
                                      <p:cBhvr>
                                        <p:cTn id="269" dur="500" fill="hold"/>
                                        <p:tgtEl>
                                          <p:spTgt spid="172035">
                                            <p:txEl>
                                              <p:pRg st="17" end="1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70" dur="500" fill="hold"/>
                                        <p:tgtEl>
                                          <p:spTgt spid="172035">
                                            <p:txEl>
                                              <p:pRg st="17" end="1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1" dur="500" fill="hold"/>
                                        <p:tgtEl>
                                          <p:spTgt spid="172035">
                                            <p:txEl>
                                              <p:pRg st="17" end="17"/>
                                            </p:txEl>
                                          </p:spTgt>
                                        </p:tgtEl>
                                        <p:attrNameLst>
                                          <p:attrName>ppt_x</p:attrName>
                                        </p:attrNameLst>
                                      </p:cBhvr>
                                      <p:tavLst>
                                        <p:tav tm="0">
                                          <p:val>
                                            <p:strVal val="#ppt_x-.3"/>
                                          </p:val>
                                        </p:tav>
                                        <p:tav tm="50000">
                                          <p:val>
                                            <p:strVal val="#ppt_x"/>
                                          </p:val>
                                        </p:tav>
                                        <p:tav tm="100000">
                                          <p:val>
                                            <p:strVal val="#ppt_x"/>
                                          </p:val>
                                        </p:tav>
                                      </p:tavLst>
                                    </p:anim>
                                    <p:anim calcmode="lin" valueType="num">
                                      <p:cBhvr>
                                        <p:cTn id="272" dur="500" fill="hold"/>
                                        <p:tgtEl>
                                          <p:spTgt spid="172035">
                                            <p:txEl>
                                              <p:pRg st="17" end="17"/>
                                            </p:txEl>
                                          </p:spTgt>
                                        </p:tgtEl>
                                        <p:attrNameLst>
                                          <p:attrName>ppt_y</p:attrName>
                                        </p:attrNameLst>
                                      </p:cBhvr>
                                      <p:tavLst>
                                        <p:tav tm="0">
                                          <p:val>
                                            <p:strVal val="#ppt_y"/>
                                          </p:val>
                                        </p:tav>
                                        <p:tav tm="100000">
                                          <p:val>
                                            <p:strVal val="#ppt_y"/>
                                          </p:val>
                                        </p:tav>
                                      </p:tavLst>
                                    </p:anim>
                                  </p:childTnLst>
                                </p:cTn>
                              </p:par>
                              <p:par>
                                <p:cTn id="273" presetID="39" presetClass="entr" presetSubtype="0" accel="100000" fill="hold" nodeType="withEffect">
                                  <p:stCondLst>
                                    <p:cond delay="0"/>
                                  </p:stCondLst>
                                  <p:childTnLst>
                                    <p:set>
                                      <p:cBhvr>
                                        <p:cTn id="274" dur="1" fill="hold">
                                          <p:stCondLst>
                                            <p:cond delay="0"/>
                                          </p:stCondLst>
                                        </p:cTn>
                                        <p:tgtEl>
                                          <p:spTgt spid="172035">
                                            <p:txEl>
                                              <p:pRg st="18" end="18"/>
                                            </p:txEl>
                                          </p:spTgt>
                                        </p:tgtEl>
                                        <p:attrNameLst>
                                          <p:attrName>style.visibility</p:attrName>
                                        </p:attrNameLst>
                                      </p:cBhvr>
                                      <p:to>
                                        <p:strVal val="visible"/>
                                      </p:to>
                                    </p:set>
                                    <p:anim calcmode="lin" valueType="num">
                                      <p:cBhvr>
                                        <p:cTn id="275" dur="500" fill="hold"/>
                                        <p:tgtEl>
                                          <p:spTgt spid="172035">
                                            <p:txEl>
                                              <p:pRg st="18" end="1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76" dur="500" fill="hold"/>
                                        <p:tgtEl>
                                          <p:spTgt spid="172035">
                                            <p:txEl>
                                              <p:pRg st="18" end="1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7" dur="500" fill="hold"/>
                                        <p:tgtEl>
                                          <p:spTgt spid="172035">
                                            <p:txEl>
                                              <p:pRg st="18" end="18"/>
                                            </p:txEl>
                                          </p:spTgt>
                                        </p:tgtEl>
                                        <p:attrNameLst>
                                          <p:attrName>ppt_x</p:attrName>
                                        </p:attrNameLst>
                                      </p:cBhvr>
                                      <p:tavLst>
                                        <p:tav tm="0">
                                          <p:val>
                                            <p:strVal val="#ppt_x-.3"/>
                                          </p:val>
                                        </p:tav>
                                        <p:tav tm="50000">
                                          <p:val>
                                            <p:strVal val="#ppt_x"/>
                                          </p:val>
                                        </p:tav>
                                        <p:tav tm="100000">
                                          <p:val>
                                            <p:strVal val="#ppt_x"/>
                                          </p:val>
                                        </p:tav>
                                      </p:tavLst>
                                    </p:anim>
                                    <p:anim calcmode="lin" valueType="num">
                                      <p:cBhvr>
                                        <p:cTn id="278" dur="500" fill="hold"/>
                                        <p:tgtEl>
                                          <p:spTgt spid="172035">
                                            <p:txEl>
                                              <p:pRg st="18" end="18"/>
                                            </p:txEl>
                                          </p:spTgt>
                                        </p:tgtEl>
                                        <p:attrNameLst>
                                          <p:attrName>ppt_y</p:attrName>
                                        </p:attrNameLst>
                                      </p:cBhvr>
                                      <p:tavLst>
                                        <p:tav tm="0">
                                          <p:val>
                                            <p:strVal val="#ppt_y"/>
                                          </p:val>
                                        </p:tav>
                                        <p:tav tm="100000">
                                          <p:val>
                                            <p:strVal val="#ppt_y"/>
                                          </p:val>
                                        </p:tav>
                                      </p:tavLst>
                                    </p:anim>
                                  </p:childTnLst>
                                </p:cTn>
                              </p:par>
                              <p:par>
                                <p:cTn id="279" presetID="39" presetClass="entr" presetSubtype="0" accel="100000" fill="hold" nodeType="withEffect">
                                  <p:stCondLst>
                                    <p:cond delay="0"/>
                                  </p:stCondLst>
                                  <p:childTnLst>
                                    <p:set>
                                      <p:cBhvr>
                                        <p:cTn id="280" dur="1" fill="hold">
                                          <p:stCondLst>
                                            <p:cond delay="0"/>
                                          </p:stCondLst>
                                        </p:cTn>
                                        <p:tgtEl>
                                          <p:spTgt spid="172035">
                                            <p:txEl>
                                              <p:pRg st="19" end="19"/>
                                            </p:txEl>
                                          </p:spTgt>
                                        </p:tgtEl>
                                        <p:attrNameLst>
                                          <p:attrName>style.visibility</p:attrName>
                                        </p:attrNameLst>
                                      </p:cBhvr>
                                      <p:to>
                                        <p:strVal val="visible"/>
                                      </p:to>
                                    </p:set>
                                    <p:anim calcmode="lin" valueType="num">
                                      <p:cBhvr>
                                        <p:cTn id="281" dur="500" fill="hold"/>
                                        <p:tgtEl>
                                          <p:spTgt spid="172035">
                                            <p:txEl>
                                              <p:pRg st="19" end="1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2" dur="500" fill="hold"/>
                                        <p:tgtEl>
                                          <p:spTgt spid="172035">
                                            <p:txEl>
                                              <p:pRg st="19" end="1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83" dur="500" fill="hold"/>
                                        <p:tgtEl>
                                          <p:spTgt spid="172035">
                                            <p:txEl>
                                              <p:pRg st="19" end="19"/>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4" dur="500" fill="hold"/>
                                        <p:tgtEl>
                                          <p:spTgt spid="172035">
                                            <p:txEl>
                                              <p:pRg st="19" end="19"/>
                                            </p:txEl>
                                          </p:spTgt>
                                        </p:tgtEl>
                                        <p:attrNameLst>
                                          <p:attrName>ppt_y</p:attrName>
                                        </p:attrNameLst>
                                      </p:cBhvr>
                                      <p:tavLst>
                                        <p:tav tm="0">
                                          <p:val>
                                            <p:strVal val="#ppt_y"/>
                                          </p:val>
                                        </p:tav>
                                        <p:tav tm="100000">
                                          <p:val>
                                            <p:strVal val="#ppt_y"/>
                                          </p:val>
                                        </p:tav>
                                      </p:tavLst>
                                    </p:anim>
                                  </p:childTnLst>
                                </p:cTn>
                              </p:par>
                              <p:par>
                                <p:cTn id="285" presetID="39" presetClass="entr" presetSubtype="0" accel="100000" fill="hold" nodeType="withEffect">
                                  <p:stCondLst>
                                    <p:cond delay="0"/>
                                  </p:stCondLst>
                                  <p:childTnLst>
                                    <p:set>
                                      <p:cBhvr>
                                        <p:cTn id="286" dur="1" fill="hold">
                                          <p:stCondLst>
                                            <p:cond delay="0"/>
                                          </p:stCondLst>
                                        </p:cTn>
                                        <p:tgtEl>
                                          <p:spTgt spid="172035">
                                            <p:txEl>
                                              <p:pRg st="20" end="20"/>
                                            </p:txEl>
                                          </p:spTgt>
                                        </p:tgtEl>
                                        <p:attrNameLst>
                                          <p:attrName>style.visibility</p:attrName>
                                        </p:attrNameLst>
                                      </p:cBhvr>
                                      <p:to>
                                        <p:strVal val="visible"/>
                                      </p:to>
                                    </p:set>
                                    <p:anim calcmode="lin" valueType="num">
                                      <p:cBhvr>
                                        <p:cTn id="287" dur="500" fill="hold"/>
                                        <p:tgtEl>
                                          <p:spTgt spid="172035">
                                            <p:txEl>
                                              <p:pRg st="20" end="2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8" dur="500" fill="hold"/>
                                        <p:tgtEl>
                                          <p:spTgt spid="172035">
                                            <p:txEl>
                                              <p:pRg st="20" end="2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89" dur="500" fill="hold"/>
                                        <p:tgtEl>
                                          <p:spTgt spid="172035">
                                            <p:txEl>
                                              <p:pRg st="20" end="2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90" dur="500" fill="hold"/>
                                        <p:tgtEl>
                                          <p:spTgt spid="172035">
                                            <p:txEl>
                                              <p:pRg st="20" end="20"/>
                                            </p:txEl>
                                          </p:spTgt>
                                        </p:tgtEl>
                                        <p:attrNameLst>
                                          <p:attrName>ppt_y</p:attrName>
                                        </p:attrNameLst>
                                      </p:cBhvr>
                                      <p:tavLst>
                                        <p:tav tm="0">
                                          <p:val>
                                            <p:strVal val="#ppt_y"/>
                                          </p:val>
                                        </p:tav>
                                        <p:tav tm="100000">
                                          <p:val>
                                            <p:strVal val="#ppt_y"/>
                                          </p:val>
                                        </p:tav>
                                      </p:tavLst>
                                    </p:anim>
                                  </p:childTnLst>
                                </p:cTn>
                              </p:par>
                              <p:par>
                                <p:cTn id="291" presetID="39" presetClass="entr" presetSubtype="0" accel="100000" fill="hold" nodeType="withEffect">
                                  <p:stCondLst>
                                    <p:cond delay="0"/>
                                  </p:stCondLst>
                                  <p:childTnLst>
                                    <p:set>
                                      <p:cBhvr>
                                        <p:cTn id="292" dur="1" fill="hold">
                                          <p:stCondLst>
                                            <p:cond delay="0"/>
                                          </p:stCondLst>
                                        </p:cTn>
                                        <p:tgtEl>
                                          <p:spTgt spid="172039"/>
                                        </p:tgtEl>
                                        <p:attrNameLst>
                                          <p:attrName>style.visibility</p:attrName>
                                        </p:attrNameLst>
                                      </p:cBhvr>
                                      <p:to>
                                        <p:strVal val="visible"/>
                                      </p:to>
                                    </p:set>
                                    <p:anim calcmode="lin" valueType="num">
                                      <p:cBhvr>
                                        <p:cTn id="293" dur="500" fill="hold"/>
                                        <p:tgtEl>
                                          <p:spTgt spid="172039"/>
                                        </p:tgtEl>
                                        <p:attrNameLst>
                                          <p:attrName>ppt_h</p:attrName>
                                        </p:attrNameLst>
                                      </p:cBhvr>
                                      <p:tavLst>
                                        <p:tav tm="0">
                                          <p:val>
                                            <p:strVal val="#ppt_h/20"/>
                                          </p:val>
                                        </p:tav>
                                        <p:tav tm="50000">
                                          <p:val>
                                            <p:strVal val="#ppt_h/20"/>
                                          </p:val>
                                        </p:tav>
                                        <p:tav tm="100000">
                                          <p:val>
                                            <p:strVal val="#ppt_h"/>
                                          </p:val>
                                        </p:tav>
                                      </p:tavLst>
                                    </p:anim>
                                    <p:anim calcmode="lin" valueType="num">
                                      <p:cBhvr>
                                        <p:cTn id="294" dur="500" fill="hold"/>
                                        <p:tgtEl>
                                          <p:spTgt spid="172039"/>
                                        </p:tgtEl>
                                        <p:attrNameLst>
                                          <p:attrName>ppt_w</p:attrName>
                                        </p:attrNameLst>
                                      </p:cBhvr>
                                      <p:tavLst>
                                        <p:tav tm="0">
                                          <p:val>
                                            <p:strVal val="#ppt_w+.3"/>
                                          </p:val>
                                        </p:tav>
                                        <p:tav tm="50000">
                                          <p:val>
                                            <p:strVal val="#ppt_w+.3"/>
                                          </p:val>
                                        </p:tav>
                                        <p:tav tm="100000">
                                          <p:val>
                                            <p:strVal val="#ppt_w"/>
                                          </p:val>
                                        </p:tav>
                                      </p:tavLst>
                                    </p:anim>
                                    <p:anim calcmode="lin" valueType="num">
                                      <p:cBhvr>
                                        <p:cTn id="295" dur="500" fill="hold"/>
                                        <p:tgtEl>
                                          <p:spTgt spid="172039"/>
                                        </p:tgtEl>
                                        <p:attrNameLst>
                                          <p:attrName>ppt_x</p:attrName>
                                        </p:attrNameLst>
                                      </p:cBhvr>
                                      <p:tavLst>
                                        <p:tav tm="0">
                                          <p:val>
                                            <p:strVal val="#ppt_x-.3"/>
                                          </p:val>
                                        </p:tav>
                                        <p:tav tm="50000">
                                          <p:val>
                                            <p:strVal val="#ppt_x"/>
                                          </p:val>
                                        </p:tav>
                                        <p:tav tm="100000">
                                          <p:val>
                                            <p:strVal val="#ppt_x"/>
                                          </p:val>
                                        </p:tav>
                                      </p:tavLst>
                                    </p:anim>
                                    <p:anim calcmode="lin" valueType="num">
                                      <p:cBhvr>
                                        <p:cTn id="296" dur="500" fill="hold"/>
                                        <p:tgtEl>
                                          <p:spTgt spid="172039"/>
                                        </p:tgtEl>
                                        <p:attrNameLst>
                                          <p:attrName>ppt_y</p:attrName>
                                        </p:attrNameLst>
                                      </p:cBhvr>
                                      <p:tavLst>
                                        <p:tav tm="0">
                                          <p:val>
                                            <p:strVal val="#ppt_y"/>
                                          </p:val>
                                        </p:tav>
                                        <p:tav tm="100000">
                                          <p:val>
                                            <p:strVal val="#ppt_y"/>
                                          </p:val>
                                        </p:tav>
                                      </p:tavLst>
                                    </p:anim>
                                  </p:childTnLst>
                                </p:cTn>
                              </p:par>
                            </p:childTnLst>
                          </p:cTn>
                        </p:par>
                      </p:childTnLst>
                    </p:cTn>
                  </p:par>
                  <p:par>
                    <p:cTn id="297" fill="hold" nodeType="clickPar">
                      <p:stCondLst>
                        <p:cond delay="indefinite"/>
                      </p:stCondLst>
                      <p:childTnLst>
                        <p:par>
                          <p:cTn id="298" fill="hold" nodeType="withGroup">
                            <p:stCondLst>
                              <p:cond delay="0"/>
                            </p:stCondLst>
                            <p:childTnLst>
                              <p:par>
                                <p:cTn id="299" presetID="53" presetClass="entr" presetSubtype="16" fill="hold" grpId="0" nodeType="clickEffect">
                                  <p:stCondLst>
                                    <p:cond delay="0"/>
                                  </p:stCondLst>
                                  <p:childTnLst>
                                    <p:set>
                                      <p:cBhvr>
                                        <p:cTn id="300" dur="1" fill="hold">
                                          <p:stCondLst>
                                            <p:cond delay="0"/>
                                          </p:stCondLst>
                                        </p:cTn>
                                        <p:tgtEl>
                                          <p:spTgt spid="2"/>
                                        </p:tgtEl>
                                        <p:attrNameLst>
                                          <p:attrName>style.visibility</p:attrName>
                                        </p:attrNameLst>
                                      </p:cBhvr>
                                      <p:to>
                                        <p:strVal val="visible"/>
                                      </p:to>
                                    </p:set>
                                    <p:anim calcmode="lin" valueType="num">
                                      <p:cBhvr>
                                        <p:cTn id="301" dur="500" fill="hold"/>
                                        <p:tgtEl>
                                          <p:spTgt spid="2"/>
                                        </p:tgtEl>
                                        <p:attrNameLst>
                                          <p:attrName>ppt_w</p:attrName>
                                        </p:attrNameLst>
                                      </p:cBhvr>
                                      <p:tavLst>
                                        <p:tav tm="0">
                                          <p:val>
                                            <p:fltVal val="0"/>
                                          </p:val>
                                        </p:tav>
                                        <p:tav tm="100000">
                                          <p:val>
                                            <p:strVal val="#ppt_w"/>
                                          </p:val>
                                        </p:tav>
                                      </p:tavLst>
                                    </p:anim>
                                    <p:anim calcmode="lin" valueType="num">
                                      <p:cBhvr>
                                        <p:cTn id="302" dur="500" fill="hold"/>
                                        <p:tgtEl>
                                          <p:spTgt spid="2"/>
                                        </p:tgtEl>
                                        <p:attrNameLst>
                                          <p:attrName>ppt_h</p:attrName>
                                        </p:attrNameLst>
                                      </p:cBhvr>
                                      <p:tavLst>
                                        <p:tav tm="0">
                                          <p:val>
                                            <p:fltVal val="0"/>
                                          </p:val>
                                        </p:tav>
                                        <p:tav tm="100000">
                                          <p:val>
                                            <p:strVal val="#ppt_h"/>
                                          </p:val>
                                        </p:tav>
                                      </p:tavLst>
                                    </p:anim>
                                    <p:animEffect transition="in" filter="fade">
                                      <p:cBhvr>
                                        <p:cTn id="303" dur="500"/>
                                        <p:tgtEl>
                                          <p:spTgt spid="2"/>
                                        </p:tgtEl>
                                      </p:cBhvr>
                                    </p:animEffect>
                                  </p:childTnLst>
                                </p:cTn>
                              </p:par>
                            </p:childTnLst>
                          </p:cTn>
                        </p:par>
                      </p:childTnLst>
                    </p:cTn>
                  </p:par>
                  <p:par>
                    <p:cTn id="304" fill="hold" nodeType="clickPar">
                      <p:stCondLst>
                        <p:cond delay="indefinite"/>
                      </p:stCondLst>
                      <p:childTnLst>
                        <p:par>
                          <p:cTn id="305" fill="hold" nodeType="withGroup">
                            <p:stCondLst>
                              <p:cond delay="0"/>
                            </p:stCondLst>
                            <p:childTnLst>
                              <p:par>
                                <p:cTn id="306" presetID="39" presetClass="entr" presetSubtype="0" accel="100000" fill="hold" nodeType="clickEffect">
                                  <p:stCondLst>
                                    <p:cond delay="0"/>
                                  </p:stCondLst>
                                  <p:childTnLst>
                                    <p:set>
                                      <p:cBhvr>
                                        <p:cTn id="307" dur="1" fill="hold">
                                          <p:stCondLst>
                                            <p:cond delay="0"/>
                                          </p:stCondLst>
                                        </p:cTn>
                                        <p:tgtEl>
                                          <p:spTgt spid="172034">
                                            <p:txEl>
                                              <p:pRg st="12" end="12"/>
                                            </p:txEl>
                                          </p:spTgt>
                                        </p:tgtEl>
                                        <p:attrNameLst>
                                          <p:attrName>style.visibility</p:attrName>
                                        </p:attrNameLst>
                                      </p:cBhvr>
                                      <p:to>
                                        <p:strVal val="visible"/>
                                      </p:to>
                                    </p:set>
                                    <p:anim calcmode="lin" valueType="num">
                                      <p:cBhvr>
                                        <p:cTn id="308" dur="500" fill="hold"/>
                                        <p:tgtEl>
                                          <p:spTgt spid="172034">
                                            <p:txEl>
                                              <p:pRg st="12" end="1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9" dur="500" fill="hold"/>
                                        <p:tgtEl>
                                          <p:spTgt spid="172034">
                                            <p:txEl>
                                              <p:pRg st="12" end="1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0" dur="500" fill="hold"/>
                                        <p:tgtEl>
                                          <p:spTgt spid="172034">
                                            <p:txEl>
                                              <p:pRg st="12" end="1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1" dur="500" fill="hold"/>
                                        <p:tgtEl>
                                          <p:spTgt spid="172034">
                                            <p:txEl>
                                              <p:pRg st="12" end="12"/>
                                            </p:txEl>
                                          </p:spTgt>
                                        </p:tgtEl>
                                        <p:attrNameLst>
                                          <p:attrName>ppt_y</p:attrName>
                                        </p:attrNameLst>
                                      </p:cBhvr>
                                      <p:tavLst>
                                        <p:tav tm="0">
                                          <p:val>
                                            <p:strVal val="#ppt_y"/>
                                          </p:val>
                                        </p:tav>
                                        <p:tav tm="100000">
                                          <p:val>
                                            <p:strVal val="#ppt_y"/>
                                          </p:val>
                                        </p:tav>
                                      </p:tavLst>
                                    </p:anim>
                                  </p:childTnLst>
                                </p:cTn>
                              </p:par>
                              <p:par>
                                <p:cTn id="312" presetID="39" presetClass="entr" presetSubtype="0" accel="100000" fill="hold" nodeType="withEffect">
                                  <p:stCondLst>
                                    <p:cond delay="0"/>
                                  </p:stCondLst>
                                  <p:childTnLst>
                                    <p:set>
                                      <p:cBhvr>
                                        <p:cTn id="313" dur="1" fill="hold">
                                          <p:stCondLst>
                                            <p:cond delay="0"/>
                                          </p:stCondLst>
                                        </p:cTn>
                                        <p:tgtEl>
                                          <p:spTgt spid="172034">
                                            <p:txEl>
                                              <p:pRg st="13" end="13"/>
                                            </p:txEl>
                                          </p:spTgt>
                                        </p:tgtEl>
                                        <p:attrNameLst>
                                          <p:attrName>style.visibility</p:attrName>
                                        </p:attrNameLst>
                                      </p:cBhvr>
                                      <p:to>
                                        <p:strVal val="visible"/>
                                      </p:to>
                                    </p:set>
                                    <p:anim calcmode="lin" valueType="num">
                                      <p:cBhvr>
                                        <p:cTn id="314" dur="500" fill="hold"/>
                                        <p:tgtEl>
                                          <p:spTgt spid="172034">
                                            <p:txEl>
                                              <p:pRg st="13" end="1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5" dur="500" fill="hold"/>
                                        <p:tgtEl>
                                          <p:spTgt spid="172034">
                                            <p:txEl>
                                              <p:pRg st="13" end="1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6" dur="500" fill="hold"/>
                                        <p:tgtEl>
                                          <p:spTgt spid="172034">
                                            <p:txEl>
                                              <p:pRg st="13" end="1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7" dur="500" fill="hold"/>
                                        <p:tgtEl>
                                          <p:spTgt spid="172034">
                                            <p:txEl>
                                              <p:pRg st="13" end="13"/>
                                            </p:txEl>
                                          </p:spTgt>
                                        </p:tgtEl>
                                        <p:attrNameLst>
                                          <p:attrName>ppt_y</p:attrName>
                                        </p:attrNameLst>
                                      </p:cBhvr>
                                      <p:tavLst>
                                        <p:tav tm="0">
                                          <p:val>
                                            <p:strVal val="#ppt_y"/>
                                          </p:val>
                                        </p:tav>
                                        <p:tav tm="100000">
                                          <p:val>
                                            <p:strVal val="#ppt_y"/>
                                          </p:val>
                                        </p:tav>
                                      </p:tavLst>
                                    </p:anim>
                                  </p:childTnLst>
                                </p:cTn>
                              </p:par>
                              <p:par>
                                <p:cTn id="318" presetID="39" presetClass="entr" presetSubtype="0" accel="100000" fill="hold" nodeType="withEffect">
                                  <p:stCondLst>
                                    <p:cond delay="0"/>
                                  </p:stCondLst>
                                  <p:childTnLst>
                                    <p:set>
                                      <p:cBhvr>
                                        <p:cTn id="319" dur="1" fill="hold">
                                          <p:stCondLst>
                                            <p:cond delay="0"/>
                                          </p:stCondLst>
                                        </p:cTn>
                                        <p:tgtEl>
                                          <p:spTgt spid="172034">
                                            <p:txEl>
                                              <p:pRg st="15" end="15"/>
                                            </p:txEl>
                                          </p:spTgt>
                                        </p:tgtEl>
                                        <p:attrNameLst>
                                          <p:attrName>style.visibility</p:attrName>
                                        </p:attrNameLst>
                                      </p:cBhvr>
                                      <p:to>
                                        <p:strVal val="visible"/>
                                      </p:to>
                                    </p:set>
                                    <p:anim calcmode="lin" valueType="num">
                                      <p:cBhvr>
                                        <p:cTn id="320" dur="500" fill="hold"/>
                                        <p:tgtEl>
                                          <p:spTgt spid="172034">
                                            <p:txEl>
                                              <p:pRg st="15" end="1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1" dur="500" fill="hold"/>
                                        <p:tgtEl>
                                          <p:spTgt spid="172034">
                                            <p:txEl>
                                              <p:pRg st="15" end="1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2" dur="500" fill="hold"/>
                                        <p:tgtEl>
                                          <p:spTgt spid="172034">
                                            <p:txEl>
                                              <p:pRg st="15" end="1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3" dur="500" fill="hold"/>
                                        <p:tgtEl>
                                          <p:spTgt spid="172034">
                                            <p:txEl>
                                              <p:pRg st="15" end="15"/>
                                            </p:txEl>
                                          </p:spTgt>
                                        </p:tgtEl>
                                        <p:attrNameLst>
                                          <p:attrName>ppt_y</p:attrName>
                                        </p:attrNameLst>
                                      </p:cBhvr>
                                      <p:tavLst>
                                        <p:tav tm="0">
                                          <p:val>
                                            <p:strVal val="#ppt_y"/>
                                          </p:val>
                                        </p:tav>
                                        <p:tav tm="100000">
                                          <p:val>
                                            <p:strVal val="#ppt_y"/>
                                          </p:val>
                                        </p:tav>
                                      </p:tavLst>
                                    </p:anim>
                                  </p:childTnLst>
                                </p:cTn>
                              </p:par>
                              <p:par>
                                <p:cTn id="324" presetID="39" presetClass="entr" presetSubtype="0" accel="100000" fill="hold" nodeType="withEffect">
                                  <p:stCondLst>
                                    <p:cond delay="0"/>
                                  </p:stCondLst>
                                  <p:childTnLst>
                                    <p:set>
                                      <p:cBhvr>
                                        <p:cTn id="325" dur="1" fill="hold">
                                          <p:stCondLst>
                                            <p:cond delay="0"/>
                                          </p:stCondLst>
                                        </p:cTn>
                                        <p:tgtEl>
                                          <p:spTgt spid="172034">
                                            <p:txEl>
                                              <p:pRg st="16" end="16"/>
                                            </p:txEl>
                                          </p:spTgt>
                                        </p:tgtEl>
                                        <p:attrNameLst>
                                          <p:attrName>style.visibility</p:attrName>
                                        </p:attrNameLst>
                                      </p:cBhvr>
                                      <p:to>
                                        <p:strVal val="visible"/>
                                      </p:to>
                                    </p:set>
                                    <p:anim calcmode="lin" valueType="num">
                                      <p:cBhvr>
                                        <p:cTn id="326" dur="500" fill="hold"/>
                                        <p:tgtEl>
                                          <p:spTgt spid="172034">
                                            <p:txEl>
                                              <p:pRg st="16" end="1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7" dur="500" fill="hold"/>
                                        <p:tgtEl>
                                          <p:spTgt spid="172034">
                                            <p:txEl>
                                              <p:pRg st="16" end="1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8" dur="500" fill="hold"/>
                                        <p:tgtEl>
                                          <p:spTgt spid="172034">
                                            <p:txEl>
                                              <p:pRg st="16" end="1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9" dur="500" fill="hold"/>
                                        <p:tgtEl>
                                          <p:spTgt spid="172034">
                                            <p:txEl>
                                              <p:pRg st="16" end="1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05F02BA6-7938-8744-8685-CC1E0920AF6B}"/>
              </a:ext>
            </a:extLst>
          </p:cNvPr>
          <p:cNvSpPr>
            <a:spLocks noGrp="1" noChangeArrowheads="1"/>
          </p:cNvSpPr>
          <p:nvPr>
            <p:ph type="title"/>
          </p:nvPr>
        </p:nvSpPr>
        <p:spPr>
          <a:xfrm>
            <a:off x="304800" y="152400"/>
            <a:ext cx="8839200" cy="1112838"/>
          </a:xfrm>
        </p:spPr>
        <p:txBody>
          <a:bodyPr/>
          <a:lstStyle/>
          <a:p>
            <a:pPr eaLnBrk="1" hangingPunct="1">
              <a:defRPr/>
            </a:pPr>
            <a:r>
              <a:rPr lang="en-US" altLang="en-US" sz="4000" dirty="0" err="1">
                <a:solidFill>
                  <a:srgbClr val="FFFF99"/>
                </a:solidFill>
                <a:latin typeface="Eras Bold ITC" pitchFamily="34" charset="0"/>
              </a:rPr>
              <a:t>Auslegung</a:t>
            </a:r>
            <a:r>
              <a:rPr lang="en-US" altLang="en-US" sz="4000" dirty="0">
                <a:solidFill>
                  <a:srgbClr val="FFFF99"/>
                </a:solidFill>
                <a:latin typeface="Eras Bold ITC" pitchFamily="34" charset="0"/>
              </a:rPr>
              <a:t> des </a:t>
            </a:r>
            <a:r>
              <a:rPr lang="en-US" altLang="en-US" sz="4000" dirty="0" err="1">
                <a:solidFill>
                  <a:srgbClr val="FFFF99"/>
                </a:solidFill>
                <a:latin typeface="Eras Bold ITC" pitchFamily="34" charset="0"/>
              </a:rPr>
              <a:t>vierten</a:t>
            </a:r>
            <a:r>
              <a:rPr lang="en-US" altLang="en-US" sz="4000" dirty="0">
                <a:solidFill>
                  <a:srgbClr val="FFFF99"/>
                </a:solidFill>
                <a:latin typeface="Eras Bold ITC" pitchFamily="34" charset="0"/>
              </a:rPr>
              <a:t> </a:t>
            </a:r>
            <a:r>
              <a:rPr lang="en-US" altLang="en-US" sz="4000" dirty="0" err="1">
                <a:solidFill>
                  <a:srgbClr val="FFFF99"/>
                </a:solidFill>
                <a:latin typeface="Eras Bold ITC" pitchFamily="34" charset="0"/>
              </a:rPr>
              <a:t>Tieres</a:t>
            </a:r>
            <a:br>
              <a:rPr lang="en-US" altLang="en-US" sz="3200" dirty="0">
                <a:solidFill>
                  <a:srgbClr val="FFFF99"/>
                </a:solidFill>
              </a:rPr>
            </a:br>
            <a:r>
              <a:rPr lang="en-US" altLang="en-US" sz="2000" dirty="0">
                <a:solidFill>
                  <a:srgbClr val="FFFF99"/>
                </a:solidFill>
              </a:rPr>
              <a:t>Dan 7,7-27</a:t>
            </a:r>
          </a:p>
        </p:txBody>
      </p:sp>
      <p:sp>
        <p:nvSpPr>
          <p:cNvPr id="173059" name="Rectangle 3">
            <a:extLst>
              <a:ext uri="{FF2B5EF4-FFF2-40B4-BE49-F238E27FC236}">
                <a16:creationId xmlns:a16="http://schemas.microsoft.com/office/drawing/2014/main" id="{A5DDE705-02C8-CB48-9895-473317EC744C}"/>
              </a:ext>
            </a:extLst>
          </p:cNvPr>
          <p:cNvSpPr>
            <a:spLocks noGrp="1" noChangeArrowheads="1"/>
          </p:cNvSpPr>
          <p:nvPr>
            <p:ph type="body" sz="half" idx="1"/>
          </p:nvPr>
        </p:nvSpPr>
        <p:spPr>
          <a:xfrm>
            <a:off x="6172200" y="1371600"/>
            <a:ext cx="2819400" cy="5105400"/>
          </a:xfrm>
          <a:solidFill>
            <a:srgbClr val="003366"/>
          </a:solidFill>
          <a:ln w="12700">
            <a:solidFill>
              <a:schemeClr val="tx1"/>
            </a:solidFill>
            <a:miter lim="800000"/>
            <a:headEnd/>
            <a:tailEnd/>
          </a:ln>
        </p:spPr>
        <p:txBody>
          <a:bodyPr/>
          <a:lstStyle/>
          <a:p>
            <a:pPr eaLnBrk="1" hangingPunct="1">
              <a:buFont typeface="Wingdings" pitchFamily="2" charset="2"/>
              <a:buNone/>
              <a:defRPr/>
            </a:pPr>
            <a:r>
              <a:rPr lang="en-US" altLang="en-US" sz="2400" i="1" dirty="0">
                <a:solidFill>
                  <a:srgbClr val="FF0000"/>
                </a:solidFill>
                <a:latin typeface="Berlin Sans FB Demi" pitchFamily="34" charset="0"/>
              </a:rPr>
              <a:t>HEILSZEITLICH</a:t>
            </a:r>
          </a:p>
          <a:p>
            <a:pPr eaLnBrk="1" hangingPunct="1">
              <a:buNone/>
              <a:defRPr/>
            </a:pPr>
            <a:r>
              <a:rPr lang="en-US" altLang="en-US" sz="2400" dirty="0" err="1">
                <a:solidFill>
                  <a:schemeClr val="folHlink"/>
                </a:solidFill>
                <a:latin typeface="Agency FB" pitchFamily="2" charset="0"/>
              </a:rPr>
              <a:t>Kleines</a:t>
            </a:r>
            <a:r>
              <a:rPr lang="en-US" altLang="en-US" sz="2400" dirty="0">
                <a:solidFill>
                  <a:schemeClr val="folHlink"/>
                </a:solidFill>
                <a:effectLst/>
                <a:latin typeface="Agency FB" pitchFamily="2" charset="0"/>
              </a:rPr>
              <a:t> Horn</a:t>
            </a:r>
          </a:p>
          <a:p>
            <a:pPr eaLnBrk="1" hangingPunct="1">
              <a:buFont typeface="Wingdings" pitchFamily="2" charset="2"/>
              <a:buNone/>
              <a:defRPr/>
            </a:pPr>
            <a:r>
              <a:rPr lang="en-US" altLang="en-US" sz="2000" dirty="0">
                <a:solidFill>
                  <a:srgbClr val="FFFF99"/>
                </a:solidFill>
                <a:latin typeface="Arial Narrow" panose="020B0606020202030204" pitchFamily="34" charset="0"/>
              </a:rPr>
              <a:t>     </a:t>
            </a:r>
            <a:r>
              <a:rPr lang="en-US" altLang="en-US" sz="2000" i="1" dirty="0">
                <a:solidFill>
                  <a:srgbClr val="FFFF99"/>
                </a:solidFill>
                <a:latin typeface="Arial Narrow" panose="020B0606020202030204" pitchFamily="34" charset="0"/>
              </a:rPr>
              <a:t>Antichrist (</a:t>
            </a:r>
            <a:r>
              <a:rPr lang="en-US" altLang="en-US" sz="2000" i="1" dirty="0" err="1">
                <a:solidFill>
                  <a:srgbClr val="FFFF99"/>
                </a:solidFill>
                <a:latin typeface="Arial Narrow" panose="020B0606020202030204" pitchFamily="34" charset="0"/>
              </a:rPr>
              <a:t>kommt</a:t>
            </a:r>
            <a:r>
              <a:rPr lang="en-US" altLang="en-US" sz="2000" i="1" dirty="0">
                <a:solidFill>
                  <a:srgbClr val="FFFF99"/>
                </a:solidFill>
                <a:latin typeface="Arial Narrow" panose="020B0606020202030204" pitchFamily="34" charset="0"/>
              </a:rPr>
              <a:t> </a:t>
            </a:r>
            <a:r>
              <a:rPr lang="en-US" altLang="en-US" sz="2000" i="1" dirty="0" err="1">
                <a:solidFill>
                  <a:srgbClr val="FFFF99"/>
                </a:solidFill>
                <a:latin typeface="Arial Narrow" panose="020B0606020202030204" pitchFamily="34" charset="0"/>
              </a:rPr>
              <a:t>noch</a:t>
            </a:r>
            <a:r>
              <a:rPr lang="en-US" altLang="en-US" sz="2000" i="1" dirty="0">
                <a:solidFill>
                  <a:srgbClr val="FFFF99"/>
                </a:solidFill>
                <a:latin typeface="Arial Narrow" panose="020B0606020202030204" pitchFamily="34" charset="0"/>
              </a:rPr>
              <a:t>)</a:t>
            </a:r>
            <a:endParaRPr lang="en-US" altLang="en-US" sz="2000" dirty="0">
              <a:solidFill>
                <a:srgbClr val="FFFF99"/>
              </a:solidFill>
              <a:latin typeface="Arial Narrow" panose="020B0606020202030204" pitchFamily="34" charset="0"/>
            </a:endParaRPr>
          </a:p>
          <a:p>
            <a:pPr eaLnBrk="1" hangingPunct="1">
              <a:buNone/>
              <a:defRPr/>
            </a:pPr>
            <a:r>
              <a:rPr lang="en-US" altLang="en-US" sz="2400" dirty="0">
                <a:solidFill>
                  <a:schemeClr val="folHlink"/>
                </a:solidFill>
                <a:latin typeface="Agency FB" pitchFamily="2" charset="0"/>
              </a:rPr>
              <a:t>Zeit, </a:t>
            </a:r>
            <a:r>
              <a:rPr lang="en-US" altLang="en-US" sz="2400" dirty="0" err="1">
                <a:solidFill>
                  <a:schemeClr val="folHlink"/>
                </a:solidFill>
                <a:latin typeface="Agency FB" pitchFamily="2" charset="0"/>
              </a:rPr>
              <a:t>Zeiten</a:t>
            </a:r>
            <a:r>
              <a:rPr lang="en-US" altLang="en-US" sz="2400" dirty="0">
                <a:solidFill>
                  <a:schemeClr val="folHlink"/>
                </a:solidFill>
                <a:latin typeface="Agency FB" pitchFamily="2" charset="0"/>
              </a:rPr>
              <a:t> &amp; ½ Zeit</a:t>
            </a:r>
          </a:p>
          <a:p>
            <a:pPr eaLnBrk="1" hangingPunct="1">
              <a:buFont typeface="Wingdings" pitchFamily="2" charset="2"/>
              <a:buNone/>
              <a:defRPr/>
            </a:pPr>
            <a:r>
              <a:rPr lang="en-US" altLang="en-US" sz="2000" i="1" dirty="0">
                <a:solidFill>
                  <a:srgbClr val="FFFF99"/>
                </a:solidFill>
                <a:latin typeface="Arial Narrow" panose="020B0606020202030204" pitchFamily="34" charset="0"/>
              </a:rPr>
              <a:t>      </a:t>
            </a:r>
            <a:r>
              <a:rPr lang="en-US" altLang="en-US" sz="2000" i="1" dirty="0" err="1">
                <a:solidFill>
                  <a:srgbClr val="FFFF99"/>
                </a:solidFill>
                <a:latin typeface="Arial Narrow" panose="020B0606020202030204" pitchFamily="34" charset="0"/>
              </a:rPr>
              <a:t>Letzte</a:t>
            </a:r>
            <a:r>
              <a:rPr lang="en-US" altLang="en-US" sz="2000" i="1" dirty="0">
                <a:solidFill>
                  <a:srgbClr val="FFFF99"/>
                </a:solidFill>
                <a:latin typeface="Arial Narrow" panose="020B0606020202030204" pitchFamily="34" charset="0"/>
              </a:rPr>
              <a:t> 3 ½ Jahre der </a:t>
            </a:r>
            <a:r>
              <a:rPr lang="en-US" altLang="en-US" sz="2000" i="1" dirty="0" err="1">
                <a:solidFill>
                  <a:srgbClr val="FFFF99"/>
                </a:solidFill>
                <a:latin typeface="Arial Narrow" panose="020B0606020202030204" pitchFamily="34" charset="0"/>
              </a:rPr>
              <a:t>grossen</a:t>
            </a:r>
            <a:r>
              <a:rPr lang="en-US" altLang="en-US" sz="2000" i="1" dirty="0">
                <a:solidFill>
                  <a:srgbClr val="FFFF99"/>
                </a:solidFill>
                <a:latin typeface="Arial Narrow" panose="020B0606020202030204" pitchFamily="34" charset="0"/>
              </a:rPr>
              <a:t> </a:t>
            </a:r>
            <a:r>
              <a:rPr lang="en-US" altLang="en-US" sz="2000" i="1" dirty="0" err="1">
                <a:solidFill>
                  <a:srgbClr val="FFFF99"/>
                </a:solidFill>
                <a:latin typeface="Arial Narrow" panose="020B0606020202030204" pitchFamily="34" charset="0"/>
              </a:rPr>
              <a:t>Bedrängnis</a:t>
            </a:r>
            <a:r>
              <a:rPr lang="en-US" altLang="en-US" sz="2000" i="1" dirty="0">
                <a:solidFill>
                  <a:srgbClr val="FFFF99"/>
                </a:solidFill>
                <a:latin typeface="Arial Narrow" panose="020B0606020202030204" pitchFamily="34" charset="0"/>
              </a:rPr>
              <a:t> am Ende der </a:t>
            </a:r>
            <a:r>
              <a:rPr lang="en-US" altLang="en-US" sz="2000" i="1" dirty="0" err="1">
                <a:solidFill>
                  <a:srgbClr val="FFFF99"/>
                </a:solidFill>
                <a:latin typeface="Arial Narrow" panose="020B0606020202030204" pitchFamily="34" charset="0"/>
              </a:rPr>
              <a:t>Zeiten</a:t>
            </a:r>
            <a:endParaRPr lang="en-US" altLang="en-US" sz="2000" i="1" dirty="0">
              <a:solidFill>
                <a:srgbClr val="FFFF99"/>
              </a:solidFill>
              <a:latin typeface="Arial Narrow" panose="020B0606020202030204" pitchFamily="34" charset="0"/>
            </a:endParaRPr>
          </a:p>
          <a:p>
            <a:pPr eaLnBrk="1" hangingPunct="1">
              <a:buNone/>
              <a:defRPr/>
            </a:pPr>
            <a:r>
              <a:rPr lang="en-US" altLang="en-US" sz="2400" dirty="0" err="1">
                <a:solidFill>
                  <a:schemeClr val="folHlink"/>
                </a:solidFill>
                <a:latin typeface="Agency FB" pitchFamily="2" charset="0"/>
              </a:rPr>
              <a:t>Einer</a:t>
            </a:r>
            <a:r>
              <a:rPr lang="en-US" altLang="en-US" sz="2400" dirty="0">
                <a:solidFill>
                  <a:schemeClr val="folHlink"/>
                </a:solidFill>
                <a:latin typeface="Agency FB" pitchFamily="2" charset="0"/>
              </a:rPr>
              <a:t> </a:t>
            </a:r>
            <a:r>
              <a:rPr lang="en-US" altLang="en-US" sz="2400" dirty="0" err="1">
                <a:solidFill>
                  <a:schemeClr val="folHlink"/>
                </a:solidFill>
                <a:latin typeface="Agency FB" pitchFamily="2" charset="0"/>
              </a:rPr>
              <a:t>wie</a:t>
            </a:r>
            <a:r>
              <a:rPr lang="en-US" altLang="en-US" sz="2400" dirty="0">
                <a:solidFill>
                  <a:schemeClr val="folHlink"/>
                </a:solidFill>
                <a:latin typeface="Agency FB" pitchFamily="2" charset="0"/>
              </a:rPr>
              <a:t> </a:t>
            </a:r>
            <a:r>
              <a:rPr lang="en-US" altLang="en-US" sz="2400" dirty="0" err="1">
                <a:solidFill>
                  <a:schemeClr val="folHlink"/>
                </a:solidFill>
                <a:latin typeface="Agency FB" pitchFamily="2" charset="0"/>
              </a:rPr>
              <a:t>Menschensohn</a:t>
            </a:r>
            <a:endParaRPr lang="en-US" altLang="en-US" sz="2400" dirty="0">
              <a:solidFill>
                <a:schemeClr val="folHlink"/>
              </a:solidFill>
              <a:latin typeface="Agency FB" pitchFamily="2" charset="0"/>
            </a:endParaRPr>
          </a:p>
          <a:p>
            <a:pPr eaLnBrk="1" hangingPunct="1">
              <a:buFont typeface="Wingdings" pitchFamily="2" charset="2"/>
              <a:buNone/>
              <a:defRPr/>
            </a:pPr>
            <a:r>
              <a:rPr lang="en-US" altLang="en-US" sz="2000" i="1" dirty="0">
                <a:solidFill>
                  <a:srgbClr val="FFFF99"/>
                </a:solidFill>
                <a:latin typeface="Arial Narrow" panose="020B0606020202030204" pitchFamily="34" charset="0"/>
              </a:rPr>
              <a:t>      Das </a:t>
            </a:r>
            <a:r>
              <a:rPr lang="en-US" altLang="en-US" sz="2000" i="1" dirty="0" err="1">
                <a:solidFill>
                  <a:srgbClr val="FFFF99"/>
                </a:solidFill>
                <a:latin typeface="Arial Narrow" panose="020B0606020202030204" pitchFamily="34" charset="0"/>
              </a:rPr>
              <a:t>zweite</a:t>
            </a:r>
            <a:r>
              <a:rPr lang="en-US" altLang="en-US" sz="2000" i="1" dirty="0">
                <a:solidFill>
                  <a:srgbClr val="FFFF99"/>
                </a:solidFill>
                <a:latin typeface="Arial Narrow" panose="020B0606020202030204" pitchFamily="34" charset="0"/>
              </a:rPr>
              <a:t> </a:t>
            </a:r>
            <a:r>
              <a:rPr lang="en-US" altLang="en-US" sz="2000" i="1" dirty="0" err="1">
                <a:solidFill>
                  <a:srgbClr val="FFFF99"/>
                </a:solidFill>
                <a:latin typeface="Arial Narrow" panose="020B0606020202030204" pitchFamily="34" charset="0"/>
              </a:rPr>
              <a:t>Kommen</a:t>
            </a:r>
            <a:r>
              <a:rPr lang="en-US" altLang="en-US" sz="2000" i="1" dirty="0">
                <a:solidFill>
                  <a:srgbClr val="FFFF99"/>
                </a:solidFill>
                <a:latin typeface="Arial Narrow" panose="020B0606020202030204" pitchFamily="34" charset="0"/>
              </a:rPr>
              <a:t> von Christus</a:t>
            </a:r>
          </a:p>
          <a:p>
            <a:pPr eaLnBrk="1" hangingPunct="1">
              <a:buNone/>
              <a:defRPr/>
            </a:pPr>
            <a:r>
              <a:rPr lang="en-US" altLang="en-US" sz="2400" dirty="0" err="1">
                <a:solidFill>
                  <a:schemeClr val="folHlink"/>
                </a:solidFill>
                <a:latin typeface="Agency FB" pitchFamily="2" charset="0"/>
              </a:rPr>
              <a:t>Ewiges</a:t>
            </a:r>
            <a:r>
              <a:rPr lang="en-US" altLang="en-US" sz="2400" dirty="0">
                <a:solidFill>
                  <a:schemeClr val="folHlink"/>
                </a:solidFill>
                <a:latin typeface="Agency FB" pitchFamily="2" charset="0"/>
              </a:rPr>
              <a:t> </a:t>
            </a:r>
            <a:r>
              <a:rPr lang="en-US" altLang="en-US" sz="2400" dirty="0" err="1">
                <a:solidFill>
                  <a:schemeClr val="folHlink"/>
                </a:solidFill>
                <a:latin typeface="Agency FB" pitchFamily="2" charset="0"/>
              </a:rPr>
              <a:t>Königreich</a:t>
            </a:r>
            <a:endParaRPr lang="en-US" altLang="en-US" sz="2400" dirty="0">
              <a:solidFill>
                <a:schemeClr val="folHlink"/>
              </a:solidFill>
              <a:latin typeface="Agency FB" pitchFamily="2" charset="0"/>
            </a:endParaRPr>
          </a:p>
          <a:p>
            <a:pPr eaLnBrk="1" hangingPunct="1">
              <a:buFont typeface="Wingdings" pitchFamily="2" charset="2"/>
              <a:buNone/>
              <a:defRPr/>
            </a:pPr>
            <a:r>
              <a:rPr lang="en-US" altLang="en-US" sz="2000" i="1" dirty="0">
                <a:solidFill>
                  <a:srgbClr val="FFFF99"/>
                </a:solidFill>
                <a:latin typeface="Arial Narrow" panose="020B0606020202030204" pitchFamily="34" charset="0"/>
              </a:rPr>
              <a:t>      </a:t>
            </a:r>
            <a:r>
              <a:rPr lang="en-US" altLang="en-US" sz="2000" i="1" dirty="0" err="1">
                <a:solidFill>
                  <a:srgbClr val="FFFF99"/>
                </a:solidFill>
                <a:latin typeface="Arial Narrow" panose="020B0606020202030204" pitchFamily="34" charset="0"/>
              </a:rPr>
              <a:t>Tausenjähriges</a:t>
            </a:r>
            <a:r>
              <a:rPr lang="en-US" altLang="en-US" sz="2000" i="1" dirty="0">
                <a:solidFill>
                  <a:srgbClr val="FFFF99"/>
                </a:solidFill>
                <a:latin typeface="Arial Narrow" panose="020B0606020202030204" pitchFamily="34" charset="0"/>
              </a:rPr>
              <a:t> Reich Christi</a:t>
            </a:r>
          </a:p>
          <a:p>
            <a:pPr eaLnBrk="1" hangingPunct="1">
              <a:buFont typeface="Wingdings" pitchFamily="2" charset="2"/>
              <a:buNone/>
              <a:defRPr/>
            </a:pPr>
            <a:endParaRPr lang="en-US" altLang="en-US" sz="800" dirty="0">
              <a:solidFill>
                <a:srgbClr val="FFFF99"/>
              </a:solidFill>
            </a:endParaRPr>
          </a:p>
        </p:txBody>
      </p:sp>
      <p:sp>
        <p:nvSpPr>
          <p:cNvPr id="173060" name="Rectangle 4">
            <a:extLst>
              <a:ext uri="{FF2B5EF4-FFF2-40B4-BE49-F238E27FC236}">
                <a16:creationId xmlns:a16="http://schemas.microsoft.com/office/drawing/2014/main" id="{063F30D5-2F74-CF44-AB1E-4BB6DB4CC756}"/>
              </a:ext>
            </a:extLst>
          </p:cNvPr>
          <p:cNvSpPr>
            <a:spLocks noGrp="1" noChangeArrowheads="1"/>
          </p:cNvSpPr>
          <p:nvPr>
            <p:ph type="body" sz="half" idx="2"/>
          </p:nvPr>
        </p:nvSpPr>
        <p:spPr>
          <a:xfrm>
            <a:off x="3200400" y="1371600"/>
            <a:ext cx="2743200" cy="5105400"/>
          </a:xfrm>
          <a:solidFill>
            <a:srgbClr val="003366"/>
          </a:solidFill>
          <a:ln w="12700">
            <a:solidFill>
              <a:schemeClr val="tx1"/>
            </a:solidFill>
            <a:miter lim="800000"/>
            <a:headEnd/>
            <a:tailEnd/>
          </a:ln>
        </p:spPr>
        <p:txBody>
          <a:bodyPr/>
          <a:lstStyle/>
          <a:p>
            <a:pPr eaLnBrk="1" hangingPunct="1">
              <a:buFont typeface="Wingdings" pitchFamily="2" charset="2"/>
              <a:buNone/>
              <a:defRPr/>
            </a:pPr>
            <a:r>
              <a:rPr lang="en-US" altLang="en-US" sz="2400" i="1" dirty="0">
                <a:solidFill>
                  <a:srgbClr val="FF0000"/>
                </a:solidFill>
                <a:latin typeface="Berlin Sans FB Demi" pitchFamily="34" charset="0"/>
              </a:rPr>
              <a:t>MESSIANISCH</a:t>
            </a:r>
          </a:p>
          <a:p>
            <a:pPr eaLnBrk="1" hangingPunct="1">
              <a:buNone/>
              <a:defRPr/>
            </a:pPr>
            <a:r>
              <a:rPr lang="en-US" altLang="en-US" sz="2400" dirty="0" err="1">
                <a:solidFill>
                  <a:schemeClr val="folHlink"/>
                </a:solidFill>
                <a:latin typeface="Agency FB" pitchFamily="2" charset="0"/>
              </a:rPr>
              <a:t>Kleines</a:t>
            </a:r>
            <a:r>
              <a:rPr lang="en-US" altLang="en-US" sz="2400" dirty="0">
                <a:solidFill>
                  <a:schemeClr val="folHlink"/>
                </a:solidFill>
                <a:latin typeface="Agency FB" pitchFamily="2" charset="0"/>
              </a:rPr>
              <a:t> Horn</a:t>
            </a:r>
          </a:p>
          <a:p>
            <a:pPr eaLnBrk="1" hangingPunct="1">
              <a:buFont typeface="Wingdings" pitchFamily="2" charset="2"/>
              <a:buNone/>
              <a:defRPr/>
            </a:pPr>
            <a:r>
              <a:rPr lang="en-US" altLang="en-US" sz="2000" dirty="0">
                <a:solidFill>
                  <a:srgbClr val="FFFF99"/>
                </a:solidFill>
                <a:latin typeface="Arial Narrow" panose="020B0606020202030204" pitchFamily="34" charset="0"/>
              </a:rPr>
              <a:t>     </a:t>
            </a:r>
            <a:r>
              <a:rPr lang="en-US" altLang="en-US" sz="2000" i="1" dirty="0">
                <a:solidFill>
                  <a:srgbClr val="FFFF99"/>
                </a:solidFill>
                <a:latin typeface="Arial Narrow" panose="020B0606020202030204" pitchFamily="34" charset="0"/>
              </a:rPr>
              <a:t>Titus (AD 70)</a:t>
            </a:r>
            <a:endParaRPr lang="en-US" altLang="en-US" sz="2000" dirty="0">
              <a:solidFill>
                <a:srgbClr val="FFFF99"/>
              </a:solidFill>
              <a:latin typeface="Arial Narrow" panose="020B0606020202030204" pitchFamily="34" charset="0"/>
            </a:endParaRPr>
          </a:p>
          <a:p>
            <a:pPr eaLnBrk="1" hangingPunct="1">
              <a:buNone/>
              <a:defRPr/>
            </a:pPr>
            <a:r>
              <a:rPr lang="en-US" altLang="en-US" sz="2400" dirty="0">
                <a:solidFill>
                  <a:schemeClr val="folHlink"/>
                </a:solidFill>
                <a:latin typeface="Agency FB" pitchFamily="2" charset="0"/>
              </a:rPr>
              <a:t>Zeit, </a:t>
            </a:r>
            <a:r>
              <a:rPr lang="en-US" altLang="en-US" sz="2400" dirty="0" err="1">
                <a:solidFill>
                  <a:schemeClr val="folHlink"/>
                </a:solidFill>
                <a:latin typeface="Agency FB" pitchFamily="2" charset="0"/>
              </a:rPr>
              <a:t>Zeiten</a:t>
            </a:r>
            <a:r>
              <a:rPr lang="en-US" altLang="en-US" sz="2400" dirty="0">
                <a:solidFill>
                  <a:schemeClr val="folHlink"/>
                </a:solidFill>
                <a:latin typeface="Agency FB" pitchFamily="2" charset="0"/>
              </a:rPr>
              <a:t> &amp; ½ Zeit</a:t>
            </a:r>
          </a:p>
          <a:p>
            <a:pPr eaLnBrk="1" hangingPunct="1">
              <a:buFont typeface="Wingdings" pitchFamily="2" charset="2"/>
              <a:buNone/>
              <a:defRPr/>
            </a:pPr>
            <a:r>
              <a:rPr lang="en-US" altLang="en-US" sz="2000" i="1" dirty="0">
                <a:solidFill>
                  <a:srgbClr val="FFFF99"/>
                </a:solidFill>
                <a:latin typeface="Arial Narrow" panose="020B0606020202030204" pitchFamily="34" charset="0"/>
              </a:rPr>
              <a:t>     66-70 </a:t>
            </a:r>
            <a:r>
              <a:rPr lang="en-US" altLang="en-US" sz="2000" i="1" dirty="0" err="1">
                <a:solidFill>
                  <a:srgbClr val="FFFF99"/>
                </a:solidFill>
                <a:latin typeface="Arial Narrow" panose="020B0606020202030204" pitchFamily="34" charset="0"/>
              </a:rPr>
              <a:t>n.Chr</a:t>
            </a:r>
            <a:r>
              <a:rPr lang="en-US" altLang="en-US" sz="2000" i="1" dirty="0">
                <a:solidFill>
                  <a:srgbClr val="FFFF99"/>
                </a:solidFill>
                <a:latin typeface="Arial Narrow" panose="020B0606020202030204" pitchFamily="34" charset="0"/>
              </a:rPr>
              <a:t>. der </a:t>
            </a:r>
            <a:r>
              <a:rPr lang="en-US" altLang="en-US" sz="2000" i="1" dirty="0" err="1">
                <a:solidFill>
                  <a:srgbClr val="FFFF99"/>
                </a:solidFill>
                <a:latin typeface="Arial Narrow" panose="020B0606020202030204" pitchFamily="34" charset="0"/>
              </a:rPr>
              <a:t>erste</a:t>
            </a:r>
            <a:br>
              <a:rPr lang="en-US" altLang="en-US" sz="2000" i="1" dirty="0">
                <a:solidFill>
                  <a:srgbClr val="FFFF99"/>
                </a:solidFill>
                <a:latin typeface="Arial Narrow" panose="020B0606020202030204" pitchFamily="34" charset="0"/>
              </a:rPr>
            </a:br>
            <a:r>
              <a:rPr lang="en-US" altLang="en-US" sz="2000" i="1" dirty="0" err="1">
                <a:solidFill>
                  <a:srgbClr val="FFFF99"/>
                </a:solidFill>
                <a:latin typeface="Arial Narrow" panose="020B0606020202030204" pitchFamily="34" charset="0"/>
              </a:rPr>
              <a:t>jüdische</a:t>
            </a:r>
            <a:r>
              <a:rPr lang="en-US" altLang="en-US" sz="2000" i="1" dirty="0">
                <a:solidFill>
                  <a:srgbClr val="FFFF99"/>
                </a:solidFill>
                <a:latin typeface="Arial Narrow" panose="020B0606020202030204" pitchFamily="34" charset="0"/>
              </a:rPr>
              <a:t> </a:t>
            </a:r>
            <a:r>
              <a:rPr lang="en-US" altLang="en-US" sz="2000" i="1" dirty="0" err="1">
                <a:solidFill>
                  <a:srgbClr val="FFFF99"/>
                </a:solidFill>
                <a:latin typeface="Arial Narrow" panose="020B0606020202030204" pitchFamily="34" charset="0"/>
              </a:rPr>
              <a:t>Aufstand</a:t>
            </a:r>
            <a:endParaRPr lang="en-US" altLang="en-US" sz="2000" i="1" dirty="0">
              <a:solidFill>
                <a:srgbClr val="FFFF99"/>
              </a:solidFill>
              <a:latin typeface="Arial Narrow" panose="020B0606020202030204" pitchFamily="34" charset="0"/>
            </a:endParaRPr>
          </a:p>
          <a:p>
            <a:pPr eaLnBrk="1" hangingPunct="1">
              <a:buFont typeface="Wingdings" pitchFamily="2" charset="2"/>
              <a:buNone/>
              <a:defRPr/>
            </a:pPr>
            <a:endParaRPr lang="en-US" altLang="en-US" sz="1800" i="1" dirty="0">
              <a:solidFill>
                <a:srgbClr val="FFFF99"/>
              </a:solidFill>
              <a:latin typeface="Arial Narrow" panose="020B0606020202030204" pitchFamily="34" charset="0"/>
            </a:endParaRPr>
          </a:p>
          <a:p>
            <a:pPr eaLnBrk="1" hangingPunct="1">
              <a:buNone/>
              <a:defRPr/>
            </a:pPr>
            <a:r>
              <a:rPr lang="en-US" altLang="en-US" sz="2400" dirty="0" err="1">
                <a:solidFill>
                  <a:schemeClr val="folHlink"/>
                </a:solidFill>
                <a:latin typeface="Agency FB" pitchFamily="2" charset="0"/>
              </a:rPr>
              <a:t>Einer</a:t>
            </a:r>
            <a:r>
              <a:rPr lang="en-US" altLang="en-US" sz="2400" dirty="0">
                <a:solidFill>
                  <a:schemeClr val="folHlink"/>
                </a:solidFill>
                <a:latin typeface="Agency FB" pitchFamily="2" charset="0"/>
              </a:rPr>
              <a:t> </a:t>
            </a:r>
            <a:r>
              <a:rPr lang="en-US" altLang="en-US" sz="2400" dirty="0" err="1">
                <a:solidFill>
                  <a:schemeClr val="folHlink"/>
                </a:solidFill>
                <a:latin typeface="Agency FB" pitchFamily="2" charset="0"/>
              </a:rPr>
              <a:t>wie</a:t>
            </a:r>
            <a:r>
              <a:rPr lang="en-US" altLang="en-US" sz="2400" dirty="0">
                <a:solidFill>
                  <a:schemeClr val="folHlink"/>
                </a:solidFill>
                <a:latin typeface="Agency FB" pitchFamily="2" charset="0"/>
              </a:rPr>
              <a:t> </a:t>
            </a:r>
            <a:r>
              <a:rPr lang="en-US" altLang="en-US" sz="2400" dirty="0" err="1">
                <a:solidFill>
                  <a:schemeClr val="folHlink"/>
                </a:solidFill>
                <a:latin typeface="Agency FB" pitchFamily="2" charset="0"/>
              </a:rPr>
              <a:t>Menschensohn</a:t>
            </a:r>
            <a:endParaRPr lang="en-US" altLang="en-US" sz="2400" dirty="0">
              <a:solidFill>
                <a:schemeClr val="folHlink"/>
              </a:solidFill>
              <a:latin typeface="Agency FB" pitchFamily="2" charset="0"/>
            </a:endParaRPr>
          </a:p>
          <a:p>
            <a:pPr eaLnBrk="1" hangingPunct="1">
              <a:buFont typeface="Wingdings" pitchFamily="2" charset="2"/>
              <a:buNone/>
              <a:defRPr/>
            </a:pPr>
            <a:r>
              <a:rPr lang="en-US" altLang="en-US" sz="2000" i="1" dirty="0">
                <a:solidFill>
                  <a:srgbClr val="FFFF99"/>
                </a:solidFill>
                <a:latin typeface="Arial Narrow" panose="020B0606020202030204" pitchFamily="34" charset="0"/>
              </a:rPr>
              <a:t>     Die </a:t>
            </a:r>
            <a:r>
              <a:rPr lang="en-US" altLang="en-US" sz="2000" i="1" dirty="0" err="1">
                <a:solidFill>
                  <a:srgbClr val="FFFF99"/>
                </a:solidFill>
                <a:latin typeface="Arial Narrow" panose="020B0606020202030204" pitchFamily="34" charset="0"/>
              </a:rPr>
              <a:t>Himmelfahrt</a:t>
            </a:r>
            <a:r>
              <a:rPr lang="en-US" altLang="en-US" sz="2000" i="1" dirty="0">
                <a:solidFill>
                  <a:srgbClr val="FFFF99"/>
                </a:solidFill>
                <a:latin typeface="Arial Narrow" panose="020B0606020202030204" pitchFamily="34" charset="0"/>
              </a:rPr>
              <a:t> und </a:t>
            </a:r>
            <a:r>
              <a:rPr lang="en-US" altLang="en-US" sz="2000" i="1" dirty="0" err="1">
                <a:solidFill>
                  <a:srgbClr val="FFFF99"/>
                </a:solidFill>
                <a:latin typeface="Arial Narrow" panose="020B0606020202030204" pitchFamily="34" charset="0"/>
              </a:rPr>
              <a:t>Erhöhung</a:t>
            </a:r>
            <a:r>
              <a:rPr lang="en-US" altLang="en-US" sz="2000" i="1" dirty="0">
                <a:solidFill>
                  <a:srgbClr val="FFFF99"/>
                </a:solidFill>
                <a:latin typeface="Arial Narrow" panose="020B0606020202030204" pitchFamily="34" charset="0"/>
              </a:rPr>
              <a:t> von Christus</a:t>
            </a:r>
          </a:p>
          <a:p>
            <a:pPr eaLnBrk="1" hangingPunct="1">
              <a:buNone/>
              <a:defRPr/>
            </a:pPr>
            <a:r>
              <a:rPr lang="en-US" altLang="en-US" sz="2400" dirty="0" err="1">
                <a:solidFill>
                  <a:schemeClr val="folHlink"/>
                </a:solidFill>
                <a:latin typeface="Agency FB" pitchFamily="2" charset="0"/>
              </a:rPr>
              <a:t>Ewiges</a:t>
            </a:r>
            <a:r>
              <a:rPr lang="en-US" altLang="en-US" sz="2400" dirty="0">
                <a:solidFill>
                  <a:schemeClr val="folHlink"/>
                </a:solidFill>
                <a:latin typeface="Agency FB" pitchFamily="2" charset="0"/>
              </a:rPr>
              <a:t> </a:t>
            </a:r>
            <a:r>
              <a:rPr lang="en-US" altLang="en-US" sz="2400" dirty="0" err="1">
                <a:solidFill>
                  <a:schemeClr val="folHlink"/>
                </a:solidFill>
                <a:latin typeface="Agency FB" pitchFamily="2" charset="0"/>
              </a:rPr>
              <a:t>Königreich</a:t>
            </a:r>
            <a:endParaRPr lang="en-US" altLang="en-US" sz="2400" dirty="0">
              <a:solidFill>
                <a:schemeClr val="folHlink"/>
              </a:solidFill>
              <a:latin typeface="Agency FB" pitchFamily="2" charset="0"/>
            </a:endParaRPr>
          </a:p>
          <a:p>
            <a:pPr eaLnBrk="1" hangingPunct="1">
              <a:buFont typeface="Wingdings" pitchFamily="2" charset="2"/>
              <a:buNone/>
              <a:defRPr/>
            </a:pPr>
            <a:r>
              <a:rPr lang="en-US" altLang="en-US" sz="2000" i="1" dirty="0">
                <a:solidFill>
                  <a:srgbClr val="FFFF99"/>
                </a:solidFill>
                <a:latin typeface="Arial Narrow" panose="020B0606020202030204" pitchFamily="34" charset="0"/>
              </a:rPr>
              <a:t>      </a:t>
            </a:r>
            <a:r>
              <a:rPr lang="en-US" altLang="en-US" sz="2000" i="1" dirty="0" err="1">
                <a:solidFill>
                  <a:srgbClr val="FFFF99"/>
                </a:solidFill>
                <a:latin typeface="Arial Narrow" panose="020B0606020202030204" pitchFamily="34" charset="0"/>
              </a:rPr>
              <a:t>Königreich</a:t>
            </a:r>
            <a:r>
              <a:rPr lang="en-US" altLang="en-US" sz="2000" i="1" dirty="0">
                <a:solidFill>
                  <a:srgbClr val="FFFF99"/>
                </a:solidFill>
                <a:latin typeface="Arial Narrow" panose="020B0606020202030204" pitchFamily="34" charset="0"/>
              </a:rPr>
              <a:t> </a:t>
            </a:r>
            <a:r>
              <a:rPr lang="en-US" altLang="en-US" sz="2000" i="1" dirty="0" err="1">
                <a:solidFill>
                  <a:srgbClr val="FFFF99"/>
                </a:solidFill>
                <a:latin typeface="Arial Narrow" panose="020B0606020202030204" pitchFamily="34" charset="0"/>
              </a:rPr>
              <a:t>Gottes</a:t>
            </a:r>
            <a:r>
              <a:rPr lang="en-US" altLang="en-US" sz="2000" i="1" dirty="0">
                <a:solidFill>
                  <a:srgbClr val="FFFF99"/>
                </a:solidFill>
                <a:latin typeface="Arial Narrow" panose="020B0606020202030204" pitchFamily="34" charset="0"/>
              </a:rPr>
              <a:t> </a:t>
            </a:r>
            <a:r>
              <a:rPr lang="en-US" altLang="en-US" sz="2000" i="1" dirty="0" err="1">
                <a:solidFill>
                  <a:srgbClr val="FFFF99"/>
                </a:solidFill>
                <a:latin typeface="Arial Narrow" panose="020B0606020202030204" pitchFamily="34" charset="0"/>
              </a:rPr>
              <a:t>eingeführt</a:t>
            </a:r>
            <a:r>
              <a:rPr lang="en-US" altLang="en-US" sz="2000" i="1" dirty="0">
                <a:solidFill>
                  <a:srgbClr val="FFFF99"/>
                </a:solidFill>
                <a:latin typeface="Arial Narrow" panose="020B0606020202030204" pitchFamily="34" charset="0"/>
              </a:rPr>
              <a:t> d. Christus</a:t>
            </a:r>
            <a:endParaRPr lang="en-US" altLang="en-US" sz="2400" dirty="0">
              <a:solidFill>
                <a:srgbClr val="FFFF99"/>
              </a:solidFill>
              <a:latin typeface="Agency FB" pitchFamily="2" charset="0"/>
            </a:endParaRPr>
          </a:p>
        </p:txBody>
      </p:sp>
      <p:sp>
        <p:nvSpPr>
          <p:cNvPr id="173061" name="Text Box 5">
            <a:extLst>
              <a:ext uri="{FF2B5EF4-FFF2-40B4-BE49-F238E27FC236}">
                <a16:creationId xmlns:a16="http://schemas.microsoft.com/office/drawing/2014/main" id="{213880C0-8B47-E040-8D79-5363F6EB64D5}"/>
              </a:ext>
            </a:extLst>
          </p:cNvPr>
          <p:cNvSpPr txBox="1">
            <a:spLocks noChangeArrowheads="1"/>
          </p:cNvSpPr>
          <p:nvPr/>
        </p:nvSpPr>
        <p:spPr bwMode="auto">
          <a:xfrm>
            <a:off x="228600" y="1371600"/>
            <a:ext cx="2743200" cy="5102935"/>
          </a:xfrm>
          <a:prstGeom prst="rect">
            <a:avLst/>
          </a:prstGeom>
          <a:solidFill>
            <a:srgbClr val="0033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defRPr/>
            </a:pPr>
            <a:r>
              <a:rPr lang="en-US" altLang="en-US" i="1" dirty="0">
                <a:solidFill>
                  <a:srgbClr val="FF0000"/>
                </a:solidFill>
                <a:effectLst>
                  <a:outerShdw blurRad="38100" dist="38100" dir="2700000" algn="tl">
                    <a:srgbClr val="000000"/>
                  </a:outerShdw>
                </a:effectLst>
                <a:latin typeface="Berlin Sans FB Demi" pitchFamily="34" charset="0"/>
              </a:rPr>
              <a:t>MACCABÄISCH</a:t>
            </a:r>
          </a:p>
          <a:p>
            <a:pPr eaLnBrk="1" hangingPunct="1">
              <a:spcBef>
                <a:spcPct val="20000"/>
              </a:spcBef>
              <a:defRPr/>
            </a:pPr>
            <a:r>
              <a:rPr lang="en-US" altLang="en-US" dirty="0" err="1">
                <a:solidFill>
                  <a:schemeClr val="folHlink"/>
                </a:solidFill>
                <a:effectLst>
                  <a:outerShdw blurRad="38100" dist="38100" dir="2700000" algn="tl">
                    <a:srgbClr val="000000"/>
                  </a:outerShdw>
                </a:effectLst>
                <a:latin typeface="Agency FB" pitchFamily="2" charset="0"/>
              </a:rPr>
              <a:t>Kleines</a:t>
            </a:r>
            <a:r>
              <a:rPr lang="en-US" altLang="en-US" dirty="0">
                <a:solidFill>
                  <a:schemeClr val="folHlink"/>
                </a:solidFill>
                <a:effectLst>
                  <a:outerShdw blurRad="38100" dist="38100" dir="2700000" algn="tl">
                    <a:srgbClr val="000000"/>
                  </a:outerShdw>
                </a:effectLst>
                <a:latin typeface="Agency FB" pitchFamily="2" charset="0"/>
              </a:rPr>
              <a:t> Horn</a:t>
            </a:r>
          </a:p>
          <a:p>
            <a:pPr eaLnBrk="1" hangingPunct="1">
              <a:spcBef>
                <a:spcPct val="20000"/>
              </a:spcBef>
              <a:defRPr/>
            </a:pPr>
            <a:r>
              <a:rPr lang="en-US" altLang="en-US" sz="2000" i="1" dirty="0">
                <a:solidFill>
                  <a:srgbClr val="FFFF99"/>
                </a:solidFill>
                <a:latin typeface="Arial Narrow" panose="020B0606020202030204" pitchFamily="34" charset="0"/>
              </a:rPr>
              <a:t>     Antiochus IV Epiphanes</a:t>
            </a:r>
          </a:p>
          <a:p>
            <a:pPr eaLnBrk="1" hangingPunct="1">
              <a:spcBef>
                <a:spcPct val="20000"/>
              </a:spcBef>
              <a:defRPr/>
            </a:pPr>
            <a:r>
              <a:rPr lang="en-US" altLang="en-US" dirty="0">
                <a:solidFill>
                  <a:schemeClr val="folHlink"/>
                </a:solidFill>
                <a:effectLst>
                  <a:outerShdw blurRad="38100" dist="38100" dir="2700000" algn="tl">
                    <a:srgbClr val="000000"/>
                  </a:outerShdw>
                </a:effectLst>
                <a:latin typeface="Agency FB" pitchFamily="2" charset="0"/>
              </a:rPr>
              <a:t>Zeit, </a:t>
            </a:r>
            <a:r>
              <a:rPr lang="en-US" altLang="en-US" dirty="0" err="1">
                <a:solidFill>
                  <a:schemeClr val="folHlink"/>
                </a:solidFill>
                <a:effectLst>
                  <a:outerShdw blurRad="38100" dist="38100" dir="2700000" algn="tl">
                    <a:srgbClr val="000000"/>
                  </a:outerShdw>
                </a:effectLst>
                <a:latin typeface="Agency FB" pitchFamily="2" charset="0"/>
              </a:rPr>
              <a:t>Zeiten</a:t>
            </a:r>
            <a:r>
              <a:rPr lang="en-US" altLang="en-US" dirty="0">
                <a:solidFill>
                  <a:schemeClr val="folHlink"/>
                </a:solidFill>
                <a:effectLst>
                  <a:outerShdw blurRad="38100" dist="38100" dir="2700000" algn="tl">
                    <a:srgbClr val="000000"/>
                  </a:outerShdw>
                </a:effectLst>
                <a:latin typeface="Agency FB" pitchFamily="2" charset="0"/>
              </a:rPr>
              <a:t> &amp; ½ Zeit</a:t>
            </a:r>
          </a:p>
          <a:p>
            <a:pPr eaLnBrk="1" hangingPunct="1">
              <a:spcBef>
                <a:spcPct val="20000"/>
              </a:spcBef>
              <a:defRPr/>
            </a:pPr>
            <a:r>
              <a:rPr lang="en-US" altLang="en-US" sz="2000" dirty="0">
                <a:solidFill>
                  <a:srgbClr val="FFFF99"/>
                </a:solidFill>
                <a:latin typeface="Arial Narrow" panose="020B0606020202030204" pitchFamily="34" charset="0"/>
              </a:rPr>
              <a:t>      </a:t>
            </a:r>
            <a:r>
              <a:rPr lang="en-US" altLang="en-US" sz="2000" i="1" dirty="0">
                <a:solidFill>
                  <a:srgbClr val="FFFF99"/>
                </a:solidFill>
                <a:latin typeface="Arial Narrow" panose="020B0606020202030204" pitchFamily="34" charset="0"/>
              </a:rPr>
              <a:t>168-164 BC, die </a:t>
            </a:r>
            <a:r>
              <a:rPr lang="en-US" altLang="en-US" sz="2000" i="1" dirty="0" err="1">
                <a:solidFill>
                  <a:srgbClr val="FFFF99"/>
                </a:solidFill>
                <a:latin typeface="Arial Narrow" panose="020B0606020202030204" pitchFamily="34" charset="0"/>
              </a:rPr>
              <a:t>Verun</a:t>
            </a:r>
            <a:r>
              <a:rPr lang="en-US" altLang="en-US" sz="2000" i="1" dirty="0">
                <a:solidFill>
                  <a:srgbClr val="FFFF99"/>
                </a:solidFill>
                <a:latin typeface="Arial Narrow" panose="020B0606020202030204" pitchFamily="34" charset="0"/>
              </a:rPr>
              <a:t>-</a:t>
            </a:r>
            <a:br>
              <a:rPr lang="en-US" altLang="en-US" sz="2000" i="1" dirty="0">
                <a:solidFill>
                  <a:srgbClr val="FFFF99"/>
                </a:solidFill>
                <a:latin typeface="Arial Narrow" panose="020B0606020202030204" pitchFamily="34" charset="0"/>
              </a:rPr>
            </a:br>
            <a:r>
              <a:rPr lang="en-US" altLang="en-US" sz="2000" i="1" dirty="0">
                <a:solidFill>
                  <a:srgbClr val="FFFF99"/>
                </a:solidFill>
                <a:latin typeface="Arial Narrow" panose="020B0606020202030204" pitchFamily="34" charset="0"/>
              </a:rPr>
              <a:t>      </a:t>
            </a:r>
            <a:r>
              <a:rPr lang="en-US" altLang="en-US" sz="2000" i="1" dirty="0" err="1">
                <a:solidFill>
                  <a:srgbClr val="FFFF99"/>
                </a:solidFill>
                <a:latin typeface="Arial Narrow" panose="020B0606020202030204" pitchFamily="34" charset="0"/>
              </a:rPr>
              <a:t>reinigung</a:t>
            </a:r>
            <a:r>
              <a:rPr lang="en-US" altLang="en-US" sz="2000" i="1" dirty="0">
                <a:solidFill>
                  <a:srgbClr val="FFFF99"/>
                </a:solidFill>
                <a:latin typeface="Arial Narrow" panose="020B0606020202030204" pitchFamily="34" charset="0"/>
              </a:rPr>
              <a:t> des </a:t>
            </a:r>
            <a:r>
              <a:rPr lang="en-US" altLang="en-US" sz="2000" i="1" dirty="0" err="1">
                <a:solidFill>
                  <a:srgbClr val="FFFF99"/>
                </a:solidFill>
                <a:latin typeface="Arial Narrow" panose="020B0606020202030204" pitchFamily="34" charset="0"/>
              </a:rPr>
              <a:t>Tempels</a:t>
            </a:r>
            <a:endParaRPr lang="en-US" altLang="en-US" sz="2000" i="1" dirty="0">
              <a:solidFill>
                <a:srgbClr val="FFFF99"/>
              </a:solidFill>
              <a:latin typeface="Arial Narrow" panose="020B0606020202030204" pitchFamily="34" charset="0"/>
            </a:endParaRPr>
          </a:p>
          <a:p>
            <a:pPr eaLnBrk="1" hangingPunct="1">
              <a:spcBef>
                <a:spcPct val="20000"/>
              </a:spcBef>
              <a:defRPr/>
            </a:pPr>
            <a:endParaRPr lang="en-US" altLang="en-US" sz="1200" dirty="0">
              <a:solidFill>
                <a:srgbClr val="FFFF99"/>
              </a:solidFill>
              <a:latin typeface="Arial Narrow" panose="020B0606020202030204" pitchFamily="34" charset="0"/>
            </a:endParaRPr>
          </a:p>
          <a:p>
            <a:pPr eaLnBrk="1" hangingPunct="1">
              <a:spcBef>
                <a:spcPct val="20000"/>
              </a:spcBef>
              <a:defRPr/>
            </a:pPr>
            <a:r>
              <a:rPr lang="en-US" altLang="en-US" dirty="0" err="1">
                <a:solidFill>
                  <a:schemeClr val="folHlink"/>
                </a:solidFill>
                <a:effectLst>
                  <a:outerShdw blurRad="38100" dist="38100" dir="2700000" algn="tl">
                    <a:srgbClr val="000000"/>
                  </a:outerShdw>
                </a:effectLst>
                <a:latin typeface="Agency FB" pitchFamily="2" charset="0"/>
              </a:rPr>
              <a:t>Einer</a:t>
            </a:r>
            <a:r>
              <a:rPr lang="en-US" altLang="en-US" dirty="0">
                <a:solidFill>
                  <a:schemeClr val="folHlink"/>
                </a:solidFill>
                <a:effectLst>
                  <a:outerShdw blurRad="38100" dist="38100" dir="2700000" algn="tl">
                    <a:srgbClr val="000000"/>
                  </a:outerShdw>
                </a:effectLst>
                <a:latin typeface="Agency FB" pitchFamily="2" charset="0"/>
              </a:rPr>
              <a:t> </a:t>
            </a:r>
            <a:r>
              <a:rPr lang="en-US" altLang="en-US" dirty="0" err="1">
                <a:solidFill>
                  <a:schemeClr val="folHlink"/>
                </a:solidFill>
                <a:effectLst>
                  <a:outerShdw blurRad="38100" dist="38100" dir="2700000" algn="tl">
                    <a:srgbClr val="000000"/>
                  </a:outerShdw>
                </a:effectLst>
                <a:latin typeface="Agency FB" pitchFamily="2" charset="0"/>
              </a:rPr>
              <a:t>wie</a:t>
            </a:r>
            <a:r>
              <a:rPr lang="en-US" altLang="en-US" dirty="0">
                <a:solidFill>
                  <a:schemeClr val="folHlink"/>
                </a:solidFill>
                <a:effectLst>
                  <a:outerShdw blurRad="38100" dist="38100" dir="2700000" algn="tl">
                    <a:srgbClr val="000000"/>
                  </a:outerShdw>
                </a:effectLst>
                <a:latin typeface="Agency FB" pitchFamily="2" charset="0"/>
              </a:rPr>
              <a:t> </a:t>
            </a:r>
            <a:r>
              <a:rPr lang="en-US" altLang="en-US" dirty="0" err="1">
                <a:solidFill>
                  <a:schemeClr val="folHlink"/>
                </a:solidFill>
                <a:effectLst>
                  <a:outerShdw blurRad="38100" dist="38100" dir="2700000" algn="tl">
                    <a:srgbClr val="000000"/>
                  </a:outerShdw>
                </a:effectLst>
                <a:latin typeface="Agency FB" pitchFamily="2" charset="0"/>
              </a:rPr>
              <a:t>Menschensohn</a:t>
            </a:r>
            <a:endParaRPr lang="en-US" altLang="en-US" dirty="0">
              <a:solidFill>
                <a:schemeClr val="folHlink"/>
              </a:solidFill>
              <a:effectLst>
                <a:outerShdw blurRad="38100" dist="38100" dir="2700000" algn="tl">
                  <a:srgbClr val="000000"/>
                </a:outerShdw>
              </a:effectLst>
              <a:latin typeface="Agency FB" pitchFamily="2" charset="0"/>
            </a:endParaRPr>
          </a:p>
          <a:p>
            <a:pPr eaLnBrk="1" hangingPunct="1">
              <a:lnSpc>
                <a:spcPct val="90000"/>
              </a:lnSpc>
              <a:spcBef>
                <a:spcPct val="20000"/>
              </a:spcBef>
              <a:defRPr/>
            </a:pPr>
            <a:r>
              <a:rPr lang="en-US" altLang="en-US" sz="2000" i="1" dirty="0">
                <a:solidFill>
                  <a:srgbClr val="FFFF99"/>
                </a:solidFill>
                <a:latin typeface="Arial Narrow" panose="020B0606020202030204" pitchFamily="34" charset="0"/>
              </a:rPr>
              <a:t>      </a:t>
            </a:r>
            <a:r>
              <a:rPr lang="en-US" altLang="en-US" sz="2000" i="1" dirty="0" err="1">
                <a:solidFill>
                  <a:srgbClr val="FFFF99"/>
                </a:solidFill>
                <a:latin typeface="Arial Narrow" panose="020B0606020202030204" pitchFamily="34" charset="0"/>
              </a:rPr>
              <a:t>Kollektives</a:t>
            </a:r>
            <a:r>
              <a:rPr lang="en-US" altLang="en-US" sz="2000" i="1" dirty="0">
                <a:solidFill>
                  <a:srgbClr val="FFFF99"/>
                </a:solidFill>
                <a:latin typeface="Arial Narrow" panose="020B0606020202030204" pitchFamily="34" charset="0"/>
              </a:rPr>
              <a:t> Bild des</a:t>
            </a:r>
          </a:p>
          <a:p>
            <a:pPr eaLnBrk="1" hangingPunct="1">
              <a:lnSpc>
                <a:spcPct val="90000"/>
              </a:lnSpc>
              <a:spcBef>
                <a:spcPct val="20000"/>
              </a:spcBef>
              <a:defRPr/>
            </a:pPr>
            <a:r>
              <a:rPr lang="en-US" altLang="en-US" sz="2000" i="1" dirty="0">
                <a:solidFill>
                  <a:srgbClr val="FFFF99"/>
                </a:solidFill>
                <a:latin typeface="Arial Narrow" panose="020B0606020202030204" pitchFamily="34" charset="0"/>
              </a:rPr>
              <a:t>      </a:t>
            </a:r>
            <a:r>
              <a:rPr lang="en-US" altLang="en-US" sz="2000" i="1" dirty="0" err="1">
                <a:solidFill>
                  <a:srgbClr val="FFFF99"/>
                </a:solidFill>
                <a:latin typeface="Arial Narrow" panose="020B0606020202030204" pitchFamily="34" charset="0"/>
              </a:rPr>
              <a:t>Volkes</a:t>
            </a:r>
            <a:r>
              <a:rPr lang="en-US" altLang="en-US" sz="2000" i="1" dirty="0">
                <a:solidFill>
                  <a:srgbClr val="FFFF99"/>
                </a:solidFill>
                <a:latin typeface="Arial Narrow" panose="020B0606020202030204" pitchFamily="34" charset="0"/>
              </a:rPr>
              <a:t> Israel</a:t>
            </a:r>
          </a:p>
          <a:p>
            <a:pPr eaLnBrk="1" hangingPunct="1">
              <a:spcBef>
                <a:spcPct val="20000"/>
              </a:spcBef>
              <a:defRPr/>
            </a:pPr>
            <a:r>
              <a:rPr lang="en-US" altLang="en-US" dirty="0" err="1">
                <a:solidFill>
                  <a:schemeClr val="folHlink"/>
                </a:solidFill>
                <a:effectLst>
                  <a:outerShdw blurRad="38100" dist="38100" dir="2700000" algn="tl">
                    <a:srgbClr val="000000"/>
                  </a:outerShdw>
                </a:effectLst>
                <a:latin typeface="Agency FB" pitchFamily="2" charset="0"/>
              </a:rPr>
              <a:t>Ewiges</a:t>
            </a:r>
            <a:r>
              <a:rPr lang="en-US" altLang="en-US" dirty="0">
                <a:solidFill>
                  <a:schemeClr val="folHlink"/>
                </a:solidFill>
                <a:effectLst>
                  <a:outerShdw blurRad="38100" dist="38100" dir="2700000" algn="tl">
                    <a:srgbClr val="000000"/>
                  </a:outerShdw>
                </a:effectLst>
                <a:latin typeface="Agency FB" pitchFamily="2" charset="0"/>
              </a:rPr>
              <a:t> </a:t>
            </a:r>
            <a:r>
              <a:rPr lang="en-US" altLang="en-US" dirty="0" err="1">
                <a:solidFill>
                  <a:schemeClr val="folHlink"/>
                </a:solidFill>
                <a:effectLst>
                  <a:outerShdw blurRad="38100" dist="38100" dir="2700000" algn="tl">
                    <a:srgbClr val="000000"/>
                  </a:outerShdw>
                </a:effectLst>
                <a:latin typeface="Agency FB" pitchFamily="2" charset="0"/>
              </a:rPr>
              <a:t>Königreich</a:t>
            </a:r>
            <a:endParaRPr lang="en-US" altLang="en-US" dirty="0">
              <a:solidFill>
                <a:schemeClr val="folHlink"/>
              </a:solidFill>
              <a:effectLst>
                <a:outerShdw blurRad="38100" dist="38100" dir="2700000" algn="tl">
                  <a:srgbClr val="000000"/>
                </a:outerShdw>
              </a:effectLst>
              <a:latin typeface="Agency FB" pitchFamily="2" charset="0"/>
            </a:endParaRPr>
          </a:p>
          <a:p>
            <a:pPr eaLnBrk="1" hangingPunct="1">
              <a:spcBef>
                <a:spcPct val="20000"/>
              </a:spcBef>
              <a:defRPr/>
            </a:pPr>
            <a:r>
              <a:rPr lang="en-US" altLang="en-US" sz="2000" i="1" dirty="0">
                <a:solidFill>
                  <a:srgbClr val="FFFF99"/>
                </a:solidFill>
                <a:latin typeface="Arial Narrow" panose="020B0606020202030204" pitchFamily="34" charset="0"/>
              </a:rPr>
              <a:t>      </a:t>
            </a:r>
            <a:r>
              <a:rPr lang="en-US" altLang="en-US" sz="2000" i="1" dirty="0" err="1">
                <a:solidFill>
                  <a:srgbClr val="FFFF99"/>
                </a:solidFill>
                <a:latin typeface="Arial Narrow" panose="020B0606020202030204" pitchFamily="34" charset="0"/>
              </a:rPr>
              <a:t>Maccabäische</a:t>
            </a:r>
            <a:endParaRPr lang="en-US" altLang="en-US" sz="2000" i="1" dirty="0">
              <a:solidFill>
                <a:srgbClr val="FFFF99"/>
              </a:solidFill>
              <a:latin typeface="Arial Narrow" panose="020B0606020202030204" pitchFamily="34" charset="0"/>
            </a:endParaRPr>
          </a:p>
          <a:p>
            <a:pPr eaLnBrk="1" hangingPunct="1">
              <a:spcBef>
                <a:spcPct val="20000"/>
              </a:spcBef>
              <a:defRPr/>
            </a:pPr>
            <a:r>
              <a:rPr lang="en-US" altLang="en-US" sz="2000" i="1" dirty="0">
                <a:solidFill>
                  <a:srgbClr val="FFFF99"/>
                </a:solidFill>
                <a:latin typeface="Arial Narrow" panose="020B0606020202030204" pitchFamily="34" charset="0"/>
              </a:rPr>
              <a:t>      </a:t>
            </a:r>
            <a:r>
              <a:rPr lang="en-US" altLang="en-US" sz="2000" i="1" dirty="0" err="1">
                <a:solidFill>
                  <a:srgbClr val="FFFF99"/>
                </a:solidFill>
                <a:latin typeface="Arial Narrow" panose="020B0606020202030204" pitchFamily="34" charset="0"/>
              </a:rPr>
              <a:t>Unabhängigkeit</a:t>
            </a:r>
            <a:endParaRPr lang="en-US" altLang="en-US" sz="2000" i="1" dirty="0">
              <a:solidFill>
                <a:srgbClr val="FFFF99"/>
              </a:solidFill>
              <a:latin typeface="Arial Narrow" panose="020B0606020202030204" pitchFamily="34" charset="0"/>
            </a:endParaRPr>
          </a:p>
          <a:p>
            <a:pPr eaLnBrk="1" hangingPunct="1">
              <a:spcBef>
                <a:spcPct val="20000"/>
              </a:spcBef>
              <a:defRPr/>
            </a:pPr>
            <a:endParaRPr lang="en-US" altLang="en-US" sz="1000" dirty="0">
              <a:solidFill>
                <a:srgbClr val="FFFF99"/>
              </a:solidFill>
              <a:latin typeface="Arial Narrow" panose="020B0606020202030204" pitchFamily="34" charset="0"/>
            </a:endParaRPr>
          </a:p>
        </p:txBody>
      </p:sp>
      <p:sp>
        <p:nvSpPr>
          <p:cNvPr id="6" name="Slide Number Placeholder 5">
            <a:extLst>
              <a:ext uri="{FF2B5EF4-FFF2-40B4-BE49-F238E27FC236}">
                <a16:creationId xmlns:a16="http://schemas.microsoft.com/office/drawing/2014/main" id="{D621A457-C0FB-CE4B-A211-8EA387AA34A8}"/>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117</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73061">
                                            <p:txEl>
                                              <p:pRg st="1" end="1"/>
                                            </p:txEl>
                                          </p:spTgt>
                                        </p:tgtEl>
                                        <p:attrNameLst>
                                          <p:attrName>style.visibility</p:attrName>
                                        </p:attrNameLst>
                                      </p:cBhvr>
                                      <p:to>
                                        <p:strVal val="visible"/>
                                      </p:to>
                                    </p:set>
                                    <p:anim calcmode="lin" valueType="num">
                                      <p:cBhvr>
                                        <p:cTn id="7" dur="500" fill="hold"/>
                                        <p:tgtEl>
                                          <p:spTgt spid="17306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7306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7306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73061">
                                            <p:txEl>
                                              <p:pRg st="1" end="1"/>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173061">
                                            <p:txEl>
                                              <p:pRg st="2" end="2"/>
                                            </p:txEl>
                                          </p:spTgt>
                                        </p:tgtEl>
                                        <p:attrNameLst>
                                          <p:attrName>style.visibility</p:attrName>
                                        </p:attrNameLst>
                                      </p:cBhvr>
                                      <p:to>
                                        <p:strVal val="visible"/>
                                      </p:to>
                                    </p:set>
                                    <p:anim calcmode="lin" valueType="num">
                                      <p:cBhvr>
                                        <p:cTn id="13" dur="500" fill="hold"/>
                                        <p:tgtEl>
                                          <p:spTgt spid="17306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7306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7306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73061">
                                            <p:txEl>
                                              <p:pRg st="2" end="2"/>
                                            </p:txEl>
                                          </p:spTgt>
                                        </p:tgtEl>
                                        <p:attrNameLst>
                                          <p:attrName>ppt_y</p:attrName>
                                        </p:attrNameLst>
                                      </p:cBhvr>
                                      <p:tavLst>
                                        <p:tav tm="0">
                                          <p:val>
                                            <p:strVal val="#ppt_y"/>
                                          </p:val>
                                        </p:tav>
                                        <p:tav tm="100000">
                                          <p:val>
                                            <p:strVal val="#ppt_y"/>
                                          </p:val>
                                        </p:tav>
                                      </p:tavLst>
                                    </p:anim>
                                  </p:childTnLst>
                                </p:cTn>
                              </p:par>
                              <p:par>
                                <p:cTn id="17" presetID="39" presetClass="entr" presetSubtype="0" accel="100000" fill="hold" nodeType="withEffect">
                                  <p:stCondLst>
                                    <p:cond delay="0"/>
                                  </p:stCondLst>
                                  <p:childTnLst>
                                    <p:set>
                                      <p:cBhvr>
                                        <p:cTn id="18" dur="1" fill="hold">
                                          <p:stCondLst>
                                            <p:cond delay="0"/>
                                          </p:stCondLst>
                                        </p:cTn>
                                        <p:tgtEl>
                                          <p:spTgt spid="173059">
                                            <p:txEl>
                                              <p:pRg st="1" end="1"/>
                                            </p:txEl>
                                          </p:spTgt>
                                        </p:tgtEl>
                                        <p:attrNameLst>
                                          <p:attrName>style.visibility</p:attrName>
                                        </p:attrNameLst>
                                      </p:cBhvr>
                                      <p:to>
                                        <p:strVal val="visible"/>
                                      </p:to>
                                    </p:set>
                                    <p:anim calcmode="lin" valueType="num">
                                      <p:cBhvr>
                                        <p:cTn id="19" dur="500" fill="hold"/>
                                        <p:tgtEl>
                                          <p:spTgt spid="17305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7305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7305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73059">
                                            <p:txEl>
                                              <p:pRg st="1" end="1"/>
                                            </p:txEl>
                                          </p:spTgt>
                                        </p:tgtEl>
                                        <p:attrNameLst>
                                          <p:attrName>ppt_y</p:attrName>
                                        </p:attrNameLst>
                                      </p:cBhvr>
                                      <p:tavLst>
                                        <p:tav tm="0">
                                          <p:val>
                                            <p:strVal val="#ppt_y"/>
                                          </p:val>
                                        </p:tav>
                                        <p:tav tm="100000">
                                          <p:val>
                                            <p:strVal val="#ppt_y"/>
                                          </p:val>
                                        </p:tav>
                                      </p:tavLst>
                                    </p:anim>
                                  </p:childTnLst>
                                </p:cTn>
                              </p:par>
                              <p:par>
                                <p:cTn id="23" presetID="39" presetClass="entr" presetSubtype="0" accel="100000" fill="hold" nodeType="withEffect">
                                  <p:stCondLst>
                                    <p:cond delay="0"/>
                                  </p:stCondLst>
                                  <p:childTnLst>
                                    <p:set>
                                      <p:cBhvr>
                                        <p:cTn id="24" dur="1" fill="hold">
                                          <p:stCondLst>
                                            <p:cond delay="0"/>
                                          </p:stCondLst>
                                        </p:cTn>
                                        <p:tgtEl>
                                          <p:spTgt spid="173059">
                                            <p:txEl>
                                              <p:pRg st="2" end="2"/>
                                            </p:txEl>
                                          </p:spTgt>
                                        </p:tgtEl>
                                        <p:attrNameLst>
                                          <p:attrName>style.visibility</p:attrName>
                                        </p:attrNameLst>
                                      </p:cBhvr>
                                      <p:to>
                                        <p:strVal val="visible"/>
                                      </p:to>
                                    </p:set>
                                    <p:anim calcmode="lin" valueType="num">
                                      <p:cBhvr>
                                        <p:cTn id="25" dur="500" fill="hold"/>
                                        <p:tgtEl>
                                          <p:spTgt spid="17305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7305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7305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73059">
                                            <p:txEl>
                                              <p:pRg st="2" end="2"/>
                                            </p:txEl>
                                          </p:spTgt>
                                        </p:tgtEl>
                                        <p:attrNameLst>
                                          <p:attrName>ppt_y</p:attrName>
                                        </p:attrNameLst>
                                      </p:cBhvr>
                                      <p:tavLst>
                                        <p:tav tm="0">
                                          <p:val>
                                            <p:strVal val="#ppt_y"/>
                                          </p:val>
                                        </p:tav>
                                        <p:tav tm="100000">
                                          <p:val>
                                            <p:strVal val="#ppt_y"/>
                                          </p:val>
                                        </p:tav>
                                      </p:tavLst>
                                    </p:anim>
                                  </p:childTnLst>
                                </p:cTn>
                              </p:par>
                              <p:par>
                                <p:cTn id="29" presetID="39" presetClass="entr" presetSubtype="0" accel="100000" fill="hold" nodeType="withEffect">
                                  <p:stCondLst>
                                    <p:cond delay="0"/>
                                  </p:stCondLst>
                                  <p:childTnLst>
                                    <p:set>
                                      <p:cBhvr>
                                        <p:cTn id="30" dur="1" fill="hold">
                                          <p:stCondLst>
                                            <p:cond delay="0"/>
                                          </p:stCondLst>
                                        </p:cTn>
                                        <p:tgtEl>
                                          <p:spTgt spid="173060">
                                            <p:txEl>
                                              <p:pRg st="1" end="1"/>
                                            </p:txEl>
                                          </p:spTgt>
                                        </p:tgtEl>
                                        <p:attrNameLst>
                                          <p:attrName>style.visibility</p:attrName>
                                        </p:attrNameLst>
                                      </p:cBhvr>
                                      <p:to>
                                        <p:strVal val="visible"/>
                                      </p:to>
                                    </p:set>
                                    <p:anim calcmode="lin" valueType="num">
                                      <p:cBhvr>
                                        <p:cTn id="31" dur="500" fill="hold"/>
                                        <p:tgtEl>
                                          <p:spTgt spid="17306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7306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7306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73060">
                                            <p:txEl>
                                              <p:pRg st="1" end="1"/>
                                            </p:txEl>
                                          </p:spTgt>
                                        </p:tgtEl>
                                        <p:attrNameLst>
                                          <p:attrName>ppt_y</p:attrName>
                                        </p:attrNameLst>
                                      </p:cBhvr>
                                      <p:tavLst>
                                        <p:tav tm="0">
                                          <p:val>
                                            <p:strVal val="#ppt_y"/>
                                          </p:val>
                                        </p:tav>
                                        <p:tav tm="100000">
                                          <p:val>
                                            <p:strVal val="#ppt_y"/>
                                          </p:val>
                                        </p:tav>
                                      </p:tavLst>
                                    </p:anim>
                                  </p:childTnLst>
                                </p:cTn>
                              </p:par>
                              <p:par>
                                <p:cTn id="35" presetID="39" presetClass="entr" presetSubtype="0" accel="100000" fill="hold" nodeType="withEffect">
                                  <p:stCondLst>
                                    <p:cond delay="0"/>
                                  </p:stCondLst>
                                  <p:childTnLst>
                                    <p:set>
                                      <p:cBhvr>
                                        <p:cTn id="36" dur="1" fill="hold">
                                          <p:stCondLst>
                                            <p:cond delay="0"/>
                                          </p:stCondLst>
                                        </p:cTn>
                                        <p:tgtEl>
                                          <p:spTgt spid="173060">
                                            <p:txEl>
                                              <p:pRg st="2" end="2"/>
                                            </p:txEl>
                                          </p:spTgt>
                                        </p:tgtEl>
                                        <p:attrNameLst>
                                          <p:attrName>style.visibility</p:attrName>
                                        </p:attrNameLst>
                                      </p:cBhvr>
                                      <p:to>
                                        <p:strVal val="visible"/>
                                      </p:to>
                                    </p:set>
                                    <p:anim calcmode="lin" valueType="num">
                                      <p:cBhvr>
                                        <p:cTn id="37" dur="500" fill="hold"/>
                                        <p:tgtEl>
                                          <p:spTgt spid="17306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17306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17306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17306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173061">
                                            <p:txEl>
                                              <p:pRg st="3" end="3"/>
                                            </p:txEl>
                                          </p:spTgt>
                                        </p:tgtEl>
                                        <p:attrNameLst>
                                          <p:attrName>style.visibility</p:attrName>
                                        </p:attrNameLst>
                                      </p:cBhvr>
                                      <p:to>
                                        <p:strVal val="visible"/>
                                      </p:to>
                                    </p:set>
                                    <p:anim calcmode="lin" valueType="num">
                                      <p:cBhvr>
                                        <p:cTn id="45" dur="500" fill="hold"/>
                                        <p:tgtEl>
                                          <p:spTgt spid="17306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17306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17306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173061">
                                            <p:txEl>
                                              <p:pRg st="3" end="3"/>
                                            </p:txEl>
                                          </p:spTgt>
                                        </p:tgtEl>
                                        <p:attrNameLst>
                                          <p:attrName>ppt_y</p:attrName>
                                        </p:attrNameLst>
                                      </p:cBhvr>
                                      <p:tavLst>
                                        <p:tav tm="0">
                                          <p:val>
                                            <p:strVal val="#ppt_y"/>
                                          </p:val>
                                        </p:tav>
                                        <p:tav tm="100000">
                                          <p:val>
                                            <p:strVal val="#ppt_y"/>
                                          </p:val>
                                        </p:tav>
                                      </p:tavLst>
                                    </p:anim>
                                  </p:childTnLst>
                                </p:cTn>
                              </p:par>
                              <p:par>
                                <p:cTn id="49" presetID="39" presetClass="entr" presetSubtype="0" accel="100000" fill="hold" nodeType="withEffect">
                                  <p:stCondLst>
                                    <p:cond delay="0"/>
                                  </p:stCondLst>
                                  <p:childTnLst>
                                    <p:set>
                                      <p:cBhvr>
                                        <p:cTn id="50" dur="1" fill="hold">
                                          <p:stCondLst>
                                            <p:cond delay="0"/>
                                          </p:stCondLst>
                                        </p:cTn>
                                        <p:tgtEl>
                                          <p:spTgt spid="173061">
                                            <p:txEl>
                                              <p:pRg st="4" end="4"/>
                                            </p:txEl>
                                          </p:spTgt>
                                        </p:tgtEl>
                                        <p:attrNameLst>
                                          <p:attrName>style.visibility</p:attrName>
                                        </p:attrNameLst>
                                      </p:cBhvr>
                                      <p:to>
                                        <p:strVal val="visible"/>
                                      </p:to>
                                    </p:set>
                                    <p:anim calcmode="lin" valueType="num">
                                      <p:cBhvr>
                                        <p:cTn id="51" dur="500" fill="hold"/>
                                        <p:tgtEl>
                                          <p:spTgt spid="17306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17306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17306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173061">
                                            <p:txEl>
                                              <p:pRg st="4" end="4"/>
                                            </p:txEl>
                                          </p:spTgt>
                                        </p:tgtEl>
                                        <p:attrNameLst>
                                          <p:attrName>ppt_y</p:attrName>
                                        </p:attrNameLst>
                                      </p:cBhvr>
                                      <p:tavLst>
                                        <p:tav tm="0">
                                          <p:val>
                                            <p:strVal val="#ppt_y"/>
                                          </p:val>
                                        </p:tav>
                                        <p:tav tm="100000">
                                          <p:val>
                                            <p:strVal val="#ppt_y"/>
                                          </p:val>
                                        </p:tav>
                                      </p:tavLst>
                                    </p:anim>
                                  </p:childTnLst>
                                </p:cTn>
                              </p:par>
                              <p:par>
                                <p:cTn id="55" presetID="39" presetClass="entr" presetSubtype="0" accel="100000" fill="hold" nodeType="withEffect">
                                  <p:stCondLst>
                                    <p:cond delay="0"/>
                                  </p:stCondLst>
                                  <p:childTnLst>
                                    <p:set>
                                      <p:cBhvr>
                                        <p:cTn id="56" dur="1" fill="hold">
                                          <p:stCondLst>
                                            <p:cond delay="0"/>
                                          </p:stCondLst>
                                        </p:cTn>
                                        <p:tgtEl>
                                          <p:spTgt spid="173059">
                                            <p:txEl>
                                              <p:pRg st="3" end="3"/>
                                            </p:txEl>
                                          </p:spTgt>
                                        </p:tgtEl>
                                        <p:attrNameLst>
                                          <p:attrName>style.visibility</p:attrName>
                                        </p:attrNameLst>
                                      </p:cBhvr>
                                      <p:to>
                                        <p:strVal val="visible"/>
                                      </p:to>
                                    </p:set>
                                    <p:anim calcmode="lin" valueType="num">
                                      <p:cBhvr>
                                        <p:cTn id="57" dur="500" fill="hold"/>
                                        <p:tgtEl>
                                          <p:spTgt spid="17305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17305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17305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173059">
                                            <p:txEl>
                                              <p:pRg st="3" end="3"/>
                                            </p:txEl>
                                          </p:spTgt>
                                        </p:tgtEl>
                                        <p:attrNameLst>
                                          <p:attrName>ppt_y</p:attrName>
                                        </p:attrNameLst>
                                      </p:cBhvr>
                                      <p:tavLst>
                                        <p:tav tm="0">
                                          <p:val>
                                            <p:strVal val="#ppt_y"/>
                                          </p:val>
                                        </p:tav>
                                        <p:tav tm="100000">
                                          <p:val>
                                            <p:strVal val="#ppt_y"/>
                                          </p:val>
                                        </p:tav>
                                      </p:tavLst>
                                    </p:anim>
                                  </p:childTnLst>
                                </p:cTn>
                              </p:par>
                              <p:par>
                                <p:cTn id="61" presetID="39" presetClass="entr" presetSubtype="0" accel="100000" fill="hold" nodeType="withEffect">
                                  <p:stCondLst>
                                    <p:cond delay="0"/>
                                  </p:stCondLst>
                                  <p:childTnLst>
                                    <p:set>
                                      <p:cBhvr>
                                        <p:cTn id="62" dur="1" fill="hold">
                                          <p:stCondLst>
                                            <p:cond delay="0"/>
                                          </p:stCondLst>
                                        </p:cTn>
                                        <p:tgtEl>
                                          <p:spTgt spid="173059">
                                            <p:txEl>
                                              <p:pRg st="4" end="4"/>
                                            </p:txEl>
                                          </p:spTgt>
                                        </p:tgtEl>
                                        <p:attrNameLst>
                                          <p:attrName>style.visibility</p:attrName>
                                        </p:attrNameLst>
                                      </p:cBhvr>
                                      <p:to>
                                        <p:strVal val="visible"/>
                                      </p:to>
                                    </p:set>
                                    <p:anim calcmode="lin" valueType="num">
                                      <p:cBhvr>
                                        <p:cTn id="63" dur="500" fill="hold"/>
                                        <p:tgtEl>
                                          <p:spTgt spid="17305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17305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17305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173059">
                                            <p:txEl>
                                              <p:pRg st="4" end="4"/>
                                            </p:txEl>
                                          </p:spTgt>
                                        </p:tgtEl>
                                        <p:attrNameLst>
                                          <p:attrName>ppt_y</p:attrName>
                                        </p:attrNameLst>
                                      </p:cBhvr>
                                      <p:tavLst>
                                        <p:tav tm="0">
                                          <p:val>
                                            <p:strVal val="#ppt_y"/>
                                          </p:val>
                                        </p:tav>
                                        <p:tav tm="100000">
                                          <p:val>
                                            <p:strVal val="#ppt_y"/>
                                          </p:val>
                                        </p:tav>
                                      </p:tavLst>
                                    </p:anim>
                                  </p:childTnLst>
                                </p:cTn>
                              </p:par>
                              <p:par>
                                <p:cTn id="67" presetID="39" presetClass="entr" presetSubtype="0" accel="100000" fill="hold" nodeType="withEffect">
                                  <p:stCondLst>
                                    <p:cond delay="0"/>
                                  </p:stCondLst>
                                  <p:childTnLst>
                                    <p:set>
                                      <p:cBhvr>
                                        <p:cTn id="68" dur="1" fill="hold">
                                          <p:stCondLst>
                                            <p:cond delay="0"/>
                                          </p:stCondLst>
                                        </p:cTn>
                                        <p:tgtEl>
                                          <p:spTgt spid="173060">
                                            <p:txEl>
                                              <p:pRg st="3" end="3"/>
                                            </p:txEl>
                                          </p:spTgt>
                                        </p:tgtEl>
                                        <p:attrNameLst>
                                          <p:attrName>style.visibility</p:attrName>
                                        </p:attrNameLst>
                                      </p:cBhvr>
                                      <p:to>
                                        <p:strVal val="visible"/>
                                      </p:to>
                                    </p:set>
                                    <p:anim calcmode="lin" valueType="num">
                                      <p:cBhvr>
                                        <p:cTn id="69" dur="500" fill="hold"/>
                                        <p:tgtEl>
                                          <p:spTgt spid="17306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7306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7306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73060">
                                            <p:txEl>
                                              <p:pRg st="3" end="3"/>
                                            </p:txEl>
                                          </p:spTgt>
                                        </p:tgtEl>
                                        <p:attrNameLst>
                                          <p:attrName>ppt_y</p:attrName>
                                        </p:attrNameLst>
                                      </p:cBhvr>
                                      <p:tavLst>
                                        <p:tav tm="0">
                                          <p:val>
                                            <p:strVal val="#ppt_y"/>
                                          </p:val>
                                        </p:tav>
                                        <p:tav tm="100000">
                                          <p:val>
                                            <p:strVal val="#ppt_y"/>
                                          </p:val>
                                        </p:tav>
                                      </p:tavLst>
                                    </p:anim>
                                  </p:childTnLst>
                                </p:cTn>
                              </p:par>
                              <p:par>
                                <p:cTn id="73" presetID="39" presetClass="entr" presetSubtype="0" accel="100000" fill="hold" nodeType="withEffect">
                                  <p:stCondLst>
                                    <p:cond delay="0"/>
                                  </p:stCondLst>
                                  <p:childTnLst>
                                    <p:set>
                                      <p:cBhvr>
                                        <p:cTn id="74" dur="1" fill="hold">
                                          <p:stCondLst>
                                            <p:cond delay="0"/>
                                          </p:stCondLst>
                                        </p:cTn>
                                        <p:tgtEl>
                                          <p:spTgt spid="173060">
                                            <p:txEl>
                                              <p:pRg st="4" end="4"/>
                                            </p:txEl>
                                          </p:spTgt>
                                        </p:tgtEl>
                                        <p:attrNameLst>
                                          <p:attrName>style.visibility</p:attrName>
                                        </p:attrNameLst>
                                      </p:cBhvr>
                                      <p:to>
                                        <p:strVal val="visible"/>
                                      </p:to>
                                    </p:set>
                                    <p:anim calcmode="lin" valueType="num">
                                      <p:cBhvr>
                                        <p:cTn id="75" dur="500" fill="hold"/>
                                        <p:tgtEl>
                                          <p:spTgt spid="173060">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6" dur="500" fill="hold"/>
                                        <p:tgtEl>
                                          <p:spTgt spid="173060">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7" dur="500" fill="hold"/>
                                        <p:tgtEl>
                                          <p:spTgt spid="173060">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78" dur="500" fill="hold"/>
                                        <p:tgtEl>
                                          <p:spTgt spid="17306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39" presetClass="entr" presetSubtype="0" accel="100000" fill="hold" nodeType="clickEffect">
                                  <p:stCondLst>
                                    <p:cond delay="0"/>
                                  </p:stCondLst>
                                  <p:childTnLst>
                                    <p:set>
                                      <p:cBhvr>
                                        <p:cTn id="82" dur="1" fill="hold">
                                          <p:stCondLst>
                                            <p:cond delay="0"/>
                                          </p:stCondLst>
                                        </p:cTn>
                                        <p:tgtEl>
                                          <p:spTgt spid="173061">
                                            <p:txEl>
                                              <p:pRg st="6" end="6"/>
                                            </p:txEl>
                                          </p:spTgt>
                                        </p:tgtEl>
                                        <p:attrNameLst>
                                          <p:attrName>style.visibility</p:attrName>
                                        </p:attrNameLst>
                                      </p:cBhvr>
                                      <p:to>
                                        <p:strVal val="visible"/>
                                      </p:to>
                                    </p:set>
                                    <p:anim calcmode="lin" valueType="num">
                                      <p:cBhvr>
                                        <p:cTn id="83" dur="500" fill="hold"/>
                                        <p:tgtEl>
                                          <p:spTgt spid="17306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17306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17306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173061">
                                            <p:txEl>
                                              <p:pRg st="6" end="6"/>
                                            </p:txEl>
                                          </p:spTgt>
                                        </p:tgtEl>
                                        <p:attrNameLst>
                                          <p:attrName>ppt_y</p:attrName>
                                        </p:attrNameLst>
                                      </p:cBhvr>
                                      <p:tavLst>
                                        <p:tav tm="0">
                                          <p:val>
                                            <p:strVal val="#ppt_y"/>
                                          </p:val>
                                        </p:tav>
                                        <p:tav tm="100000">
                                          <p:val>
                                            <p:strVal val="#ppt_y"/>
                                          </p:val>
                                        </p:tav>
                                      </p:tavLst>
                                    </p:anim>
                                  </p:childTnLst>
                                </p:cTn>
                              </p:par>
                              <p:par>
                                <p:cTn id="87" presetID="39" presetClass="entr" presetSubtype="0" accel="100000" fill="hold" nodeType="withEffect">
                                  <p:stCondLst>
                                    <p:cond delay="0"/>
                                  </p:stCondLst>
                                  <p:childTnLst>
                                    <p:set>
                                      <p:cBhvr>
                                        <p:cTn id="88" dur="1" fill="hold">
                                          <p:stCondLst>
                                            <p:cond delay="0"/>
                                          </p:stCondLst>
                                        </p:cTn>
                                        <p:tgtEl>
                                          <p:spTgt spid="173061">
                                            <p:txEl>
                                              <p:pRg st="7" end="7"/>
                                            </p:txEl>
                                          </p:spTgt>
                                        </p:tgtEl>
                                        <p:attrNameLst>
                                          <p:attrName>style.visibility</p:attrName>
                                        </p:attrNameLst>
                                      </p:cBhvr>
                                      <p:to>
                                        <p:strVal val="visible"/>
                                      </p:to>
                                    </p:set>
                                    <p:anim calcmode="lin" valueType="num">
                                      <p:cBhvr>
                                        <p:cTn id="89" dur="500" fill="hold"/>
                                        <p:tgtEl>
                                          <p:spTgt spid="173061">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0" dur="500" fill="hold"/>
                                        <p:tgtEl>
                                          <p:spTgt spid="173061">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1" dur="500" fill="hold"/>
                                        <p:tgtEl>
                                          <p:spTgt spid="173061">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92" dur="500" fill="hold"/>
                                        <p:tgtEl>
                                          <p:spTgt spid="173061">
                                            <p:txEl>
                                              <p:pRg st="7" end="7"/>
                                            </p:txEl>
                                          </p:spTgt>
                                        </p:tgtEl>
                                        <p:attrNameLst>
                                          <p:attrName>ppt_y</p:attrName>
                                        </p:attrNameLst>
                                      </p:cBhvr>
                                      <p:tavLst>
                                        <p:tav tm="0">
                                          <p:val>
                                            <p:strVal val="#ppt_y"/>
                                          </p:val>
                                        </p:tav>
                                        <p:tav tm="100000">
                                          <p:val>
                                            <p:strVal val="#ppt_y"/>
                                          </p:val>
                                        </p:tav>
                                      </p:tavLst>
                                    </p:anim>
                                  </p:childTnLst>
                                </p:cTn>
                              </p:par>
                              <p:par>
                                <p:cTn id="93" presetID="39" presetClass="entr" presetSubtype="0" accel="100000" fill="hold" nodeType="withEffect">
                                  <p:stCondLst>
                                    <p:cond delay="0"/>
                                  </p:stCondLst>
                                  <p:childTnLst>
                                    <p:set>
                                      <p:cBhvr>
                                        <p:cTn id="94" dur="1" fill="hold">
                                          <p:stCondLst>
                                            <p:cond delay="0"/>
                                          </p:stCondLst>
                                        </p:cTn>
                                        <p:tgtEl>
                                          <p:spTgt spid="173061">
                                            <p:txEl>
                                              <p:pRg st="8" end="8"/>
                                            </p:txEl>
                                          </p:spTgt>
                                        </p:tgtEl>
                                        <p:attrNameLst>
                                          <p:attrName>style.visibility</p:attrName>
                                        </p:attrNameLst>
                                      </p:cBhvr>
                                      <p:to>
                                        <p:strVal val="visible"/>
                                      </p:to>
                                    </p:set>
                                    <p:anim calcmode="lin" valueType="num">
                                      <p:cBhvr>
                                        <p:cTn id="95" dur="500" fill="hold"/>
                                        <p:tgtEl>
                                          <p:spTgt spid="173061">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6" dur="500" fill="hold"/>
                                        <p:tgtEl>
                                          <p:spTgt spid="173061">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7" dur="500" fill="hold"/>
                                        <p:tgtEl>
                                          <p:spTgt spid="173061">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98" dur="500" fill="hold"/>
                                        <p:tgtEl>
                                          <p:spTgt spid="173061">
                                            <p:txEl>
                                              <p:pRg st="8" end="8"/>
                                            </p:txEl>
                                          </p:spTgt>
                                        </p:tgtEl>
                                        <p:attrNameLst>
                                          <p:attrName>ppt_y</p:attrName>
                                        </p:attrNameLst>
                                      </p:cBhvr>
                                      <p:tavLst>
                                        <p:tav tm="0">
                                          <p:val>
                                            <p:strVal val="#ppt_y"/>
                                          </p:val>
                                        </p:tav>
                                        <p:tav tm="100000">
                                          <p:val>
                                            <p:strVal val="#ppt_y"/>
                                          </p:val>
                                        </p:tav>
                                      </p:tavLst>
                                    </p:anim>
                                  </p:childTnLst>
                                </p:cTn>
                              </p:par>
                              <p:par>
                                <p:cTn id="99" presetID="39" presetClass="entr" presetSubtype="0" accel="100000" fill="hold" nodeType="withEffect">
                                  <p:stCondLst>
                                    <p:cond delay="0"/>
                                  </p:stCondLst>
                                  <p:childTnLst>
                                    <p:set>
                                      <p:cBhvr>
                                        <p:cTn id="100" dur="1" fill="hold">
                                          <p:stCondLst>
                                            <p:cond delay="0"/>
                                          </p:stCondLst>
                                        </p:cTn>
                                        <p:tgtEl>
                                          <p:spTgt spid="173059">
                                            <p:txEl>
                                              <p:pRg st="5" end="5"/>
                                            </p:txEl>
                                          </p:spTgt>
                                        </p:tgtEl>
                                        <p:attrNameLst>
                                          <p:attrName>style.visibility</p:attrName>
                                        </p:attrNameLst>
                                      </p:cBhvr>
                                      <p:to>
                                        <p:strVal val="visible"/>
                                      </p:to>
                                    </p:set>
                                    <p:anim calcmode="lin" valueType="num">
                                      <p:cBhvr>
                                        <p:cTn id="101" dur="500" fill="hold"/>
                                        <p:tgtEl>
                                          <p:spTgt spid="17305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17305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17305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173059">
                                            <p:txEl>
                                              <p:pRg st="5" end="5"/>
                                            </p:txEl>
                                          </p:spTgt>
                                        </p:tgtEl>
                                        <p:attrNameLst>
                                          <p:attrName>ppt_y</p:attrName>
                                        </p:attrNameLst>
                                      </p:cBhvr>
                                      <p:tavLst>
                                        <p:tav tm="0">
                                          <p:val>
                                            <p:strVal val="#ppt_y"/>
                                          </p:val>
                                        </p:tav>
                                        <p:tav tm="100000">
                                          <p:val>
                                            <p:strVal val="#ppt_y"/>
                                          </p:val>
                                        </p:tav>
                                      </p:tavLst>
                                    </p:anim>
                                  </p:childTnLst>
                                </p:cTn>
                              </p:par>
                              <p:par>
                                <p:cTn id="105" presetID="39" presetClass="entr" presetSubtype="0" accel="100000" fill="hold" nodeType="withEffect">
                                  <p:stCondLst>
                                    <p:cond delay="0"/>
                                  </p:stCondLst>
                                  <p:childTnLst>
                                    <p:set>
                                      <p:cBhvr>
                                        <p:cTn id="106" dur="1" fill="hold">
                                          <p:stCondLst>
                                            <p:cond delay="0"/>
                                          </p:stCondLst>
                                        </p:cTn>
                                        <p:tgtEl>
                                          <p:spTgt spid="173059">
                                            <p:txEl>
                                              <p:pRg st="6" end="6"/>
                                            </p:txEl>
                                          </p:spTgt>
                                        </p:tgtEl>
                                        <p:attrNameLst>
                                          <p:attrName>style.visibility</p:attrName>
                                        </p:attrNameLst>
                                      </p:cBhvr>
                                      <p:to>
                                        <p:strVal val="visible"/>
                                      </p:to>
                                    </p:set>
                                    <p:anim calcmode="lin" valueType="num">
                                      <p:cBhvr>
                                        <p:cTn id="107" dur="500" fill="hold"/>
                                        <p:tgtEl>
                                          <p:spTgt spid="17305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8" dur="500" fill="hold"/>
                                        <p:tgtEl>
                                          <p:spTgt spid="17305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9" dur="500" fill="hold"/>
                                        <p:tgtEl>
                                          <p:spTgt spid="17305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0" dur="500" fill="hold"/>
                                        <p:tgtEl>
                                          <p:spTgt spid="173059">
                                            <p:txEl>
                                              <p:pRg st="6" end="6"/>
                                            </p:txEl>
                                          </p:spTgt>
                                        </p:tgtEl>
                                        <p:attrNameLst>
                                          <p:attrName>ppt_y</p:attrName>
                                        </p:attrNameLst>
                                      </p:cBhvr>
                                      <p:tavLst>
                                        <p:tav tm="0">
                                          <p:val>
                                            <p:strVal val="#ppt_y"/>
                                          </p:val>
                                        </p:tav>
                                        <p:tav tm="100000">
                                          <p:val>
                                            <p:strVal val="#ppt_y"/>
                                          </p:val>
                                        </p:tav>
                                      </p:tavLst>
                                    </p:anim>
                                  </p:childTnLst>
                                </p:cTn>
                              </p:par>
                              <p:par>
                                <p:cTn id="111" presetID="39" presetClass="entr" presetSubtype="0" accel="100000" fill="hold" nodeType="withEffect">
                                  <p:stCondLst>
                                    <p:cond delay="0"/>
                                  </p:stCondLst>
                                  <p:childTnLst>
                                    <p:set>
                                      <p:cBhvr>
                                        <p:cTn id="112" dur="1" fill="hold">
                                          <p:stCondLst>
                                            <p:cond delay="0"/>
                                          </p:stCondLst>
                                        </p:cTn>
                                        <p:tgtEl>
                                          <p:spTgt spid="173060">
                                            <p:txEl>
                                              <p:pRg st="6" end="6"/>
                                            </p:txEl>
                                          </p:spTgt>
                                        </p:tgtEl>
                                        <p:attrNameLst>
                                          <p:attrName>style.visibility</p:attrName>
                                        </p:attrNameLst>
                                      </p:cBhvr>
                                      <p:to>
                                        <p:strVal val="visible"/>
                                      </p:to>
                                    </p:set>
                                    <p:anim calcmode="lin" valueType="num">
                                      <p:cBhvr>
                                        <p:cTn id="113" dur="500" fill="hold"/>
                                        <p:tgtEl>
                                          <p:spTgt spid="173060">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173060">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173060">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173060">
                                            <p:txEl>
                                              <p:pRg st="6" end="6"/>
                                            </p:txEl>
                                          </p:spTgt>
                                        </p:tgtEl>
                                        <p:attrNameLst>
                                          <p:attrName>ppt_y</p:attrName>
                                        </p:attrNameLst>
                                      </p:cBhvr>
                                      <p:tavLst>
                                        <p:tav tm="0">
                                          <p:val>
                                            <p:strVal val="#ppt_y"/>
                                          </p:val>
                                        </p:tav>
                                        <p:tav tm="100000">
                                          <p:val>
                                            <p:strVal val="#ppt_y"/>
                                          </p:val>
                                        </p:tav>
                                      </p:tavLst>
                                    </p:anim>
                                  </p:childTnLst>
                                </p:cTn>
                              </p:par>
                              <p:par>
                                <p:cTn id="117" presetID="39" presetClass="entr" presetSubtype="0" accel="100000" fill="hold" nodeType="withEffect">
                                  <p:stCondLst>
                                    <p:cond delay="0"/>
                                  </p:stCondLst>
                                  <p:childTnLst>
                                    <p:set>
                                      <p:cBhvr>
                                        <p:cTn id="118" dur="1" fill="hold">
                                          <p:stCondLst>
                                            <p:cond delay="0"/>
                                          </p:stCondLst>
                                        </p:cTn>
                                        <p:tgtEl>
                                          <p:spTgt spid="173060">
                                            <p:txEl>
                                              <p:pRg st="7" end="7"/>
                                            </p:txEl>
                                          </p:spTgt>
                                        </p:tgtEl>
                                        <p:attrNameLst>
                                          <p:attrName>style.visibility</p:attrName>
                                        </p:attrNameLst>
                                      </p:cBhvr>
                                      <p:to>
                                        <p:strVal val="visible"/>
                                      </p:to>
                                    </p:set>
                                    <p:anim calcmode="lin" valueType="num">
                                      <p:cBhvr>
                                        <p:cTn id="119" dur="500" fill="hold"/>
                                        <p:tgtEl>
                                          <p:spTgt spid="173060">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0" dur="500" fill="hold"/>
                                        <p:tgtEl>
                                          <p:spTgt spid="173060">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21" dur="500" fill="hold"/>
                                        <p:tgtEl>
                                          <p:spTgt spid="173060">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122" dur="500" fill="hold"/>
                                        <p:tgtEl>
                                          <p:spTgt spid="17306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9" presetClass="entr" presetSubtype="0" accel="100000" fill="hold" nodeType="clickEffect">
                                  <p:stCondLst>
                                    <p:cond delay="0"/>
                                  </p:stCondLst>
                                  <p:childTnLst>
                                    <p:set>
                                      <p:cBhvr>
                                        <p:cTn id="126" dur="1" fill="hold">
                                          <p:stCondLst>
                                            <p:cond delay="0"/>
                                          </p:stCondLst>
                                        </p:cTn>
                                        <p:tgtEl>
                                          <p:spTgt spid="173061">
                                            <p:txEl>
                                              <p:pRg st="9" end="9"/>
                                            </p:txEl>
                                          </p:spTgt>
                                        </p:tgtEl>
                                        <p:attrNameLst>
                                          <p:attrName>style.visibility</p:attrName>
                                        </p:attrNameLst>
                                      </p:cBhvr>
                                      <p:to>
                                        <p:strVal val="visible"/>
                                      </p:to>
                                    </p:set>
                                    <p:anim calcmode="lin" valueType="num">
                                      <p:cBhvr>
                                        <p:cTn id="127" dur="500" fill="hold"/>
                                        <p:tgtEl>
                                          <p:spTgt spid="173061">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8" dur="500" fill="hold"/>
                                        <p:tgtEl>
                                          <p:spTgt spid="173061">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29" dur="500" fill="hold"/>
                                        <p:tgtEl>
                                          <p:spTgt spid="173061">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130" dur="500" fill="hold"/>
                                        <p:tgtEl>
                                          <p:spTgt spid="173061">
                                            <p:txEl>
                                              <p:pRg st="9" end="9"/>
                                            </p:txEl>
                                          </p:spTgt>
                                        </p:tgtEl>
                                        <p:attrNameLst>
                                          <p:attrName>ppt_y</p:attrName>
                                        </p:attrNameLst>
                                      </p:cBhvr>
                                      <p:tavLst>
                                        <p:tav tm="0">
                                          <p:val>
                                            <p:strVal val="#ppt_y"/>
                                          </p:val>
                                        </p:tav>
                                        <p:tav tm="100000">
                                          <p:val>
                                            <p:strVal val="#ppt_y"/>
                                          </p:val>
                                        </p:tav>
                                      </p:tavLst>
                                    </p:anim>
                                  </p:childTnLst>
                                </p:cTn>
                              </p:par>
                              <p:par>
                                <p:cTn id="131" presetID="39" presetClass="entr" presetSubtype="0" accel="100000" fill="hold" nodeType="withEffect">
                                  <p:stCondLst>
                                    <p:cond delay="0"/>
                                  </p:stCondLst>
                                  <p:childTnLst>
                                    <p:set>
                                      <p:cBhvr>
                                        <p:cTn id="132" dur="1" fill="hold">
                                          <p:stCondLst>
                                            <p:cond delay="0"/>
                                          </p:stCondLst>
                                        </p:cTn>
                                        <p:tgtEl>
                                          <p:spTgt spid="173061">
                                            <p:txEl>
                                              <p:pRg st="10" end="10"/>
                                            </p:txEl>
                                          </p:spTgt>
                                        </p:tgtEl>
                                        <p:attrNameLst>
                                          <p:attrName>style.visibility</p:attrName>
                                        </p:attrNameLst>
                                      </p:cBhvr>
                                      <p:to>
                                        <p:strVal val="visible"/>
                                      </p:to>
                                    </p:set>
                                    <p:anim calcmode="lin" valueType="num">
                                      <p:cBhvr>
                                        <p:cTn id="133" dur="500" fill="hold"/>
                                        <p:tgtEl>
                                          <p:spTgt spid="173061">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173061">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173061">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173061">
                                            <p:txEl>
                                              <p:pRg st="10" end="10"/>
                                            </p:txEl>
                                          </p:spTgt>
                                        </p:tgtEl>
                                        <p:attrNameLst>
                                          <p:attrName>ppt_y</p:attrName>
                                        </p:attrNameLst>
                                      </p:cBhvr>
                                      <p:tavLst>
                                        <p:tav tm="0">
                                          <p:val>
                                            <p:strVal val="#ppt_y"/>
                                          </p:val>
                                        </p:tav>
                                        <p:tav tm="100000">
                                          <p:val>
                                            <p:strVal val="#ppt_y"/>
                                          </p:val>
                                        </p:tav>
                                      </p:tavLst>
                                    </p:anim>
                                  </p:childTnLst>
                                </p:cTn>
                              </p:par>
                              <p:par>
                                <p:cTn id="137" presetID="39" presetClass="entr" presetSubtype="0" accel="100000" fill="hold" nodeType="withEffect">
                                  <p:stCondLst>
                                    <p:cond delay="0"/>
                                  </p:stCondLst>
                                  <p:childTnLst>
                                    <p:set>
                                      <p:cBhvr>
                                        <p:cTn id="138" dur="1" fill="hold">
                                          <p:stCondLst>
                                            <p:cond delay="0"/>
                                          </p:stCondLst>
                                        </p:cTn>
                                        <p:tgtEl>
                                          <p:spTgt spid="173061">
                                            <p:txEl>
                                              <p:pRg st="11" end="11"/>
                                            </p:txEl>
                                          </p:spTgt>
                                        </p:tgtEl>
                                        <p:attrNameLst>
                                          <p:attrName>style.visibility</p:attrName>
                                        </p:attrNameLst>
                                      </p:cBhvr>
                                      <p:to>
                                        <p:strVal val="visible"/>
                                      </p:to>
                                    </p:set>
                                    <p:anim calcmode="lin" valueType="num">
                                      <p:cBhvr>
                                        <p:cTn id="139" dur="500" fill="hold"/>
                                        <p:tgtEl>
                                          <p:spTgt spid="173061">
                                            <p:txEl>
                                              <p:pRg st="11" end="1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0" dur="500" fill="hold"/>
                                        <p:tgtEl>
                                          <p:spTgt spid="173061">
                                            <p:txEl>
                                              <p:pRg st="11" end="1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1" dur="500" fill="hold"/>
                                        <p:tgtEl>
                                          <p:spTgt spid="173061">
                                            <p:txEl>
                                              <p:pRg st="11" end="1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2" dur="500" fill="hold"/>
                                        <p:tgtEl>
                                          <p:spTgt spid="173061">
                                            <p:txEl>
                                              <p:pRg st="11" end="11"/>
                                            </p:txEl>
                                          </p:spTgt>
                                        </p:tgtEl>
                                        <p:attrNameLst>
                                          <p:attrName>ppt_y</p:attrName>
                                        </p:attrNameLst>
                                      </p:cBhvr>
                                      <p:tavLst>
                                        <p:tav tm="0">
                                          <p:val>
                                            <p:strVal val="#ppt_y"/>
                                          </p:val>
                                        </p:tav>
                                        <p:tav tm="100000">
                                          <p:val>
                                            <p:strVal val="#ppt_y"/>
                                          </p:val>
                                        </p:tav>
                                      </p:tavLst>
                                    </p:anim>
                                  </p:childTnLst>
                                </p:cTn>
                              </p:par>
                              <p:par>
                                <p:cTn id="143" presetID="39" presetClass="entr" presetSubtype="0" accel="100000" fill="hold" nodeType="withEffect">
                                  <p:stCondLst>
                                    <p:cond delay="0"/>
                                  </p:stCondLst>
                                  <p:childTnLst>
                                    <p:set>
                                      <p:cBhvr>
                                        <p:cTn id="144" dur="1" fill="hold">
                                          <p:stCondLst>
                                            <p:cond delay="0"/>
                                          </p:stCondLst>
                                        </p:cTn>
                                        <p:tgtEl>
                                          <p:spTgt spid="173059">
                                            <p:txEl>
                                              <p:pRg st="7" end="7"/>
                                            </p:txEl>
                                          </p:spTgt>
                                        </p:tgtEl>
                                        <p:attrNameLst>
                                          <p:attrName>style.visibility</p:attrName>
                                        </p:attrNameLst>
                                      </p:cBhvr>
                                      <p:to>
                                        <p:strVal val="visible"/>
                                      </p:to>
                                    </p:set>
                                    <p:anim calcmode="lin" valueType="num">
                                      <p:cBhvr>
                                        <p:cTn id="145" dur="500" fill="hold"/>
                                        <p:tgtEl>
                                          <p:spTgt spid="173059">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6" dur="500" fill="hold"/>
                                        <p:tgtEl>
                                          <p:spTgt spid="173059">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7" dur="500" fill="hold"/>
                                        <p:tgtEl>
                                          <p:spTgt spid="173059">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8" dur="500" fill="hold"/>
                                        <p:tgtEl>
                                          <p:spTgt spid="173059">
                                            <p:txEl>
                                              <p:pRg st="7" end="7"/>
                                            </p:txEl>
                                          </p:spTgt>
                                        </p:tgtEl>
                                        <p:attrNameLst>
                                          <p:attrName>ppt_y</p:attrName>
                                        </p:attrNameLst>
                                      </p:cBhvr>
                                      <p:tavLst>
                                        <p:tav tm="0">
                                          <p:val>
                                            <p:strVal val="#ppt_y"/>
                                          </p:val>
                                        </p:tav>
                                        <p:tav tm="100000">
                                          <p:val>
                                            <p:strVal val="#ppt_y"/>
                                          </p:val>
                                        </p:tav>
                                      </p:tavLst>
                                    </p:anim>
                                  </p:childTnLst>
                                </p:cTn>
                              </p:par>
                              <p:par>
                                <p:cTn id="149" presetID="39" presetClass="entr" presetSubtype="0" accel="100000" fill="hold" nodeType="withEffect">
                                  <p:stCondLst>
                                    <p:cond delay="0"/>
                                  </p:stCondLst>
                                  <p:childTnLst>
                                    <p:set>
                                      <p:cBhvr>
                                        <p:cTn id="150" dur="1" fill="hold">
                                          <p:stCondLst>
                                            <p:cond delay="0"/>
                                          </p:stCondLst>
                                        </p:cTn>
                                        <p:tgtEl>
                                          <p:spTgt spid="173059">
                                            <p:txEl>
                                              <p:pRg st="8" end="8"/>
                                            </p:txEl>
                                          </p:spTgt>
                                        </p:tgtEl>
                                        <p:attrNameLst>
                                          <p:attrName>style.visibility</p:attrName>
                                        </p:attrNameLst>
                                      </p:cBhvr>
                                      <p:to>
                                        <p:strVal val="visible"/>
                                      </p:to>
                                    </p:set>
                                    <p:anim calcmode="lin" valueType="num">
                                      <p:cBhvr>
                                        <p:cTn id="151" dur="500" fill="hold"/>
                                        <p:tgtEl>
                                          <p:spTgt spid="173059">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2" dur="500" fill="hold"/>
                                        <p:tgtEl>
                                          <p:spTgt spid="173059">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3" dur="500" fill="hold"/>
                                        <p:tgtEl>
                                          <p:spTgt spid="173059">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154" dur="500" fill="hold"/>
                                        <p:tgtEl>
                                          <p:spTgt spid="173059">
                                            <p:txEl>
                                              <p:pRg st="8" end="8"/>
                                            </p:txEl>
                                          </p:spTgt>
                                        </p:tgtEl>
                                        <p:attrNameLst>
                                          <p:attrName>ppt_y</p:attrName>
                                        </p:attrNameLst>
                                      </p:cBhvr>
                                      <p:tavLst>
                                        <p:tav tm="0">
                                          <p:val>
                                            <p:strVal val="#ppt_y"/>
                                          </p:val>
                                        </p:tav>
                                        <p:tav tm="100000">
                                          <p:val>
                                            <p:strVal val="#ppt_y"/>
                                          </p:val>
                                        </p:tav>
                                      </p:tavLst>
                                    </p:anim>
                                  </p:childTnLst>
                                </p:cTn>
                              </p:par>
                              <p:par>
                                <p:cTn id="155" presetID="39" presetClass="entr" presetSubtype="0" accel="100000" fill="hold" nodeType="withEffect">
                                  <p:stCondLst>
                                    <p:cond delay="0"/>
                                  </p:stCondLst>
                                  <p:childTnLst>
                                    <p:set>
                                      <p:cBhvr>
                                        <p:cTn id="156" dur="1" fill="hold">
                                          <p:stCondLst>
                                            <p:cond delay="0"/>
                                          </p:stCondLst>
                                        </p:cTn>
                                        <p:tgtEl>
                                          <p:spTgt spid="173060">
                                            <p:txEl>
                                              <p:pRg st="8" end="8"/>
                                            </p:txEl>
                                          </p:spTgt>
                                        </p:tgtEl>
                                        <p:attrNameLst>
                                          <p:attrName>style.visibility</p:attrName>
                                        </p:attrNameLst>
                                      </p:cBhvr>
                                      <p:to>
                                        <p:strVal val="visible"/>
                                      </p:to>
                                    </p:set>
                                    <p:anim calcmode="lin" valueType="num">
                                      <p:cBhvr>
                                        <p:cTn id="157" dur="500" fill="hold"/>
                                        <p:tgtEl>
                                          <p:spTgt spid="173060">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8" dur="500" fill="hold"/>
                                        <p:tgtEl>
                                          <p:spTgt spid="173060">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9" dur="500" fill="hold"/>
                                        <p:tgtEl>
                                          <p:spTgt spid="173060">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0" dur="500" fill="hold"/>
                                        <p:tgtEl>
                                          <p:spTgt spid="173060">
                                            <p:txEl>
                                              <p:pRg st="8" end="8"/>
                                            </p:txEl>
                                          </p:spTgt>
                                        </p:tgtEl>
                                        <p:attrNameLst>
                                          <p:attrName>ppt_y</p:attrName>
                                        </p:attrNameLst>
                                      </p:cBhvr>
                                      <p:tavLst>
                                        <p:tav tm="0">
                                          <p:val>
                                            <p:strVal val="#ppt_y"/>
                                          </p:val>
                                        </p:tav>
                                        <p:tav tm="100000">
                                          <p:val>
                                            <p:strVal val="#ppt_y"/>
                                          </p:val>
                                        </p:tav>
                                      </p:tavLst>
                                    </p:anim>
                                  </p:childTnLst>
                                </p:cTn>
                              </p:par>
                              <p:par>
                                <p:cTn id="161" presetID="39" presetClass="entr" presetSubtype="0" accel="100000" fill="hold" nodeType="withEffect">
                                  <p:stCondLst>
                                    <p:cond delay="0"/>
                                  </p:stCondLst>
                                  <p:childTnLst>
                                    <p:set>
                                      <p:cBhvr>
                                        <p:cTn id="162" dur="1" fill="hold">
                                          <p:stCondLst>
                                            <p:cond delay="0"/>
                                          </p:stCondLst>
                                        </p:cTn>
                                        <p:tgtEl>
                                          <p:spTgt spid="173060">
                                            <p:txEl>
                                              <p:pRg st="9" end="9"/>
                                            </p:txEl>
                                          </p:spTgt>
                                        </p:tgtEl>
                                        <p:attrNameLst>
                                          <p:attrName>style.visibility</p:attrName>
                                        </p:attrNameLst>
                                      </p:cBhvr>
                                      <p:to>
                                        <p:strVal val="visible"/>
                                      </p:to>
                                    </p:set>
                                    <p:anim calcmode="lin" valueType="num">
                                      <p:cBhvr>
                                        <p:cTn id="163" dur="500" fill="hold"/>
                                        <p:tgtEl>
                                          <p:spTgt spid="173060">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4" dur="500" fill="hold"/>
                                        <p:tgtEl>
                                          <p:spTgt spid="173060">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5" dur="500" fill="hold"/>
                                        <p:tgtEl>
                                          <p:spTgt spid="173060">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6" dur="500" fill="hold"/>
                                        <p:tgtEl>
                                          <p:spTgt spid="173060">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47EB441E-BFC0-F94F-A7ED-B2EE7A010843}"/>
              </a:ext>
            </a:extLst>
          </p:cNvPr>
          <p:cNvSpPr>
            <a:spLocks noGrp="1" noChangeArrowheads="1"/>
          </p:cNvSpPr>
          <p:nvPr>
            <p:ph type="title"/>
          </p:nvPr>
        </p:nvSpPr>
        <p:spPr>
          <a:xfrm>
            <a:off x="457200" y="0"/>
            <a:ext cx="8229600" cy="1143000"/>
          </a:xfrm>
        </p:spPr>
        <p:txBody>
          <a:bodyPr/>
          <a:lstStyle/>
          <a:p>
            <a:pPr eaLnBrk="1" hangingPunct="1">
              <a:defRPr/>
            </a:pPr>
            <a:r>
              <a:rPr lang="en-US" altLang="en-US" sz="4000" dirty="0">
                <a:latin typeface="Lucida Bright" pitchFamily="18" charset="0"/>
              </a:rPr>
              <a:t>DER KRIEG GEGEN DIE HEILIGEN</a:t>
            </a:r>
          </a:p>
        </p:txBody>
      </p:sp>
      <p:sp>
        <p:nvSpPr>
          <p:cNvPr id="190470" name="Text Box 6">
            <a:extLst>
              <a:ext uri="{FF2B5EF4-FFF2-40B4-BE49-F238E27FC236}">
                <a16:creationId xmlns:a16="http://schemas.microsoft.com/office/drawing/2014/main" id="{74233C8B-21D5-A341-A69D-9F96CB79B324}"/>
              </a:ext>
            </a:extLst>
          </p:cNvPr>
          <p:cNvSpPr txBox="1">
            <a:spLocks noChangeArrowheads="1"/>
          </p:cNvSpPr>
          <p:nvPr/>
        </p:nvSpPr>
        <p:spPr bwMode="auto">
          <a:xfrm>
            <a:off x="228600" y="1143000"/>
            <a:ext cx="2743200" cy="5706177"/>
          </a:xfrm>
          <a:prstGeom prst="rect">
            <a:avLst/>
          </a:prstGeom>
          <a:solidFill>
            <a:srgbClr val="5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dirty="0">
                <a:solidFill>
                  <a:srgbClr val="FFFF99"/>
                </a:solidFill>
                <a:latin typeface="Showcard Gothic" pitchFamily="82" charset="0"/>
              </a:rPr>
              <a:t>MACCABÄISCH</a:t>
            </a:r>
          </a:p>
          <a:p>
            <a:pPr eaLnBrk="1" hangingPunct="1">
              <a:spcBef>
                <a:spcPct val="50000"/>
              </a:spcBef>
              <a:buClrTx/>
              <a:buSzTx/>
              <a:buFontTx/>
              <a:buNone/>
            </a:pPr>
            <a:r>
              <a:rPr lang="en-US" altLang="en-US" sz="2000" b="1" i="1" dirty="0">
                <a:latin typeface="Arial Narrow" panose="020B0604020202020204" pitchFamily="34" charset="0"/>
              </a:rPr>
              <a:t>     Der Krieg </a:t>
            </a:r>
            <a:r>
              <a:rPr lang="en-US" altLang="en-US" sz="2000" b="1" i="1" dirty="0" err="1">
                <a:latin typeface="Arial Narrow" panose="020B0604020202020204" pitchFamily="34" charset="0"/>
              </a:rPr>
              <a:t>mit</a:t>
            </a:r>
            <a:r>
              <a:rPr lang="en-US" altLang="en-US" sz="2000" b="1" i="1" dirty="0">
                <a:latin typeface="Arial Narrow" panose="020B0604020202020204" pitchFamily="34" charset="0"/>
              </a:rPr>
              <a:t> den </a:t>
            </a:r>
            <a:r>
              <a:rPr lang="en-US" altLang="en-US" sz="2000" b="1" i="1" dirty="0" err="1">
                <a:latin typeface="Arial Narrow" panose="020B0604020202020204" pitchFamily="34" charset="0"/>
              </a:rPr>
              <a:t>Heiligen</a:t>
            </a:r>
            <a:r>
              <a:rPr lang="en-US" altLang="en-US" sz="2000" b="1" i="1" dirty="0">
                <a:latin typeface="Arial Narrow" panose="020B0604020202020204" pitchFamily="34" charset="0"/>
              </a:rPr>
              <a:t> (7,21. 25) </a:t>
            </a:r>
            <a:r>
              <a:rPr lang="en-US" altLang="en-US" sz="2000" b="1" i="1" dirty="0" err="1">
                <a:latin typeface="Arial Narrow" panose="020B0604020202020204" pitchFamily="34" charset="0"/>
              </a:rPr>
              <a:t>ist</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ver-bunden</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mit</a:t>
            </a:r>
            <a:r>
              <a:rPr lang="en-US" altLang="en-US" sz="2000" b="1" i="1" dirty="0">
                <a:latin typeface="Arial Narrow" panose="020B0604020202020204" pitchFamily="34" charset="0"/>
              </a:rPr>
              <a:t> der </a:t>
            </a:r>
            <a:r>
              <a:rPr lang="en-US" altLang="en-US" sz="2000" b="1" i="1" dirty="0" err="1">
                <a:latin typeface="Arial Narrow" panose="020B0604020202020204" pitchFamily="34" charset="0"/>
              </a:rPr>
              <a:t>Aufleh-nung</a:t>
            </a:r>
            <a:r>
              <a:rPr lang="en-US" altLang="en-US" sz="2000" b="1" i="1" dirty="0">
                <a:latin typeface="Arial Narrow" panose="020B0604020202020204" pitchFamily="34" charset="0"/>
              </a:rPr>
              <a:t> der </a:t>
            </a:r>
            <a:r>
              <a:rPr lang="en-US" altLang="en-US" sz="2000" b="1" i="1" dirty="0" err="1">
                <a:latin typeface="Arial Narrow" panose="020B0604020202020204" pitchFamily="34" charset="0"/>
              </a:rPr>
              <a:t>Verwüstung</a:t>
            </a:r>
            <a:r>
              <a:rPr lang="en-US" altLang="en-US" sz="2000" b="1" i="1" dirty="0">
                <a:latin typeface="Arial Narrow" panose="020B0604020202020204" pitchFamily="34" charset="0"/>
              </a:rPr>
              <a:t> (8,10-14. 24), dem </a:t>
            </a:r>
            <a:r>
              <a:rPr lang="en-US" altLang="en-US" sz="2000" b="1" i="1" dirty="0" err="1">
                <a:latin typeface="Arial Narrow" panose="020B0604020202020204" pitchFamily="34" charset="0"/>
              </a:rPr>
              <a:t>Erlass</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zur</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Verwüstung</a:t>
            </a:r>
            <a:r>
              <a:rPr lang="en-US" altLang="en-US" sz="2000" b="1" i="1" dirty="0">
                <a:latin typeface="Arial Narrow" panose="020B0604020202020204" pitchFamily="34" charset="0"/>
              </a:rPr>
              <a:t> (9,26-27), und dem </a:t>
            </a:r>
            <a:r>
              <a:rPr lang="en-US" altLang="en-US" sz="2000" b="1" i="1" dirty="0" err="1">
                <a:latin typeface="Arial Narrow" panose="020B0604020202020204" pitchFamily="34" charset="0"/>
              </a:rPr>
              <a:t>Greuelbild</a:t>
            </a:r>
            <a:r>
              <a:rPr lang="en-US" altLang="en-US" sz="2000" b="1" i="1" dirty="0">
                <a:latin typeface="Arial Narrow" panose="020B0604020202020204" pitchFamily="34" charset="0"/>
              </a:rPr>
              <a:t> der </a:t>
            </a:r>
            <a:r>
              <a:rPr lang="en-US" altLang="en-US" sz="2000" b="1" i="1" dirty="0" err="1">
                <a:latin typeface="Arial Narrow" panose="020B0604020202020204" pitchFamily="34" charset="0"/>
              </a:rPr>
              <a:t>Verwüstung</a:t>
            </a:r>
            <a:r>
              <a:rPr lang="en-US" altLang="en-US" sz="2000" b="1" i="1" dirty="0">
                <a:latin typeface="Arial Narrow" panose="020B0604020202020204" pitchFamily="34" charset="0"/>
              </a:rPr>
              <a:t> (9.27; 11,30-32).</a:t>
            </a:r>
          </a:p>
          <a:p>
            <a:pPr eaLnBrk="1" hangingPunct="1">
              <a:spcBef>
                <a:spcPct val="30000"/>
              </a:spcBef>
              <a:buClrTx/>
              <a:buSzTx/>
              <a:buFontTx/>
              <a:buNone/>
            </a:pPr>
            <a:r>
              <a:rPr lang="en-US" altLang="en-US" sz="2000" b="1" i="1" dirty="0">
                <a:latin typeface="Arial Narrow" panose="020B0604020202020204" pitchFamily="34" charset="0"/>
              </a:rPr>
              <a:t>     Die </a:t>
            </a:r>
            <a:r>
              <a:rPr lang="en-US" altLang="en-US" sz="2000" b="1" i="1" dirty="0" err="1">
                <a:latin typeface="Arial Narrow" panose="020B0604020202020204" pitchFamily="34" charset="0"/>
              </a:rPr>
              <a:t>Verwüstung</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wurde</a:t>
            </a:r>
            <a:r>
              <a:rPr lang="en-US" altLang="en-US" sz="2000" b="1" i="1" dirty="0">
                <a:latin typeface="Arial Narrow" panose="020B0604020202020204" pitchFamily="34" charset="0"/>
              </a:rPr>
              <a:t> in der </a:t>
            </a:r>
            <a:r>
              <a:rPr lang="en-US" altLang="en-US" sz="2000" b="1" i="1" dirty="0" err="1">
                <a:latin typeface="Arial Narrow" panose="020B0604020202020204" pitchFamily="34" charset="0"/>
              </a:rPr>
              <a:t>Makkabäerzeit</a:t>
            </a:r>
            <a:r>
              <a:rPr lang="en-US" altLang="en-US" sz="2000" b="1" i="1" dirty="0">
                <a:latin typeface="Arial Narrow" panose="020B0604020202020204" pitchFamily="34" charset="0"/>
              </a:rPr>
              <a:t> er-</a:t>
            </a:r>
            <a:r>
              <a:rPr lang="en-US" altLang="en-US" sz="2000" b="1" i="1" dirty="0" err="1">
                <a:latin typeface="Arial Narrow" panose="020B0604020202020204" pitchFamily="34" charset="0"/>
              </a:rPr>
              <a:t>füllt</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als</a:t>
            </a:r>
            <a:r>
              <a:rPr lang="en-US" altLang="en-US" sz="2000" b="1" i="1" dirty="0">
                <a:latin typeface="Arial Narrow" panose="020B0604020202020204" pitchFamily="34" charset="0"/>
              </a:rPr>
              <a:t> Antiochus IV Epi-</a:t>
            </a:r>
            <a:r>
              <a:rPr lang="en-US" altLang="en-US" sz="2000" b="1" i="1" dirty="0" err="1">
                <a:latin typeface="Arial Narrow" panose="020B0604020202020204" pitchFamily="34" charset="0"/>
              </a:rPr>
              <a:t>phanes</a:t>
            </a:r>
            <a:r>
              <a:rPr lang="en-US" altLang="en-US" sz="2000" b="1" i="1" dirty="0">
                <a:latin typeface="Arial Narrow" panose="020B0604020202020204" pitchFamily="34" charset="0"/>
              </a:rPr>
              <a:t> den </a:t>
            </a:r>
            <a:r>
              <a:rPr lang="en-US" altLang="en-US" sz="2000" b="1" i="1" dirty="0" err="1">
                <a:latin typeface="Arial Narrow" panose="020B0604020202020204" pitchFamily="34" charset="0"/>
              </a:rPr>
              <a:t>zweiten</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Tem</a:t>
            </a:r>
            <a:r>
              <a:rPr lang="en-US" altLang="en-US" sz="2000" b="1" i="1" dirty="0">
                <a:latin typeface="Arial Narrow" panose="020B0604020202020204" pitchFamily="34" charset="0"/>
              </a:rPr>
              <a:t>-pel </a:t>
            </a:r>
            <a:r>
              <a:rPr lang="en-US" altLang="en-US" sz="2000" b="1" i="1" dirty="0" err="1">
                <a:latin typeface="Arial Narrow" panose="020B0604020202020204" pitchFamily="34" charset="0"/>
              </a:rPr>
              <a:t>entheiligte</a:t>
            </a:r>
            <a:r>
              <a:rPr lang="en-US" altLang="en-US" sz="2000" b="1" i="1" dirty="0">
                <a:latin typeface="Arial Narrow" panose="020B0604020202020204" pitchFamily="34" charset="0"/>
              </a:rPr>
              <a:t> (1 </a:t>
            </a:r>
            <a:r>
              <a:rPr lang="en-US" altLang="en-US" sz="2000" b="1" i="1" dirty="0" err="1">
                <a:latin typeface="Arial Narrow" panose="020B0604020202020204" pitchFamily="34" charset="0"/>
              </a:rPr>
              <a:t>Makka-bäer</a:t>
            </a:r>
            <a:r>
              <a:rPr lang="en-US" altLang="en-US" sz="2000" b="1" i="1" dirty="0">
                <a:latin typeface="Arial Narrow" panose="020B0604020202020204" pitchFamily="34" charset="0"/>
              </a:rPr>
              <a:t> 1,54).</a:t>
            </a:r>
            <a:r>
              <a:rPr lang="en-US" altLang="en-US" sz="2400" i="1" dirty="0">
                <a:latin typeface="Arial" panose="020B0604020202020204" pitchFamily="34" charset="0"/>
              </a:rPr>
              <a:t> </a:t>
            </a:r>
          </a:p>
          <a:p>
            <a:pPr eaLnBrk="1" hangingPunct="1">
              <a:spcBef>
                <a:spcPct val="30000"/>
              </a:spcBef>
              <a:buClrTx/>
              <a:buSzTx/>
              <a:buFontTx/>
              <a:buNone/>
            </a:pPr>
            <a:endParaRPr lang="en-US" altLang="en-US" sz="1600" i="1" dirty="0">
              <a:latin typeface="Arial" panose="020B0604020202020204" pitchFamily="34" charset="0"/>
            </a:endParaRPr>
          </a:p>
        </p:txBody>
      </p:sp>
      <p:sp>
        <p:nvSpPr>
          <p:cNvPr id="190471" name="Text Box 7">
            <a:extLst>
              <a:ext uri="{FF2B5EF4-FFF2-40B4-BE49-F238E27FC236}">
                <a16:creationId xmlns:a16="http://schemas.microsoft.com/office/drawing/2014/main" id="{BD266D1B-083C-D64C-8D8E-62932C97B5F7}"/>
              </a:ext>
            </a:extLst>
          </p:cNvPr>
          <p:cNvSpPr txBox="1">
            <a:spLocks noChangeArrowheads="1"/>
          </p:cNvSpPr>
          <p:nvPr/>
        </p:nvSpPr>
        <p:spPr bwMode="auto">
          <a:xfrm>
            <a:off x="6248400" y="1133475"/>
            <a:ext cx="2819400" cy="5386090"/>
          </a:xfrm>
          <a:prstGeom prst="rect">
            <a:avLst/>
          </a:prstGeom>
          <a:solidFill>
            <a:srgbClr val="5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dirty="0">
                <a:solidFill>
                  <a:srgbClr val="FFFF99"/>
                </a:solidFill>
                <a:latin typeface="Showcard Gothic" pitchFamily="82" charset="0"/>
              </a:rPr>
              <a:t>HEILSZEITLICH</a:t>
            </a:r>
          </a:p>
          <a:p>
            <a:pPr eaLnBrk="1" hangingPunct="1">
              <a:spcBef>
                <a:spcPct val="50000"/>
              </a:spcBef>
              <a:buClrTx/>
              <a:buSzTx/>
              <a:buFontTx/>
              <a:buNone/>
            </a:pPr>
            <a:r>
              <a:rPr lang="en-US" altLang="en-US" sz="2000" b="1" i="1" dirty="0">
                <a:latin typeface="Arial Narrow" panose="020B0604020202020204" pitchFamily="34" charset="0"/>
              </a:rPr>
              <a:t>     Der Krieg </a:t>
            </a:r>
            <a:r>
              <a:rPr lang="en-US" altLang="en-US" sz="2000" b="1" i="1" dirty="0" err="1">
                <a:latin typeface="Arial Narrow" panose="020B0604020202020204" pitchFamily="34" charset="0"/>
              </a:rPr>
              <a:t>mit</a:t>
            </a:r>
            <a:r>
              <a:rPr lang="en-US" altLang="en-US" sz="2000" b="1" i="1" dirty="0">
                <a:latin typeface="Arial Narrow" panose="020B0604020202020204" pitchFamily="34" charset="0"/>
              </a:rPr>
              <a:t> den </a:t>
            </a:r>
            <a:r>
              <a:rPr lang="en-US" altLang="en-US" sz="2000" b="1" i="1" dirty="0" err="1">
                <a:latin typeface="Arial Narrow" panose="020B0604020202020204" pitchFamily="34" charset="0"/>
              </a:rPr>
              <a:t>Hei-ligen</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kann</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nicht</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vollstän</a:t>
            </a:r>
            <a:r>
              <a:rPr lang="en-US" altLang="en-US" sz="2000" b="1" i="1" dirty="0">
                <a:latin typeface="Arial Narrow" panose="020B0604020202020204" pitchFamily="34" charset="0"/>
              </a:rPr>
              <a:t>-dig </a:t>
            </a:r>
            <a:r>
              <a:rPr lang="en-US" altLang="en-US" sz="2000" b="1" i="1" dirty="0" err="1">
                <a:latin typeface="Arial Narrow" panose="020B0604020202020204" pitchFamily="34" charset="0"/>
              </a:rPr>
              <a:t>mit</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Dingen</a:t>
            </a:r>
            <a:r>
              <a:rPr lang="en-US" altLang="en-US" sz="2000" b="1" i="1" dirty="0">
                <a:latin typeface="Arial Narrow" panose="020B0604020202020204" pitchFamily="34" charset="0"/>
              </a:rPr>
              <a:t> der </a:t>
            </a:r>
            <a:r>
              <a:rPr lang="en-US" altLang="en-US" sz="2000" b="1" i="1" dirty="0" err="1">
                <a:latin typeface="Arial Narrow" panose="020B0604020202020204" pitchFamily="34" charset="0"/>
              </a:rPr>
              <a:t>Makka-bäerzeit</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erklärt</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werden</a:t>
            </a:r>
            <a:r>
              <a:rPr lang="en-US" altLang="en-US" sz="2000" b="1" i="1" dirty="0">
                <a:latin typeface="Arial Narrow" panose="020B0604020202020204" pitchFamily="34" charset="0"/>
              </a:rPr>
              <a:t>, da Jesus das "</a:t>
            </a:r>
            <a:r>
              <a:rPr lang="en-US" altLang="en-US" sz="2000" b="1" i="1" dirty="0" err="1">
                <a:latin typeface="Arial Narrow" panose="020B0604020202020204" pitchFamily="34" charset="0"/>
              </a:rPr>
              <a:t>Greuelbild</a:t>
            </a:r>
            <a:r>
              <a:rPr lang="en-US" altLang="en-US" sz="2000" b="1" i="1" dirty="0">
                <a:latin typeface="Arial Narrow" panose="020B0604020202020204" pitchFamily="34" charset="0"/>
              </a:rPr>
              <a:t> der </a:t>
            </a:r>
            <a:r>
              <a:rPr lang="en-US" altLang="en-US" sz="2000" b="1" i="1" dirty="0" err="1">
                <a:latin typeface="Arial Narrow" panose="020B0604020202020204" pitchFamily="34" charset="0"/>
              </a:rPr>
              <a:t>Verwüstung</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immer</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noch</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als</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zukünftig</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betrachtete</a:t>
            </a:r>
            <a:r>
              <a:rPr lang="en-US" altLang="en-US" sz="2000" b="1" i="1" dirty="0">
                <a:latin typeface="Arial Narrow" panose="020B0604020202020204" pitchFamily="34" charset="0"/>
              </a:rPr>
              <a:t>  (Mat 24,15; Mk 13,14).</a:t>
            </a:r>
          </a:p>
          <a:p>
            <a:pPr eaLnBrk="1" hangingPunct="1">
              <a:spcBef>
                <a:spcPct val="50000"/>
              </a:spcBef>
              <a:buClrTx/>
              <a:buSzTx/>
              <a:buFontTx/>
              <a:buNone/>
            </a:pPr>
            <a:r>
              <a:rPr lang="en-US" altLang="en-US" sz="2000" b="1" i="1" dirty="0">
                <a:latin typeface="Arial Narrow" panose="020B0604020202020204" pitchFamily="34" charset="0"/>
              </a:rPr>
              <a:t>     Die </a:t>
            </a:r>
            <a:r>
              <a:rPr lang="en-US" altLang="en-US" sz="2000" b="1" i="1" dirty="0" err="1">
                <a:latin typeface="Arial Narrow" panose="020B0604020202020204" pitchFamily="34" charset="0"/>
              </a:rPr>
              <a:t>Verfolgung</a:t>
            </a:r>
            <a:r>
              <a:rPr lang="en-US" altLang="en-US" sz="2000" b="1" i="1" dirty="0">
                <a:latin typeface="Arial Narrow" panose="020B0604020202020204" pitchFamily="34" charset="0"/>
              </a:rPr>
              <a:t> der </a:t>
            </a:r>
            <a:r>
              <a:rPr lang="en-US" altLang="en-US" sz="2000" b="1" i="1" dirty="0" err="1">
                <a:latin typeface="Arial Narrow" panose="020B0604020202020204" pitchFamily="34" charset="0"/>
              </a:rPr>
              <a:t>Hei-ligen</a:t>
            </a:r>
            <a:r>
              <a:rPr lang="en-US" altLang="en-US" sz="2000" b="1" i="1" dirty="0">
                <a:latin typeface="Arial Narrow" panose="020B0604020202020204" pitchFamily="34" charset="0"/>
              </a:rPr>
              <a:t> sei </a:t>
            </a:r>
            <a:r>
              <a:rPr lang="en-US" altLang="en-US" sz="2000" b="1" i="1" dirty="0" err="1">
                <a:latin typeface="Arial Narrow" panose="020B0604020202020204" pitchFamily="34" charset="0"/>
              </a:rPr>
              <a:t>verbunden</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mit</a:t>
            </a:r>
            <a:r>
              <a:rPr lang="en-US" altLang="en-US" sz="2000" b="1" i="1" dirty="0">
                <a:latin typeface="Arial Narrow" panose="020B0604020202020204" pitchFamily="34" charset="0"/>
              </a:rPr>
              <a:t> dem </a:t>
            </a:r>
            <a:r>
              <a:rPr lang="en-US" altLang="en-US" sz="2000" b="1" i="1" dirty="0" err="1">
                <a:latin typeface="Arial Narrow" panose="020B0604020202020204" pitchFamily="34" charset="0"/>
              </a:rPr>
              <a:t>Kampf</a:t>
            </a:r>
            <a:r>
              <a:rPr lang="en-US" altLang="en-US" sz="2000" b="1" i="1" dirty="0">
                <a:latin typeface="Arial Narrow" panose="020B0604020202020204" pitchFamily="34" charset="0"/>
              </a:rPr>
              <a:t> des </a:t>
            </a:r>
            <a:r>
              <a:rPr lang="en-US" altLang="en-US" sz="2000" b="1" i="1" dirty="0" err="1">
                <a:latin typeface="Arial Narrow" panose="020B0604020202020204" pitchFamily="34" charset="0"/>
              </a:rPr>
              <a:t>Drachen</a:t>
            </a:r>
            <a:r>
              <a:rPr lang="en-US" altLang="en-US" sz="2000" b="1" i="1" dirty="0">
                <a:latin typeface="Arial Narrow" panose="020B0604020202020204" pitchFamily="34" charset="0"/>
              </a:rPr>
              <a:t> (Off 12,17) und des </a:t>
            </a:r>
            <a:r>
              <a:rPr lang="en-US" altLang="en-US" sz="2000" b="1" i="1" dirty="0" err="1">
                <a:latin typeface="Arial Narrow" panose="020B0604020202020204" pitchFamily="34" charset="0"/>
              </a:rPr>
              <a:t>Tieres</a:t>
            </a:r>
            <a:r>
              <a:rPr lang="en-US" altLang="en-US" sz="2000" b="1" i="1" dirty="0">
                <a:latin typeface="Arial Narrow" panose="020B0604020202020204" pitchFamily="34" charset="0"/>
              </a:rPr>
              <a:t> (Off 13,7), in der </a:t>
            </a:r>
            <a:r>
              <a:rPr lang="en-US" altLang="en-US" sz="2000" b="1" i="1" dirty="0" err="1">
                <a:latin typeface="Arial Narrow" panose="020B0604020202020204" pitchFamily="34" charset="0"/>
              </a:rPr>
              <a:t>grossen</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Bedrängnis</a:t>
            </a:r>
            <a:r>
              <a:rPr lang="en-US" altLang="en-US" sz="2000" b="1" i="1" dirty="0">
                <a:latin typeface="Arial Narrow" panose="020B0604020202020204" pitchFamily="34" charset="0"/>
              </a:rPr>
              <a:t> am Ende der </a:t>
            </a:r>
            <a:r>
              <a:rPr lang="en-US" altLang="en-US" sz="2000" b="1" i="1" dirty="0" err="1">
                <a:latin typeface="Arial Narrow" panose="020B0604020202020204" pitchFamily="34" charset="0"/>
              </a:rPr>
              <a:t>Zeiten</a:t>
            </a:r>
            <a:r>
              <a:rPr lang="en-US" altLang="en-US" sz="2000" b="1" i="1" dirty="0">
                <a:latin typeface="Arial Narrow" panose="020B0604020202020204" pitchFamily="34" charset="0"/>
              </a:rPr>
              <a:t>.</a:t>
            </a:r>
          </a:p>
        </p:txBody>
      </p:sp>
      <p:sp>
        <p:nvSpPr>
          <p:cNvPr id="190472" name="Text Box 8">
            <a:extLst>
              <a:ext uri="{FF2B5EF4-FFF2-40B4-BE49-F238E27FC236}">
                <a16:creationId xmlns:a16="http://schemas.microsoft.com/office/drawing/2014/main" id="{8EA0850D-9C50-A04D-9579-D1A3635CAD10}"/>
              </a:ext>
            </a:extLst>
          </p:cNvPr>
          <p:cNvSpPr txBox="1">
            <a:spLocks noChangeArrowheads="1"/>
          </p:cNvSpPr>
          <p:nvPr/>
        </p:nvSpPr>
        <p:spPr bwMode="auto">
          <a:xfrm>
            <a:off x="3200400" y="1119188"/>
            <a:ext cx="2819400" cy="5693866"/>
          </a:xfrm>
          <a:prstGeom prst="rect">
            <a:avLst/>
          </a:prstGeom>
          <a:solidFill>
            <a:srgbClr val="5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dirty="0">
                <a:solidFill>
                  <a:srgbClr val="FFFF99"/>
                </a:solidFill>
                <a:latin typeface="Showcard Gothic" pitchFamily="82" charset="0"/>
              </a:rPr>
              <a:t>MESSIANISCH</a:t>
            </a:r>
          </a:p>
          <a:p>
            <a:pPr eaLnBrk="1" hangingPunct="1">
              <a:spcBef>
                <a:spcPct val="50000"/>
              </a:spcBef>
              <a:buClrTx/>
              <a:buSzTx/>
              <a:buFontTx/>
              <a:buNone/>
            </a:pPr>
            <a:r>
              <a:rPr lang="en-US" altLang="en-US" sz="2000" b="1" i="1" dirty="0">
                <a:latin typeface="Arial Narrow" panose="020B0604020202020204" pitchFamily="34" charset="0"/>
              </a:rPr>
              <a:t>     Der Krieg </a:t>
            </a:r>
            <a:r>
              <a:rPr lang="en-US" altLang="en-US" sz="2000" b="1" i="1" dirty="0" err="1">
                <a:latin typeface="Arial Narrow" panose="020B0604020202020204" pitchFamily="34" charset="0"/>
              </a:rPr>
              <a:t>mit</a:t>
            </a:r>
            <a:r>
              <a:rPr lang="en-US" altLang="en-US" sz="2000" b="1" i="1" dirty="0">
                <a:latin typeface="Arial Narrow" panose="020B0604020202020204" pitchFamily="34" charset="0"/>
              </a:rPr>
              <a:t> den </a:t>
            </a:r>
            <a:r>
              <a:rPr lang="en-US" altLang="en-US" sz="2000" b="1" i="1" dirty="0" err="1">
                <a:latin typeface="Arial Narrow" panose="020B0604020202020204" pitchFamily="34" charset="0"/>
              </a:rPr>
              <a:t>Hei-ligen</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kann</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nicht</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vollstän</a:t>
            </a:r>
            <a:r>
              <a:rPr lang="en-US" altLang="en-US" sz="2000" b="1" i="1" dirty="0">
                <a:latin typeface="Arial Narrow" panose="020B0604020202020204" pitchFamily="34" charset="0"/>
              </a:rPr>
              <a:t>-dig </a:t>
            </a:r>
            <a:r>
              <a:rPr lang="en-US" altLang="en-US" sz="2000" b="1" i="1" dirty="0" err="1">
                <a:latin typeface="Arial Narrow" panose="020B0604020202020204" pitchFamily="34" charset="0"/>
              </a:rPr>
              <a:t>mit</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Dingen</a:t>
            </a:r>
            <a:r>
              <a:rPr lang="en-US" altLang="en-US" sz="2000" b="1" i="1" dirty="0">
                <a:latin typeface="Arial Narrow" panose="020B0604020202020204" pitchFamily="34" charset="0"/>
              </a:rPr>
              <a:t> der </a:t>
            </a:r>
            <a:r>
              <a:rPr lang="en-US" altLang="en-US" sz="2000" b="1" i="1" dirty="0" err="1">
                <a:latin typeface="Arial Narrow" panose="020B0604020202020204" pitchFamily="34" charset="0"/>
              </a:rPr>
              <a:t>Makka-bäerzeit</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erklärt</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werden</a:t>
            </a:r>
            <a:r>
              <a:rPr lang="en-US" altLang="en-US" sz="2000" b="1" i="1" dirty="0">
                <a:latin typeface="Arial Narrow" panose="020B0604020202020204" pitchFamily="34" charset="0"/>
              </a:rPr>
              <a:t>, da Jesus das "</a:t>
            </a:r>
            <a:r>
              <a:rPr lang="en-US" altLang="en-US" sz="2000" b="1" i="1" dirty="0" err="1">
                <a:latin typeface="Arial Narrow" panose="020B0604020202020204" pitchFamily="34" charset="0"/>
              </a:rPr>
              <a:t>Greuelbild</a:t>
            </a:r>
            <a:r>
              <a:rPr lang="en-US" altLang="en-US" sz="2000" b="1" i="1" dirty="0">
                <a:latin typeface="Arial Narrow" panose="020B0604020202020204" pitchFamily="34" charset="0"/>
              </a:rPr>
              <a:t> der </a:t>
            </a:r>
            <a:r>
              <a:rPr lang="en-US" altLang="en-US" sz="2000" b="1" i="1" dirty="0" err="1">
                <a:latin typeface="Arial Narrow" panose="020B0604020202020204" pitchFamily="34" charset="0"/>
              </a:rPr>
              <a:t>Verwüstung</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immer</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noch</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als</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zukünftig</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betrachtete</a:t>
            </a:r>
            <a:r>
              <a:rPr lang="en-US" altLang="en-US" sz="2000" b="1" i="1" dirty="0">
                <a:latin typeface="Arial Narrow" panose="020B0604020202020204" pitchFamily="34" charset="0"/>
              </a:rPr>
              <a:t>  (Mat 24,15; Mk 13,14).</a:t>
            </a:r>
          </a:p>
          <a:p>
            <a:pPr eaLnBrk="1" hangingPunct="1">
              <a:spcBef>
                <a:spcPct val="50000"/>
              </a:spcBef>
              <a:buClrTx/>
              <a:buSzTx/>
              <a:buFontTx/>
              <a:buNone/>
            </a:pPr>
            <a:r>
              <a:rPr lang="en-US" altLang="en-US" sz="2000" b="1" i="1" dirty="0">
                <a:latin typeface="Arial Narrow" panose="020B0604020202020204" pitchFamily="34" charset="0"/>
              </a:rPr>
              <a:t>     Der Krieg </a:t>
            </a:r>
            <a:r>
              <a:rPr lang="en-US" altLang="en-US" sz="2000" b="1" i="1" dirty="0" err="1">
                <a:latin typeface="Arial Narrow" panose="020B0604020202020204" pitchFamily="34" charset="0"/>
              </a:rPr>
              <a:t>mit</a:t>
            </a:r>
            <a:r>
              <a:rPr lang="en-US" altLang="en-US" sz="2000" b="1" i="1" dirty="0">
                <a:latin typeface="Arial Narrow" panose="020B0604020202020204" pitchFamily="34" charset="0"/>
              </a:rPr>
              <a:t> den </a:t>
            </a:r>
            <a:r>
              <a:rPr lang="en-US" altLang="en-US" sz="2000" b="1" i="1" dirty="0" err="1">
                <a:latin typeface="Arial Narrow" panose="020B0604020202020204" pitchFamily="34" charset="0"/>
              </a:rPr>
              <a:t>Hei-ligen</a:t>
            </a:r>
            <a:r>
              <a:rPr lang="en-US" altLang="en-US" sz="2000" b="1" i="1" dirty="0">
                <a:latin typeface="Arial Narrow" panose="020B0604020202020204" pitchFamily="34" charset="0"/>
              </a:rPr>
              <a:t> und die </a:t>
            </a:r>
            <a:r>
              <a:rPr lang="en-US" altLang="en-US" sz="2000" b="1" i="1" dirty="0" err="1">
                <a:latin typeface="Arial Narrow" panose="020B0604020202020204" pitchFamily="34" charset="0"/>
              </a:rPr>
              <a:t>Tempelver-wüstung</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sind</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verbunden</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mit</a:t>
            </a:r>
            <a:r>
              <a:rPr lang="en-US" altLang="en-US" sz="2000" b="1" i="1" dirty="0">
                <a:latin typeface="Arial Narrow" panose="020B0604020202020204" pitchFamily="34" charset="0"/>
              </a:rPr>
              <a:t> der </a:t>
            </a:r>
            <a:r>
              <a:rPr lang="en-US" altLang="en-US" sz="2000" b="1" i="1" dirty="0" err="1">
                <a:latin typeface="Arial Narrow" panose="020B0604020202020204" pitchFamily="34" charset="0"/>
              </a:rPr>
              <a:t>Belagerung</a:t>
            </a:r>
            <a:r>
              <a:rPr lang="en-US" altLang="en-US" sz="2000" b="1" i="1" dirty="0">
                <a:latin typeface="Arial Narrow" panose="020B0604020202020204" pitchFamily="34" charset="0"/>
              </a:rPr>
              <a:t> Jeru-</a:t>
            </a:r>
            <a:r>
              <a:rPr lang="en-US" altLang="en-US" sz="2000" b="1" i="1" dirty="0" err="1">
                <a:latin typeface="Arial Narrow" panose="020B0604020202020204" pitchFamily="34" charset="0"/>
              </a:rPr>
              <a:t>salems</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durch</a:t>
            </a:r>
            <a:r>
              <a:rPr lang="en-US" altLang="en-US" sz="2000" b="1" i="1" dirty="0">
                <a:latin typeface="Arial Narrow" panose="020B0604020202020204" pitchFamily="34" charset="0"/>
              </a:rPr>
              <a:t> Titus </a:t>
            </a:r>
            <a:r>
              <a:rPr lang="en-US" altLang="en-US" sz="2000" b="1" i="1" dirty="0" err="1">
                <a:latin typeface="Arial Narrow" panose="020B0604020202020204" pitchFamily="34" charset="0"/>
              </a:rPr>
              <a:t>gegen</a:t>
            </a:r>
            <a:r>
              <a:rPr lang="en-US" altLang="en-US" sz="2000" b="1" i="1" dirty="0">
                <a:latin typeface="Arial Narrow" panose="020B0604020202020204" pitchFamily="34" charset="0"/>
              </a:rPr>
              <a:t> Ende des </a:t>
            </a:r>
            <a:r>
              <a:rPr lang="en-US" altLang="en-US" sz="2000" b="1" i="1" dirty="0" err="1">
                <a:latin typeface="Arial Narrow" panose="020B0604020202020204" pitchFamily="34" charset="0"/>
              </a:rPr>
              <a:t>ersten</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jüdischen</a:t>
            </a:r>
            <a:r>
              <a:rPr lang="en-US" altLang="en-US" sz="2000" b="1" i="1" dirty="0">
                <a:latin typeface="Arial Narrow" panose="020B0604020202020204" pitchFamily="34" charset="0"/>
              </a:rPr>
              <a:t> </a:t>
            </a:r>
            <a:r>
              <a:rPr lang="en-US" altLang="en-US" sz="2000" b="1" i="1" dirty="0" err="1">
                <a:latin typeface="Arial Narrow" panose="020B0604020202020204" pitchFamily="34" charset="0"/>
              </a:rPr>
              <a:t>Aufstands</a:t>
            </a:r>
            <a:r>
              <a:rPr lang="en-US" altLang="en-US" sz="2000" b="1" i="1" dirty="0">
                <a:latin typeface="Arial Narrow" panose="020B0604020202020204" pitchFamily="34" charset="0"/>
              </a:rPr>
              <a:t> in 70 </a:t>
            </a:r>
            <a:r>
              <a:rPr lang="en-US" altLang="en-US" sz="2000" b="1" i="1" dirty="0" err="1">
                <a:latin typeface="Arial Narrow" panose="020B0604020202020204" pitchFamily="34" charset="0"/>
              </a:rPr>
              <a:t>n.Chr</a:t>
            </a:r>
            <a:r>
              <a:rPr lang="en-US" altLang="en-US" sz="2000" b="1" i="1" dirty="0">
                <a:latin typeface="Arial Narrow" panose="020B0604020202020204" pitchFamily="34" charset="0"/>
              </a:rPr>
              <a:t>. (Lk. 21:20-24).</a:t>
            </a:r>
          </a:p>
        </p:txBody>
      </p:sp>
      <p:sp>
        <p:nvSpPr>
          <p:cNvPr id="6" name="Slide Number Placeholder 5">
            <a:extLst>
              <a:ext uri="{FF2B5EF4-FFF2-40B4-BE49-F238E27FC236}">
                <a16:creationId xmlns:a16="http://schemas.microsoft.com/office/drawing/2014/main" id="{E67E303E-3B83-4142-9C63-AFD29BC13996}"/>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118</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0470"/>
                                        </p:tgtEl>
                                        <p:attrNameLst>
                                          <p:attrName>style.visibility</p:attrName>
                                        </p:attrNameLst>
                                      </p:cBhvr>
                                      <p:to>
                                        <p:strVal val="visible"/>
                                      </p:to>
                                    </p:set>
                                    <p:animEffect transition="in" filter="dissolve">
                                      <p:cBhvr>
                                        <p:cTn id="7" dur="500"/>
                                        <p:tgtEl>
                                          <p:spTgt spid="1904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0472"/>
                                        </p:tgtEl>
                                        <p:attrNameLst>
                                          <p:attrName>style.visibility</p:attrName>
                                        </p:attrNameLst>
                                      </p:cBhvr>
                                      <p:to>
                                        <p:strVal val="visible"/>
                                      </p:to>
                                    </p:set>
                                    <p:animEffect transition="in" filter="dissolve">
                                      <p:cBhvr>
                                        <p:cTn id="12" dur="500"/>
                                        <p:tgtEl>
                                          <p:spTgt spid="1904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0471"/>
                                        </p:tgtEl>
                                        <p:attrNameLst>
                                          <p:attrName>style.visibility</p:attrName>
                                        </p:attrNameLst>
                                      </p:cBhvr>
                                      <p:to>
                                        <p:strVal val="visible"/>
                                      </p:to>
                                    </p:set>
                                    <p:animEffect transition="in" filter="dissolve">
                                      <p:cBhvr>
                                        <p:cTn id="17" dur="5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0" grpId="0" animBg="1"/>
      <p:bldP spid="190471" grpId="0" animBg="1"/>
      <p:bldP spid="190472"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B717EB3-250F-AA4B-B846-CC4367EA2251}"/>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20A1894E-9464-7D41-B1C3-2B17D153C7B3}" type="slidenum">
              <a:rPr lang="en-US" altLang="en-US" sz="1200">
                <a:latin typeface="Tahoma" panose="020B0604030504040204" pitchFamily="34" charset="0"/>
              </a:rPr>
              <a:pPr/>
              <a:t>119</a:t>
            </a:fld>
            <a:endParaRPr lang="en-US" altLang="en-US" sz="1200">
              <a:latin typeface="Tahoma" panose="020B0604030504040204" pitchFamily="34" charset="0"/>
            </a:endParaRPr>
          </a:p>
        </p:txBody>
      </p:sp>
      <p:sp>
        <p:nvSpPr>
          <p:cNvPr id="194562" name="Rectangle 2">
            <a:extLst>
              <a:ext uri="{FF2B5EF4-FFF2-40B4-BE49-F238E27FC236}">
                <a16:creationId xmlns:a16="http://schemas.microsoft.com/office/drawing/2014/main" id="{0A739E9A-DC27-3C46-A5A8-E3A84EB49A2A}"/>
              </a:ext>
            </a:extLst>
          </p:cNvPr>
          <p:cNvSpPr>
            <a:spLocks noGrp="1" noChangeArrowheads="1"/>
          </p:cNvSpPr>
          <p:nvPr>
            <p:ph type="title"/>
          </p:nvPr>
        </p:nvSpPr>
        <p:spPr>
          <a:xfrm>
            <a:off x="457200" y="381000"/>
            <a:ext cx="8229600" cy="1143000"/>
          </a:xfrm>
        </p:spPr>
        <p:txBody>
          <a:bodyPr/>
          <a:lstStyle/>
          <a:p>
            <a:pPr eaLnBrk="1" hangingPunct="1">
              <a:defRPr/>
            </a:pPr>
            <a:r>
              <a:rPr lang="en-US" altLang="en-US" sz="4800" dirty="0" err="1">
                <a:solidFill>
                  <a:srgbClr val="FFFF99"/>
                </a:solidFill>
                <a:latin typeface="Matura MT Script Capitals" pitchFamily="66" charset="0"/>
              </a:rPr>
              <a:t>Drei</a:t>
            </a:r>
            <a:r>
              <a:rPr lang="en-US" altLang="en-US" sz="4800" dirty="0">
                <a:solidFill>
                  <a:srgbClr val="FFFF99"/>
                </a:solidFill>
                <a:latin typeface="Matura MT Script Capitals" pitchFamily="66" charset="0"/>
              </a:rPr>
              <a:t> </a:t>
            </a:r>
            <a:r>
              <a:rPr lang="en-US" altLang="en-US" sz="4800" dirty="0" err="1">
                <a:solidFill>
                  <a:srgbClr val="FFFF99"/>
                </a:solidFill>
                <a:latin typeface="Matura MT Script Capitals" pitchFamily="66" charset="0"/>
              </a:rPr>
              <a:t>grosse</a:t>
            </a:r>
            <a:r>
              <a:rPr lang="en-US" altLang="en-US" sz="4800" dirty="0">
                <a:solidFill>
                  <a:srgbClr val="FFFF99"/>
                </a:solidFill>
                <a:latin typeface="Matura MT Script Capitals" pitchFamily="66" charset="0"/>
              </a:rPr>
              <a:t> </a:t>
            </a:r>
            <a:r>
              <a:rPr lang="en-US" altLang="en-US" sz="4800" dirty="0" err="1">
                <a:solidFill>
                  <a:srgbClr val="FFFF99"/>
                </a:solidFill>
                <a:latin typeface="Matura MT Script Capitals" pitchFamily="66" charset="0"/>
              </a:rPr>
              <a:t>Entheiligungen</a:t>
            </a:r>
            <a:r>
              <a:rPr lang="en-US" altLang="en-US" sz="4800" dirty="0">
                <a:solidFill>
                  <a:srgbClr val="FFFF99"/>
                </a:solidFill>
                <a:latin typeface="Matura MT Script Capitals" pitchFamily="66" charset="0"/>
              </a:rPr>
              <a:t> des </a:t>
            </a:r>
            <a:r>
              <a:rPr lang="en-US" altLang="en-US" sz="4800" dirty="0" err="1">
                <a:solidFill>
                  <a:srgbClr val="FFFF99"/>
                </a:solidFill>
                <a:latin typeface="Matura MT Script Capitals" pitchFamily="66" charset="0"/>
              </a:rPr>
              <a:t>Tempels</a:t>
            </a:r>
            <a:endParaRPr lang="en-US" altLang="en-US" sz="4800" dirty="0">
              <a:solidFill>
                <a:srgbClr val="FFFF99"/>
              </a:solidFill>
              <a:latin typeface="Matura MT Script Capitals" pitchFamily="66" charset="0"/>
            </a:endParaRPr>
          </a:p>
        </p:txBody>
      </p:sp>
      <p:sp>
        <p:nvSpPr>
          <p:cNvPr id="194563" name="Rectangle 3">
            <a:extLst>
              <a:ext uri="{FF2B5EF4-FFF2-40B4-BE49-F238E27FC236}">
                <a16:creationId xmlns:a16="http://schemas.microsoft.com/office/drawing/2014/main" id="{B5DCFC36-4E17-BF4C-8A22-F1463378FFDC}"/>
              </a:ext>
            </a:extLst>
          </p:cNvPr>
          <p:cNvSpPr>
            <a:spLocks noGrp="1" noChangeArrowheads="1"/>
          </p:cNvSpPr>
          <p:nvPr>
            <p:ph type="body" idx="1"/>
          </p:nvPr>
        </p:nvSpPr>
        <p:spPr>
          <a:xfrm>
            <a:off x="457200" y="1828800"/>
            <a:ext cx="8229600" cy="4800600"/>
          </a:xfrm>
          <a:solidFill>
            <a:srgbClr val="FF9900"/>
          </a:solidFill>
          <a:ln w="57150">
            <a:solidFill>
              <a:schemeClr val="tx1"/>
            </a:solidFill>
            <a:miter lim="800000"/>
            <a:headEnd/>
            <a:tailEnd/>
          </a:ln>
        </p:spPr>
        <p:txBody>
          <a:bodyPr/>
          <a:lstStyle/>
          <a:p>
            <a:pPr eaLnBrk="1" hangingPunct="1">
              <a:buFont typeface="Wingdings" pitchFamily="2" charset="2"/>
              <a:buNone/>
              <a:defRPr/>
            </a:pPr>
            <a:r>
              <a:rPr lang="en-US" altLang="en-US" sz="2800" dirty="0">
                <a:solidFill>
                  <a:srgbClr val="CC3300"/>
                </a:solidFill>
                <a:latin typeface="ReservoirGrunge" pitchFamily="2" charset="0"/>
              </a:rPr>
              <a:t>168 </a:t>
            </a:r>
            <a:r>
              <a:rPr lang="en-US" altLang="en-US" sz="2800" dirty="0" err="1">
                <a:solidFill>
                  <a:srgbClr val="CC3300"/>
                </a:solidFill>
                <a:latin typeface="ReservoirGrunge" pitchFamily="2" charset="0"/>
              </a:rPr>
              <a:t>v.Chr</a:t>
            </a:r>
            <a:r>
              <a:rPr lang="en-US" altLang="en-US" sz="2800" dirty="0">
                <a:solidFill>
                  <a:srgbClr val="CC3300"/>
                </a:solidFill>
                <a:latin typeface="ReservoirGrunge" pitchFamily="2" charset="0"/>
              </a:rPr>
              <a:t>.</a:t>
            </a:r>
          </a:p>
          <a:p>
            <a:pPr eaLnBrk="1" hangingPunct="1">
              <a:buFont typeface="Wingdings" pitchFamily="2" charset="2"/>
              <a:buNone/>
              <a:defRPr/>
            </a:pPr>
            <a:r>
              <a:rPr lang="en-US" altLang="en-US" sz="2800" b="1" dirty="0">
                <a:latin typeface="Arial" panose="020B0604020202020204" pitchFamily="34" charset="0"/>
              </a:rPr>
              <a:t>	</a:t>
            </a:r>
            <a:r>
              <a:rPr lang="en-US" altLang="en-US" sz="2800" b="1" i="1" dirty="0">
                <a:latin typeface="Arial" panose="020B0604020202020204" pitchFamily="34" charset="0"/>
              </a:rPr>
              <a:t>Antiochus IV Epiphanes </a:t>
            </a:r>
            <a:r>
              <a:rPr lang="en-US" altLang="en-US" sz="2800" b="1" i="1" dirty="0" err="1">
                <a:latin typeface="Arial" panose="020B0604020202020204" pitchFamily="34" charset="0"/>
              </a:rPr>
              <a:t>errichtet</a:t>
            </a:r>
            <a:r>
              <a:rPr lang="en-US" altLang="en-US" sz="2800" b="1" i="1" dirty="0">
                <a:latin typeface="Arial" panose="020B0604020202020204" pitchFamily="34" charset="0"/>
              </a:rPr>
              <a:t> </a:t>
            </a:r>
            <a:r>
              <a:rPr lang="en-US" altLang="en-US" sz="2800" b="1" i="1" dirty="0" err="1">
                <a:latin typeface="Arial" panose="020B0604020202020204" pitchFamily="34" charset="0"/>
              </a:rPr>
              <a:t>einen</a:t>
            </a:r>
            <a:r>
              <a:rPr lang="en-US" altLang="en-US" sz="2800" b="1" i="1" dirty="0">
                <a:latin typeface="Arial" panose="020B0604020202020204" pitchFamily="34" charset="0"/>
              </a:rPr>
              <a:t> Zeus-Altar </a:t>
            </a:r>
            <a:r>
              <a:rPr lang="en-US" altLang="en-US" sz="2800" b="1" i="1" dirty="0" err="1">
                <a:latin typeface="Arial" panose="020B0604020202020204" pitchFamily="34" charset="0"/>
              </a:rPr>
              <a:t>im</a:t>
            </a:r>
            <a:r>
              <a:rPr lang="en-US" altLang="en-US" sz="2800" b="1" i="1" dirty="0">
                <a:latin typeface="Arial" panose="020B0604020202020204" pitchFamily="34" charset="0"/>
              </a:rPr>
              <a:t> </a:t>
            </a:r>
            <a:r>
              <a:rPr lang="en-US" altLang="en-US" sz="2800" b="1" i="1" dirty="0" err="1">
                <a:latin typeface="Arial" panose="020B0604020202020204" pitchFamily="34" charset="0"/>
              </a:rPr>
              <a:t>Tempel</a:t>
            </a:r>
            <a:r>
              <a:rPr lang="en-US" altLang="en-US" sz="2800" b="1" i="1" dirty="0">
                <a:latin typeface="Arial" panose="020B0604020202020204" pitchFamily="34" charset="0"/>
              </a:rPr>
              <a:t> auf </a:t>
            </a:r>
            <a:r>
              <a:rPr lang="en-US" altLang="en-US" sz="2400" dirty="0">
                <a:latin typeface="Arial Narrow" panose="020B0606020202030204" pitchFamily="34" charset="0"/>
              </a:rPr>
              <a:t>(Dan 11,31)</a:t>
            </a:r>
            <a:endParaRPr lang="en-US" altLang="en-US" sz="2800" b="1" dirty="0">
              <a:latin typeface="Arial" panose="020B0604020202020204" pitchFamily="34" charset="0"/>
            </a:endParaRPr>
          </a:p>
          <a:p>
            <a:pPr eaLnBrk="1" hangingPunct="1">
              <a:buFont typeface="Wingdings" pitchFamily="2" charset="2"/>
              <a:buNone/>
              <a:defRPr/>
            </a:pPr>
            <a:endParaRPr lang="en-US" altLang="en-US" sz="1200" dirty="0">
              <a:latin typeface="ReservoirGrunge" pitchFamily="2" charset="0"/>
            </a:endParaRPr>
          </a:p>
          <a:p>
            <a:pPr eaLnBrk="1" hangingPunct="1">
              <a:buFont typeface="Wingdings" pitchFamily="2" charset="2"/>
              <a:buNone/>
              <a:defRPr/>
            </a:pPr>
            <a:r>
              <a:rPr lang="en-US" altLang="en-US" sz="2800" dirty="0">
                <a:solidFill>
                  <a:srgbClr val="CC3300"/>
                </a:solidFill>
                <a:latin typeface="ReservoirGrunge" pitchFamily="2" charset="0"/>
              </a:rPr>
              <a:t>70 </a:t>
            </a:r>
            <a:r>
              <a:rPr lang="en-US" altLang="en-US" sz="2800" dirty="0" err="1">
                <a:solidFill>
                  <a:srgbClr val="CC3300"/>
                </a:solidFill>
                <a:latin typeface="ReservoirGrunge" pitchFamily="2" charset="0"/>
              </a:rPr>
              <a:t>n.Chr</a:t>
            </a:r>
            <a:r>
              <a:rPr lang="en-US" altLang="en-US" sz="2800" dirty="0">
                <a:solidFill>
                  <a:srgbClr val="CC3300"/>
                </a:solidFill>
                <a:latin typeface="ReservoirGrunge" pitchFamily="2" charset="0"/>
              </a:rPr>
              <a:t>.</a:t>
            </a:r>
          </a:p>
          <a:p>
            <a:pPr eaLnBrk="1" hangingPunct="1">
              <a:buFont typeface="Wingdings" pitchFamily="2" charset="2"/>
              <a:buNone/>
              <a:defRPr/>
            </a:pPr>
            <a:r>
              <a:rPr lang="en-US" altLang="en-US" sz="2800" b="1" i="1" dirty="0">
                <a:latin typeface="Arial" panose="020B0604020202020204" pitchFamily="34" charset="0"/>
              </a:rPr>
              <a:t>	Titus destroys the second temple</a:t>
            </a:r>
            <a:r>
              <a:rPr lang="en-US" altLang="en-US" sz="2400" dirty="0">
                <a:latin typeface="Arial Narrow" panose="020B0606020202030204" pitchFamily="34" charset="0"/>
              </a:rPr>
              <a:t> (Mat 24,2)</a:t>
            </a:r>
            <a:endParaRPr lang="en-US" altLang="en-US" sz="2800" b="1" i="1" dirty="0">
              <a:latin typeface="Arial" panose="020B0604020202020204" pitchFamily="34" charset="0"/>
            </a:endParaRPr>
          </a:p>
          <a:p>
            <a:pPr eaLnBrk="1" hangingPunct="1">
              <a:buFont typeface="Wingdings" pitchFamily="2" charset="2"/>
              <a:buNone/>
              <a:defRPr/>
            </a:pPr>
            <a:endParaRPr lang="en-US" altLang="en-US" sz="1200" dirty="0">
              <a:latin typeface="ReservoirGrunge" pitchFamily="2" charset="0"/>
            </a:endParaRPr>
          </a:p>
          <a:p>
            <a:pPr eaLnBrk="1" hangingPunct="1">
              <a:buFont typeface="Wingdings" pitchFamily="2" charset="2"/>
              <a:buNone/>
              <a:defRPr/>
            </a:pPr>
            <a:r>
              <a:rPr lang="en-US" altLang="en-US" sz="2800" dirty="0">
                <a:solidFill>
                  <a:srgbClr val="CC3300"/>
                </a:solidFill>
                <a:latin typeface="ReservoirGrunge" pitchFamily="2" charset="0"/>
              </a:rPr>
              <a:t>ENDE DER ZEITEN (?)</a:t>
            </a:r>
          </a:p>
          <a:p>
            <a:pPr eaLnBrk="1" hangingPunct="1">
              <a:buFont typeface="Wingdings" pitchFamily="2" charset="2"/>
              <a:buNone/>
              <a:defRPr/>
            </a:pPr>
            <a:r>
              <a:rPr lang="en-US" altLang="en-US" sz="2800" b="1" i="1" dirty="0">
                <a:latin typeface="Arial" panose="020B0604020202020204" pitchFamily="34" charset="0"/>
              </a:rPr>
              <a:t>	Paulus'  </a:t>
            </a:r>
            <a:r>
              <a:rPr lang="en-US" altLang="en-US" sz="2800" b="1" i="1" dirty="0" err="1">
                <a:latin typeface="Arial" panose="020B0604020202020204" pitchFamily="34" charset="0"/>
              </a:rPr>
              <a:t>rätselhafter</a:t>
            </a:r>
            <a:r>
              <a:rPr lang="en-US" altLang="en-US" sz="2800" b="1" i="1" dirty="0">
                <a:latin typeface="Arial" panose="020B0604020202020204" pitchFamily="34" charset="0"/>
              </a:rPr>
              <a:t> </a:t>
            </a:r>
            <a:r>
              <a:rPr lang="en-US" altLang="en-US" sz="2800" b="1" i="1" dirty="0" err="1">
                <a:latin typeface="Arial" panose="020B0604020202020204" pitchFamily="34" charset="0"/>
              </a:rPr>
              <a:t>Bezug</a:t>
            </a:r>
            <a:r>
              <a:rPr lang="en-US" altLang="en-US" sz="2800" b="1" i="1" dirty="0">
                <a:latin typeface="Arial" panose="020B0604020202020204" pitchFamily="34" charset="0"/>
              </a:rPr>
              <a:t> auf den "Mensch der </a:t>
            </a:r>
            <a:r>
              <a:rPr lang="en-US" altLang="en-US" sz="2800" b="1" i="1" dirty="0" err="1">
                <a:latin typeface="Arial" panose="020B0604020202020204" pitchFamily="34" charset="0"/>
              </a:rPr>
              <a:t>Gesetzlosigkeit</a:t>
            </a:r>
            <a:r>
              <a:rPr lang="en-US" altLang="en-US" sz="2800" b="1" i="1" dirty="0">
                <a:latin typeface="Arial" panose="020B0604020202020204" pitchFamily="34" charset="0"/>
              </a:rPr>
              <a:t>" der </a:t>
            </a:r>
            <a:r>
              <a:rPr lang="en-US" altLang="en-US" sz="2800" b="1" i="1" dirty="0" err="1">
                <a:latin typeface="Arial" panose="020B0604020202020204" pitchFamily="34" charset="0"/>
              </a:rPr>
              <a:t>sich</a:t>
            </a:r>
            <a:r>
              <a:rPr lang="en-US" altLang="en-US" sz="2800" b="1" i="1" dirty="0">
                <a:latin typeface="Arial" panose="020B0604020202020204" pitchFamily="34" charset="0"/>
              </a:rPr>
              <a:t> in </a:t>
            </a:r>
            <a:r>
              <a:rPr lang="en-US" altLang="en-US" sz="2800" b="1" i="1" dirty="0" err="1">
                <a:latin typeface="Arial" panose="020B0604020202020204" pitchFamily="34" charset="0"/>
              </a:rPr>
              <a:t>Gottes</a:t>
            </a:r>
            <a:r>
              <a:rPr lang="en-US" altLang="en-US" sz="2800" b="1" i="1" dirty="0">
                <a:latin typeface="Arial" panose="020B0604020202020204" pitchFamily="34" charset="0"/>
              </a:rPr>
              <a:t> </a:t>
            </a:r>
            <a:r>
              <a:rPr lang="en-US" altLang="en-US" sz="2800" b="1" i="1" dirty="0" err="1">
                <a:latin typeface="Arial" panose="020B0604020202020204" pitchFamily="34" charset="0"/>
              </a:rPr>
              <a:t>Tem</a:t>
            </a:r>
            <a:r>
              <a:rPr lang="en-US" altLang="en-US" sz="2800" b="1" i="1" dirty="0">
                <a:latin typeface="Arial" panose="020B0604020202020204" pitchFamily="34" charset="0"/>
              </a:rPr>
              <a:t>-pel </a:t>
            </a:r>
            <a:r>
              <a:rPr lang="en-US" altLang="en-US" sz="2800" b="1" i="1" dirty="0" err="1">
                <a:latin typeface="Arial" panose="020B0604020202020204" pitchFamily="34" charset="0"/>
              </a:rPr>
              <a:t>setzt</a:t>
            </a:r>
            <a:r>
              <a:rPr lang="en-US" altLang="en-US" sz="2800" b="1" i="1" dirty="0">
                <a:latin typeface="Arial" panose="020B0604020202020204" pitchFamily="34" charset="0"/>
              </a:rPr>
              <a:t> </a:t>
            </a:r>
            <a:r>
              <a:rPr lang="en-US" altLang="en-US" sz="2400" dirty="0">
                <a:latin typeface="Arial Narrow" panose="020B0606020202030204" pitchFamily="34" charset="0"/>
              </a:rPr>
              <a:t>(2Thes 2,4)</a:t>
            </a:r>
            <a:endParaRPr lang="en-US" altLang="en-US" sz="2400" b="1" i="1" dirty="0">
              <a:latin typeface="Arial" panose="020B0604020202020204" pitchFamily="34" charset="0"/>
            </a:endParaRPr>
          </a:p>
        </p:txBody>
      </p:sp>
      <p:sp>
        <p:nvSpPr>
          <p:cNvPr id="5" name="Slide Number Placeholder 5">
            <a:extLst>
              <a:ext uri="{FF2B5EF4-FFF2-40B4-BE49-F238E27FC236}">
                <a16:creationId xmlns:a16="http://schemas.microsoft.com/office/drawing/2014/main" id="{E0849606-7E9E-7D46-83AB-798AA4A18604}"/>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119</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94563">
                                            <p:txEl>
                                              <p:pRg st="0" end="0"/>
                                            </p:txEl>
                                          </p:spTgt>
                                        </p:tgtEl>
                                        <p:attrNameLst>
                                          <p:attrName>style.visibility</p:attrName>
                                        </p:attrNameLst>
                                      </p:cBhvr>
                                      <p:to>
                                        <p:strVal val="visible"/>
                                      </p:to>
                                    </p:set>
                                    <p:anim calcmode="lin" valueType="num">
                                      <p:cBhvr>
                                        <p:cTn id="7" dur="500" fill="hold"/>
                                        <p:tgtEl>
                                          <p:spTgt spid="1945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456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94563">
                                            <p:txEl>
                                              <p:pRg st="1" end="1"/>
                                            </p:txEl>
                                          </p:spTgt>
                                        </p:tgtEl>
                                        <p:attrNameLst>
                                          <p:attrName>style.visibility</p:attrName>
                                        </p:attrNameLst>
                                      </p:cBhvr>
                                      <p:to>
                                        <p:strVal val="visible"/>
                                      </p:to>
                                    </p:set>
                                    <p:anim calcmode="lin" valueType="num">
                                      <p:cBhvr>
                                        <p:cTn id="11" dur="500" fill="hold"/>
                                        <p:tgtEl>
                                          <p:spTgt spid="19456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9456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94563">
                                            <p:txEl>
                                              <p:pRg st="3" end="3"/>
                                            </p:txEl>
                                          </p:spTgt>
                                        </p:tgtEl>
                                        <p:attrNameLst>
                                          <p:attrName>style.visibility</p:attrName>
                                        </p:attrNameLst>
                                      </p:cBhvr>
                                      <p:to>
                                        <p:strVal val="visible"/>
                                      </p:to>
                                    </p:set>
                                    <p:anim calcmode="lin" valueType="num">
                                      <p:cBhvr>
                                        <p:cTn id="17" dur="500" fill="hold"/>
                                        <p:tgtEl>
                                          <p:spTgt spid="19456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94563">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94563">
                                            <p:txEl>
                                              <p:pRg st="4" end="4"/>
                                            </p:txEl>
                                          </p:spTgt>
                                        </p:tgtEl>
                                        <p:attrNameLst>
                                          <p:attrName>style.visibility</p:attrName>
                                        </p:attrNameLst>
                                      </p:cBhvr>
                                      <p:to>
                                        <p:strVal val="visible"/>
                                      </p:to>
                                    </p:set>
                                    <p:anim calcmode="lin" valueType="num">
                                      <p:cBhvr>
                                        <p:cTn id="21" dur="500" fill="hold"/>
                                        <p:tgtEl>
                                          <p:spTgt spid="19456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9456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194563">
                                            <p:txEl>
                                              <p:pRg st="6" end="6"/>
                                            </p:txEl>
                                          </p:spTgt>
                                        </p:tgtEl>
                                        <p:attrNameLst>
                                          <p:attrName>style.visibility</p:attrName>
                                        </p:attrNameLst>
                                      </p:cBhvr>
                                      <p:to>
                                        <p:strVal val="visible"/>
                                      </p:to>
                                    </p:set>
                                    <p:anim calcmode="lin" valueType="num">
                                      <p:cBhvr>
                                        <p:cTn id="27" dur="500" fill="hold"/>
                                        <p:tgtEl>
                                          <p:spTgt spid="194563">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194563">
                                            <p:txEl>
                                              <p:pRg st="6" end="6"/>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94563">
                                            <p:txEl>
                                              <p:pRg st="7" end="7"/>
                                            </p:txEl>
                                          </p:spTgt>
                                        </p:tgtEl>
                                        <p:attrNameLst>
                                          <p:attrName>style.visibility</p:attrName>
                                        </p:attrNameLst>
                                      </p:cBhvr>
                                      <p:to>
                                        <p:strVal val="visible"/>
                                      </p:to>
                                    </p:set>
                                    <p:anim calcmode="lin" valueType="num">
                                      <p:cBhvr>
                                        <p:cTn id="31" dur="500" fill="hold"/>
                                        <p:tgtEl>
                                          <p:spTgt spid="194563">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194563">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2B996876-BFA8-7A41-AA08-6CEBF27E25CB}"/>
              </a:ext>
            </a:extLst>
          </p:cNvPr>
          <p:cNvSpPr txBox="1">
            <a:spLocks noChangeArrowheads="1"/>
          </p:cNvSpPr>
          <p:nvPr/>
        </p:nvSpPr>
        <p:spPr bwMode="auto">
          <a:xfrm>
            <a:off x="304800" y="258763"/>
            <a:ext cx="853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b="1" dirty="0">
                <a:latin typeface="Arial" panose="020B0604020202020204" pitchFamily="34" charset="0"/>
              </a:rPr>
              <a:t>Die </a:t>
            </a:r>
            <a:r>
              <a:rPr lang="en-US" altLang="en-US" b="1" dirty="0" err="1">
                <a:latin typeface="Arial" panose="020B0604020202020204" pitchFamily="34" charset="0"/>
              </a:rPr>
              <a:t>Juden</a:t>
            </a:r>
            <a:r>
              <a:rPr lang="en-US" altLang="en-US" b="1" dirty="0">
                <a:latin typeface="Arial" panose="020B0604020202020204" pitchFamily="34" charset="0"/>
              </a:rPr>
              <a:t> </a:t>
            </a:r>
            <a:r>
              <a:rPr lang="en-US" altLang="en-US" b="1" dirty="0" err="1">
                <a:latin typeface="Arial" panose="020B0604020202020204" pitchFamily="34" charset="0"/>
              </a:rPr>
              <a:t>im</a:t>
            </a:r>
            <a:r>
              <a:rPr lang="en-US" altLang="en-US" b="1" dirty="0">
                <a:latin typeface="Arial" panose="020B0604020202020204" pitchFamily="34" charset="0"/>
              </a:rPr>
              <a:t> Reich der </a:t>
            </a:r>
            <a:r>
              <a:rPr lang="en-US" altLang="en-US" b="1" dirty="0" err="1">
                <a:latin typeface="Arial" panose="020B0604020202020204" pitchFamily="34" charset="0"/>
              </a:rPr>
              <a:t>Archaemeniden</a:t>
            </a:r>
            <a:endParaRPr lang="en-US" altLang="en-US" b="1" dirty="0">
              <a:latin typeface="Arial" panose="020B0604020202020204" pitchFamily="34" charset="0"/>
            </a:endParaRPr>
          </a:p>
        </p:txBody>
      </p:sp>
      <p:pic>
        <p:nvPicPr>
          <p:cNvPr id="31747" name="Picture 3" descr="Achaemenid_Empire_Map[1]">
            <a:extLst>
              <a:ext uri="{FF2B5EF4-FFF2-40B4-BE49-F238E27FC236}">
                <a16:creationId xmlns:a16="http://schemas.microsoft.com/office/drawing/2014/main" id="{3A567726-FC79-2948-AAF8-FF8F661472B7}"/>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1593850"/>
            <a:ext cx="9144000" cy="5035550"/>
          </a:xfrm>
        </p:spPr>
      </p:pic>
      <p:sp>
        <p:nvSpPr>
          <p:cNvPr id="312324" name="Oval 4">
            <a:extLst>
              <a:ext uri="{FF2B5EF4-FFF2-40B4-BE49-F238E27FC236}">
                <a16:creationId xmlns:a16="http://schemas.microsoft.com/office/drawing/2014/main" id="{EF8C7288-61D0-B74F-BAE7-3578BA405A43}"/>
              </a:ext>
            </a:extLst>
          </p:cNvPr>
          <p:cNvSpPr>
            <a:spLocks noChangeArrowheads="1"/>
          </p:cNvSpPr>
          <p:nvPr/>
        </p:nvSpPr>
        <p:spPr bwMode="auto">
          <a:xfrm>
            <a:off x="2057400" y="4343400"/>
            <a:ext cx="457200" cy="457200"/>
          </a:xfrm>
          <a:prstGeom prst="ellipse">
            <a:avLst/>
          </a:prstGeom>
          <a:gradFill rotWithShape="1">
            <a:gsLst>
              <a:gs pos="0">
                <a:srgbClr val="FF0000">
                  <a:gamma/>
                  <a:shade val="46275"/>
                  <a:invGamma/>
                  <a:alpha val="46001"/>
                </a:srgbClr>
              </a:gs>
              <a:gs pos="50000">
                <a:srgbClr val="FF0000">
                  <a:alpha val="45000"/>
                </a:srgbClr>
              </a:gs>
              <a:gs pos="100000">
                <a:srgbClr val="FF0000">
                  <a:gamma/>
                  <a:shade val="46275"/>
                  <a:invGamma/>
                  <a:alpha val="46001"/>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312325" name="Oval 5">
            <a:extLst>
              <a:ext uri="{FF2B5EF4-FFF2-40B4-BE49-F238E27FC236}">
                <a16:creationId xmlns:a16="http://schemas.microsoft.com/office/drawing/2014/main" id="{E0EECF74-B9DA-034A-A35F-F813EB9DC74C}"/>
              </a:ext>
            </a:extLst>
          </p:cNvPr>
          <p:cNvSpPr>
            <a:spLocks noChangeArrowheads="1"/>
          </p:cNvSpPr>
          <p:nvPr/>
        </p:nvSpPr>
        <p:spPr bwMode="auto">
          <a:xfrm>
            <a:off x="3505200" y="3962400"/>
            <a:ext cx="990600" cy="990600"/>
          </a:xfrm>
          <a:prstGeom prst="ellipse">
            <a:avLst/>
          </a:prstGeom>
          <a:gradFill rotWithShape="1">
            <a:gsLst>
              <a:gs pos="0">
                <a:srgbClr val="FF0000">
                  <a:gamma/>
                  <a:shade val="46275"/>
                  <a:invGamma/>
                  <a:alpha val="45000"/>
                </a:srgbClr>
              </a:gs>
              <a:gs pos="50000">
                <a:srgbClr val="FF0000">
                  <a:alpha val="46001"/>
                </a:srgbClr>
              </a:gs>
              <a:gs pos="100000">
                <a:srgbClr val="FF0000">
                  <a:gamma/>
                  <a:shade val="46275"/>
                  <a:invGamma/>
                  <a:alpha val="45000"/>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312326" name="Oval 6">
            <a:extLst>
              <a:ext uri="{FF2B5EF4-FFF2-40B4-BE49-F238E27FC236}">
                <a16:creationId xmlns:a16="http://schemas.microsoft.com/office/drawing/2014/main" id="{59DA1DF2-B523-3140-BF07-433696F597C8}"/>
              </a:ext>
            </a:extLst>
          </p:cNvPr>
          <p:cNvSpPr>
            <a:spLocks noChangeArrowheads="1"/>
          </p:cNvSpPr>
          <p:nvPr/>
        </p:nvSpPr>
        <p:spPr bwMode="auto">
          <a:xfrm>
            <a:off x="1371600" y="5867400"/>
            <a:ext cx="457200" cy="457200"/>
          </a:xfrm>
          <a:prstGeom prst="ellipse">
            <a:avLst/>
          </a:prstGeom>
          <a:gradFill rotWithShape="1">
            <a:gsLst>
              <a:gs pos="0">
                <a:srgbClr val="FF0000">
                  <a:gamma/>
                  <a:shade val="46275"/>
                  <a:invGamma/>
                  <a:alpha val="45000"/>
                </a:srgbClr>
              </a:gs>
              <a:gs pos="50000">
                <a:srgbClr val="FF0000">
                  <a:alpha val="46001"/>
                </a:srgbClr>
              </a:gs>
              <a:gs pos="100000">
                <a:srgbClr val="FF0000">
                  <a:gamma/>
                  <a:shade val="46275"/>
                  <a:invGamma/>
                  <a:alpha val="45000"/>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31757" name="Text Box 7">
            <a:extLst>
              <a:ext uri="{FF2B5EF4-FFF2-40B4-BE49-F238E27FC236}">
                <a16:creationId xmlns:a16="http://schemas.microsoft.com/office/drawing/2014/main" id="{49120961-958E-584D-82A3-766D9264C9CC}"/>
              </a:ext>
            </a:extLst>
          </p:cNvPr>
          <p:cNvSpPr txBox="1">
            <a:spLocks noChangeArrowheads="1"/>
          </p:cNvSpPr>
          <p:nvPr/>
        </p:nvSpPr>
        <p:spPr bwMode="auto">
          <a:xfrm>
            <a:off x="1295400" y="928688"/>
            <a:ext cx="7010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sz="1800" dirty="0"/>
              <a:t>	     </a:t>
            </a:r>
            <a:r>
              <a:rPr lang="en-US" altLang="en-US" sz="1800" b="1" dirty="0" err="1"/>
              <a:t>Jüdische</a:t>
            </a:r>
            <a:r>
              <a:rPr lang="en-US" altLang="en-US" sz="1800" b="1" dirty="0"/>
              <a:t> </a:t>
            </a:r>
            <a:r>
              <a:rPr lang="en-US" altLang="en-US" sz="1800" b="1" dirty="0" err="1"/>
              <a:t>Niederlassungen</a:t>
            </a:r>
            <a:r>
              <a:rPr lang="en-US" altLang="en-US" sz="1800" b="1" dirty="0"/>
              <a:t> (ca. 450 </a:t>
            </a:r>
            <a:r>
              <a:rPr lang="en-US" altLang="en-US" sz="1800" b="1" dirty="0" err="1"/>
              <a:t>v.Chr</a:t>
            </a:r>
            <a:r>
              <a:rPr lang="en-US" altLang="en-US" sz="1800" b="1" dirty="0"/>
              <a:t>.)</a:t>
            </a:r>
          </a:p>
        </p:txBody>
      </p:sp>
      <p:sp>
        <p:nvSpPr>
          <p:cNvPr id="312328" name="Oval 8">
            <a:extLst>
              <a:ext uri="{FF2B5EF4-FFF2-40B4-BE49-F238E27FC236}">
                <a16:creationId xmlns:a16="http://schemas.microsoft.com/office/drawing/2014/main" id="{509D79E6-45D7-804C-8419-88E07409480C}"/>
              </a:ext>
            </a:extLst>
          </p:cNvPr>
          <p:cNvSpPr>
            <a:spLocks noChangeArrowheads="1"/>
          </p:cNvSpPr>
          <p:nvPr/>
        </p:nvSpPr>
        <p:spPr bwMode="auto">
          <a:xfrm>
            <a:off x="2286000" y="990600"/>
            <a:ext cx="228600" cy="228600"/>
          </a:xfrm>
          <a:prstGeom prst="ellipse">
            <a:avLst/>
          </a:prstGeom>
          <a:gradFill rotWithShape="1">
            <a:gsLst>
              <a:gs pos="0">
                <a:srgbClr val="FF9966">
                  <a:gamma/>
                  <a:shade val="46275"/>
                  <a:invGamma/>
                  <a:alpha val="69000"/>
                </a:srgbClr>
              </a:gs>
              <a:gs pos="50000">
                <a:srgbClr val="FF9966">
                  <a:alpha val="70000"/>
                </a:srgbClr>
              </a:gs>
              <a:gs pos="100000">
                <a:srgbClr val="FF9966">
                  <a:gamma/>
                  <a:shade val="46275"/>
                  <a:invGamma/>
                  <a:alpha val="69000"/>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9" name="Slide Number Placeholder 5">
            <a:extLst>
              <a:ext uri="{FF2B5EF4-FFF2-40B4-BE49-F238E27FC236}">
                <a16:creationId xmlns:a16="http://schemas.microsoft.com/office/drawing/2014/main" id="{9BEA452C-50CF-9B4E-8CFA-7BAA4CAE4C46}"/>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12325"/>
                                        </p:tgtEl>
                                        <p:attrNameLst>
                                          <p:attrName>style.visibility</p:attrName>
                                        </p:attrNameLst>
                                      </p:cBhvr>
                                      <p:to>
                                        <p:strVal val="visible"/>
                                      </p:to>
                                    </p:set>
                                    <p:animEffect transition="in" filter="fade">
                                      <p:cBhvr>
                                        <p:cTn id="7" dur="770" decel="100000"/>
                                        <p:tgtEl>
                                          <p:spTgt spid="312325"/>
                                        </p:tgtEl>
                                      </p:cBhvr>
                                    </p:animEffect>
                                    <p:animScale>
                                      <p:cBhvr>
                                        <p:cTn id="8" dur="770" decel="100000"/>
                                        <p:tgtEl>
                                          <p:spTgt spid="312325"/>
                                        </p:tgtEl>
                                      </p:cBhvr>
                                      <p:from x="10000" y="10000"/>
                                      <p:to x="200000" y="450000"/>
                                    </p:animScale>
                                    <p:animScale>
                                      <p:cBhvr>
                                        <p:cTn id="9" dur="1230" accel="100000" fill="hold">
                                          <p:stCondLst>
                                            <p:cond delay="770"/>
                                          </p:stCondLst>
                                        </p:cTn>
                                        <p:tgtEl>
                                          <p:spTgt spid="312325"/>
                                        </p:tgtEl>
                                      </p:cBhvr>
                                      <p:from x="200000" y="450000"/>
                                      <p:to x="100000" y="100000"/>
                                    </p:animScale>
                                    <p:set>
                                      <p:cBhvr>
                                        <p:cTn id="10" dur="770" fill="hold"/>
                                        <p:tgtEl>
                                          <p:spTgt spid="312325"/>
                                        </p:tgtEl>
                                        <p:attrNameLst>
                                          <p:attrName>ppt_x</p:attrName>
                                        </p:attrNameLst>
                                      </p:cBhvr>
                                      <p:to>
                                        <p:strVal val="(0.5)"/>
                                      </p:to>
                                    </p:set>
                                    <p:anim from="(0.5)" to="(#ppt_x)" calcmode="lin" valueType="num">
                                      <p:cBhvr>
                                        <p:cTn id="11" dur="1230" accel="100000" fill="hold">
                                          <p:stCondLst>
                                            <p:cond delay="770"/>
                                          </p:stCondLst>
                                        </p:cTn>
                                        <p:tgtEl>
                                          <p:spTgt spid="312325"/>
                                        </p:tgtEl>
                                        <p:attrNameLst>
                                          <p:attrName>ppt_x</p:attrName>
                                        </p:attrNameLst>
                                      </p:cBhvr>
                                    </p:anim>
                                    <p:set>
                                      <p:cBhvr>
                                        <p:cTn id="12" dur="770" fill="hold"/>
                                        <p:tgtEl>
                                          <p:spTgt spid="312325"/>
                                        </p:tgtEl>
                                        <p:attrNameLst>
                                          <p:attrName>ppt_y</p:attrName>
                                        </p:attrNameLst>
                                      </p:cBhvr>
                                      <p:to>
                                        <p:strVal val="(#ppt_y+0.4)"/>
                                      </p:to>
                                    </p:set>
                                    <p:anim from="(#ppt_y+0.4)" to="(#ppt_y)" calcmode="lin" valueType="num">
                                      <p:cBhvr>
                                        <p:cTn id="13" dur="1230" accel="100000" fill="hold">
                                          <p:stCondLst>
                                            <p:cond delay="770"/>
                                          </p:stCondLst>
                                        </p:cTn>
                                        <p:tgtEl>
                                          <p:spTgt spid="31232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312324"/>
                                        </p:tgtEl>
                                        <p:attrNameLst>
                                          <p:attrName>style.visibility</p:attrName>
                                        </p:attrNameLst>
                                      </p:cBhvr>
                                      <p:to>
                                        <p:strVal val="visible"/>
                                      </p:to>
                                    </p:set>
                                    <p:animEffect transition="in" filter="fade">
                                      <p:cBhvr>
                                        <p:cTn id="18" dur="770" decel="100000"/>
                                        <p:tgtEl>
                                          <p:spTgt spid="312324"/>
                                        </p:tgtEl>
                                      </p:cBhvr>
                                    </p:animEffect>
                                    <p:animScale>
                                      <p:cBhvr>
                                        <p:cTn id="19" dur="770" decel="100000"/>
                                        <p:tgtEl>
                                          <p:spTgt spid="312324"/>
                                        </p:tgtEl>
                                      </p:cBhvr>
                                      <p:from x="10000" y="10000"/>
                                      <p:to x="200000" y="450000"/>
                                    </p:animScale>
                                    <p:animScale>
                                      <p:cBhvr>
                                        <p:cTn id="20" dur="1230" accel="100000" fill="hold">
                                          <p:stCondLst>
                                            <p:cond delay="770"/>
                                          </p:stCondLst>
                                        </p:cTn>
                                        <p:tgtEl>
                                          <p:spTgt spid="312324"/>
                                        </p:tgtEl>
                                      </p:cBhvr>
                                      <p:from x="200000" y="450000"/>
                                      <p:to x="100000" y="100000"/>
                                    </p:animScale>
                                    <p:set>
                                      <p:cBhvr>
                                        <p:cTn id="21" dur="770" fill="hold"/>
                                        <p:tgtEl>
                                          <p:spTgt spid="312324"/>
                                        </p:tgtEl>
                                        <p:attrNameLst>
                                          <p:attrName>ppt_x</p:attrName>
                                        </p:attrNameLst>
                                      </p:cBhvr>
                                      <p:to>
                                        <p:strVal val="(0.5)"/>
                                      </p:to>
                                    </p:set>
                                    <p:anim from="(0.5)" to="(#ppt_x)" calcmode="lin" valueType="num">
                                      <p:cBhvr>
                                        <p:cTn id="22" dur="1230" accel="100000" fill="hold">
                                          <p:stCondLst>
                                            <p:cond delay="770"/>
                                          </p:stCondLst>
                                        </p:cTn>
                                        <p:tgtEl>
                                          <p:spTgt spid="312324"/>
                                        </p:tgtEl>
                                        <p:attrNameLst>
                                          <p:attrName>ppt_x</p:attrName>
                                        </p:attrNameLst>
                                      </p:cBhvr>
                                    </p:anim>
                                    <p:set>
                                      <p:cBhvr>
                                        <p:cTn id="23" dur="770" fill="hold"/>
                                        <p:tgtEl>
                                          <p:spTgt spid="312324"/>
                                        </p:tgtEl>
                                        <p:attrNameLst>
                                          <p:attrName>ppt_y</p:attrName>
                                        </p:attrNameLst>
                                      </p:cBhvr>
                                      <p:to>
                                        <p:strVal val="(#ppt_y+0.4)"/>
                                      </p:to>
                                    </p:set>
                                    <p:anim from="(#ppt_y+0.4)" to="(#ppt_y)" calcmode="lin" valueType="num">
                                      <p:cBhvr>
                                        <p:cTn id="24" dur="1230" accel="100000" fill="hold">
                                          <p:stCondLst>
                                            <p:cond delay="770"/>
                                          </p:stCondLst>
                                        </p:cTn>
                                        <p:tgtEl>
                                          <p:spTgt spid="312324"/>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312326"/>
                                        </p:tgtEl>
                                        <p:attrNameLst>
                                          <p:attrName>style.visibility</p:attrName>
                                        </p:attrNameLst>
                                      </p:cBhvr>
                                      <p:to>
                                        <p:strVal val="visible"/>
                                      </p:to>
                                    </p:set>
                                    <p:animEffect transition="in" filter="fade">
                                      <p:cBhvr>
                                        <p:cTn id="29" dur="770" decel="100000"/>
                                        <p:tgtEl>
                                          <p:spTgt spid="312326"/>
                                        </p:tgtEl>
                                      </p:cBhvr>
                                    </p:animEffect>
                                    <p:animScale>
                                      <p:cBhvr>
                                        <p:cTn id="30" dur="770" decel="100000"/>
                                        <p:tgtEl>
                                          <p:spTgt spid="312326"/>
                                        </p:tgtEl>
                                      </p:cBhvr>
                                      <p:from x="10000" y="10000"/>
                                      <p:to x="200000" y="450000"/>
                                    </p:animScale>
                                    <p:animScale>
                                      <p:cBhvr>
                                        <p:cTn id="31" dur="1230" accel="100000" fill="hold">
                                          <p:stCondLst>
                                            <p:cond delay="770"/>
                                          </p:stCondLst>
                                        </p:cTn>
                                        <p:tgtEl>
                                          <p:spTgt spid="312326"/>
                                        </p:tgtEl>
                                      </p:cBhvr>
                                      <p:from x="200000" y="450000"/>
                                      <p:to x="100000" y="100000"/>
                                    </p:animScale>
                                    <p:set>
                                      <p:cBhvr>
                                        <p:cTn id="32" dur="770" fill="hold"/>
                                        <p:tgtEl>
                                          <p:spTgt spid="312326"/>
                                        </p:tgtEl>
                                        <p:attrNameLst>
                                          <p:attrName>ppt_x</p:attrName>
                                        </p:attrNameLst>
                                      </p:cBhvr>
                                      <p:to>
                                        <p:strVal val="(0.5)"/>
                                      </p:to>
                                    </p:set>
                                    <p:anim from="(0.5)" to="(#ppt_x)" calcmode="lin" valueType="num">
                                      <p:cBhvr>
                                        <p:cTn id="33" dur="1230" accel="100000" fill="hold">
                                          <p:stCondLst>
                                            <p:cond delay="770"/>
                                          </p:stCondLst>
                                        </p:cTn>
                                        <p:tgtEl>
                                          <p:spTgt spid="312326"/>
                                        </p:tgtEl>
                                        <p:attrNameLst>
                                          <p:attrName>ppt_x</p:attrName>
                                        </p:attrNameLst>
                                      </p:cBhvr>
                                    </p:anim>
                                    <p:set>
                                      <p:cBhvr>
                                        <p:cTn id="34" dur="770" fill="hold"/>
                                        <p:tgtEl>
                                          <p:spTgt spid="312326"/>
                                        </p:tgtEl>
                                        <p:attrNameLst>
                                          <p:attrName>ppt_y</p:attrName>
                                        </p:attrNameLst>
                                      </p:cBhvr>
                                      <p:to>
                                        <p:strVal val="(#ppt_y+0.4)"/>
                                      </p:to>
                                    </p:set>
                                    <p:anim from="(#ppt_y+0.4)" to="(#ppt_y)" calcmode="lin" valueType="num">
                                      <p:cBhvr>
                                        <p:cTn id="35" dur="1230" accel="100000" fill="hold">
                                          <p:stCondLst>
                                            <p:cond delay="770"/>
                                          </p:stCondLst>
                                        </p:cTn>
                                        <p:tgtEl>
                                          <p:spTgt spid="3123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DA1AB181-C907-4146-8083-2CD46E0CE640}"/>
              </a:ext>
            </a:extLst>
          </p:cNvPr>
          <p:cNvSpPr>
            <a:spLocks noGrp="1" noChangeArrowheads="1"/>
          </p:cNvSpPr>
          <p:nvPr>
            <p:ph type="title"/>
          </p:nvPr>
        </p:nvSpPr>
        <p:spPr>
          <a:xfrm>
            <a:off x="0" y="457200"/>
            <a:ext cx="9144000" cy="1143000"/>
          </a:xfrm>
        </p:spPr>
        <p:txBody>
          <a:bodyPr/>
          <a:lstStyle/>
          <a:p>
            <a:pPr eaLnBrk="1" hangingPunct="1">
              <a:defRPr/>
            </a:pPr>
            <a:r>
              <a:rPr lang="en-US" altLang="en-US" dirty="0">
                <a:solidFill>
                  <a:srgbClr val="FFFF99"/>
                </a:solidFill>
                <a:latin typeface="Showcard Gothic" pitchFamily="82" charset="0"/>
              </a:rPr>
              <a:t>VISION v. </a:t>
            </a:r>
            <a:r>
              <a:rPr lang="en-US" altLang="en-US" dirty="0" err="1">
                <a:solidFill>
                  <a:srgbClr val="FFFF99"/>
                </a:solidFill>
                <a:latin typeface="Showcard Gothic" pitchFamily="82" charset="0"/>
              </a:rPr>
              <a:t>Widder</a:t>
            </a:r>
            <a:r>
              <a:rPr lang="en-US" altLang="en-US" dirty="0">
                <a:solidFill>
                  <a:srgbClr val="FFFF99"/>
                </a:solidFill>
                <a:latin typeface="Showcard Gothic" pitchFamily="82" charset="0"/>
              </a:rPr>
              <a:t> &amp; </a:t>
            </a:r>
            <a:r>
              <a:rPr lang="en-US" altLang="en-US" dirty="0" err="1">
                <a:solidFill>
                  <a:srgbClr val="FFFF99"/>
                </a:solidFill>
                <a:latin typeface="Showcard Gothic" pitchFamily="82" charset="0"/>
              </a:rPr>
              <a:t>Ziegenbock</a:t>
            </a:r>
            <a:endParaRPr lang="en-US" altLang="en-US" dirty="0">
              <a:solidFill>
                <a:srgbClr val="FFFF99"/>
              </a:solidFill>
              <a:latin typeface="Showcard Gothic" pitchFamily="82" charset="0"/>
            </a:endParaRPr>
          </a:p>
        </p:txBody>
      </p:sp>
      <p:sp>
        <p:nvSpPr>
          <p:cNvPr id="193539" name="Rectangle 3">
            <a:extLst>
              <a:ext uri="{FF2B5EF4-FFF2-40B4-BE49-F238E27FC236}">
                <a16:creationId xmlns:a16="http://schemas.microsoft.com/office/drawing/2014/main" id="{F85DCAEC-2411-3541-8B99-D3A27D4009F3}"/>
              </a:ext>
            </a:extLst>
          </p:cNvPr>
          <p:cNvSpPr>
            <a:spLocks noGrp="1" noChangeArrowheads="1"/>
          </p:cNvSpPr>
          <p:nvPr>
            <p:ph type="body" idx="1"/>
          </p:nvPr>
        </p:nvSpPr>
        <p:spPr>
          <a:xfrm>
            <a:off x="838200" y="1828800"/>
            <a:ext cx="8229600" cy="4495800"/>
          </a:xfrm>
        </p:spPr>
        <p:txBody>
          <a:bodyPr/>
          <a:lstStyle/>
          <a:p>
            <a:pPr eaLnBrk="1" hangingPunct="1">
              <a:buFont typeface="Wingdings" pitchFamily="2" charset="2"/>
              <a:buNone/>
              <a:defRPr/>
            </a:pPr>
            <a:r>
              <a:rPr lang="en-US" altLang="en-US" sz="2800" i="1" dirty="0" err="1">
                <a:latin typeface="Arial" panose="020B0604020202020204" pitchFamily="34" charset="0"/>
              </a:rPr>
              <a:t>Kap</a:t>
            </a:r>
            <a:r>
              <a:rPr lang="en-US" altLang="en-US" sz="2800" i="1" dirty="0">
                <a:latin typeface="Arial" panose="020B0604020202020204" pitchFamily="34" charset="0"/>
              </a:rPr>
              <a:t>. 7 </a:t>
            </a:r>
            <a:r>
              <a:rPr lang="en-US" altLang="en-US" sz="2800" i="1" dirty="0" err="1">
                <a:latin typeface="Arial" panose="020B0604020202020204" pitchFamily="34" charset="0"/>
              </a:rPr>
              <a:t>schliesst</a:t>
            </a:r>
            <a:r>
              <a:rPr lang="en-US" altLang="en-US" sz="2800" i="1" dirty="0">
                <a:latin typeface="Arial" panose="020B0604020202020204" pitchFamily="34" charset="0"/>
              </a:rPr>
              <a:t> den </a:t>
            </a:r>
            <a:r>
              <a:rPr lang="en-US" altLang="en-US" sz="2800" i="1" dirty="0" err="1">
                <a:latin typeface="Arial" panose="020B0604020202020204" pitchFamily="34" charset="0"/>
              </a:rPr>
              <a:t>Aramäischen</a:t>
            </a:r>
            <a:r>
              <a:rPr lang="en-US" altLang="en-US" sz="2800" i="1" dirty="0">
                <a:latin typeface="Arial" panose="020B0604020202020204" pitchFamily="34" charset="0"/>
              </a:rPr>
              <a:t> Teil Daniels ab, </a:t>
            </a:r>
            <a:r>
              <a:rPr lang="en-US" altLang="en-US" sz="2800" i="1" dirty="0" err="1">
                <a:latin typeface="Arial" panose="020B0604020202020204" pitchFamily="34" charset="0"/>
              </a:rPr>
              <a:t>Kap</a:t>
            </a:r>
            <a:r>
              <a:rPr lang="en-US" altLang="en-US" sz="2800" i="1" dirty="0">
                <a:latin typeface="Arial" panose="020B0604020202020204" pitchFamily="34" charset="0"/>
              </a:rPr>
              <a:t>. 8 </a:t>
            </a:r>
            <a:r>
              <a:rPr lang="en-US" altLang="en-US" sz="2800" i="1" dirty="0" err="1">
                <a:latin typeface="Arial" panose="020B0604020202020204" pitchFamily="34" charset="0"/>
              </a:rPr>
              <a:t>fährt</a:t>
            </a:r>
            <a:r>
              <a:rPr lang="en-US" altLang="en-US" sz="2800" i="1" dirty="0">
                <a:latin typeface="Arial" panose="020B0604020202020204" pitchFamily="34" charset="0"/>
              </a:rPr>
              <a:t> in </a:t>
            </a:r>
            <a:r>
              <a:rPr lang="en-US" altLang="en-US" sz="2800" i="1" dirty="0" err="1">
                <a:latin typeface="Arial" panose="020B0604020202020204" pitchFamily="34" charset="0"/>
              </a:rPr>
              <a:t>Hebräisch</a:t>
            </a:r>
            <a:r>
              <a:rPr lang="en-US" altLang="en-US" sz="2800" i="1" dirty="0">
                <a:latin typeface="Arial" panose="020B0604020202020204" pitchFamily="34" charset="0"/>
              </a:rPr>
              <a:t> fort.</a:t>
            </a:r>
          </a:p>
          <a:p>
            <a:pPr eaLnBrk="1" hangingPunct="1">
              <a:buFont typeface="Wingdings" pitchFamily="2" charset="2"/>
              <a:buNone/>
              <a:defRPr/>
            </a:pPr>
            <a:endParaRPr lang="en-US" altLang="en-US" sz="2800" i="1" dirty="0">
              <a:latin typeface="Arial" panose="020B0604020202020204" pitchFamily="34" charset="0"/>
            </a:endParaRPr>
          </a:p>
          <a:p>
            <a:pPr eaLnBrk="1" hangingPunct="1">
              <a:buFont typeface="Wingdings" pitchFamily="2" charset="2"/>
              <a:buNone/>
              <a:defRPr/>
            </a:pPr>
            <a:r>
              <a:rPr lang="en-US" altLang="en-US" sz="2800" i="1" dirty="0">
                <a:latin typeface="Arial" panose="020B0604020202020204" pitchFamily="34" charset="0"/>
              </a:rPr>
              <a:t>Anders </a:t>
            </a:r>
            <a:r>
              <a:rPr lang="en-US" altLang="en-US" sz="2800" i="1" dirty="0" err="1">
                <a:latin typeface="Arial" panose="020B0604020202020204" pitchFamily="34" charset="0"/>
              </a:rPr>
              <a:t>als</a:t>
            </a:r>
            <a:r>
              <a:rPr lang="en-US" altLang="en-US" sz="2800" i="1" dirty="0">
                <a:latin typeface="Arial" panose="020B0604020202020204" pitchFamily="34" charset="0"/>
              </a:rPr>
              <a:t> </a:t>
            </a:r>
            <a:r>
              <a:rPr lang="en-US" altLang="en-US" sz="2800" i="1" dirty="0" err="1">
                <a:latin typeface="Arial" panose="020B0604020202020204" pitchFamily="34" charset="0"/>
              </a:rPr>
              <a:t>bei</a:t>
            </a:r>
            <a:r>
              <a:rPr lang="en-US" altLang="en-US" sz="2800" i="1" dirty="0">
                <a:latin typeface="Arial" panose="020B0604020202020204" pitchFamily="34" charset="0"/>
              </a:rPr>
              <a:t> </a:t>
            </a:r>
            <a:r>
              <a:rPr lang="en-US" altLang="en-US" sz="2800" i="1" dirty="0" err="1">
                <a:latin typeface="Arial" panose="020B0604020202020204" pitchFamily="34" charset="0"/>
              </a:rPr>
              <a:t>Kap</a:t>
            </a:r>
            <a:r>
              <a:rPr lang="en-US" altLang="en-US" sz="2800" i="1" dirty="0">
                <a:latin typeface="Arial" panose="020B0604020202020204" pitchFamily="34" charset="0"/>
              </a:rPr>
              <a:t>. 2 und 7, </a:t>
            </a:r>
            <a:r>
              <a:rPr lang="en-US" altLang="en-US" sz="2800" i="1" dirty="0" err="1">
                <a:latin typeface="Arial" panose="020B0604020202020204" pitchFamily="34" charset="0"/>
              </a:rPr>
              <a:t>besteht</a:t>
            </a:r>
            <a:r>
              <a:rPr lang="en-US" altLang="en-US" sz="2800" i="1" dirty="0">
                <a:latin typeface="Arial" panose="020B0604020202020204" pitchFamily="34" charset="0"/>
              </a:rPr>
              <a:t> </a:t>
            </a:r>
            <a:r>
              <a:rPr lang="en-US" altLang="en-US" sz="2800" i="1" dirty="0" err="1">
                <a:latin typeface="Arial" panose="020B0604020202020204" pitchFamily="34" charset="0"/>
              </a:rPr>
              <a:t>weitgehend</a:t>
            </a:r>
            <a:r>
              <a:rPr lang="en-US" altLang="en-US" sz="2800" i="1" dirty="0">
                <a:latin typeface="Arial" panose="020B0604020202020204" pitchFamily="34" charset="0"/>
              </a:rPr>
              <a:t> </a:t>
            </a:r>
            <a:r>
              <a:rPr lang="en-US" altLang="en-US" sz="2800" i="1" dirty="0" err="1">
                <a:latin typeface="Arial" panose="020B0604020202020204" pitchFamily="34" charset="0"/>
              </a:rPr>
              <a:t>Übereinstimmung</a:t>
            </a:r>
            <a:r>
              <a:rPr lang="en-US" altLang="en-US" sz="2800" i="1" dirty="0">
                <a:latin typeface="Arial" panose="020B0604020202020204" pitchFamily="34" charset="0"/>
              </a:rPr>
              <a:t> </a:t>
            </a:r>
            <a:r>
              <a:rPr lang="en-US" altLang="en-US" sz="2800" i="1" dirty="0" err="1">
                <a:latin typeface="Arial" panose="020B0604020202020204" pitchFamily="34" charset="0"/>
              </a:rPr>
              <a:t>zur</a:t>
            </a:r>
            <a:r>
              <a:rPr lang="en-US" altLang="en-US" sz="2800" i="1" dirty="0">
                <a:latin typeface="Arial" panose="020B0604020202020204" pitchFamily="34" charset="0"/>
              </a:rPr>
              <a:t> </a:t>
            </a:r>
            <a:r>
              <a:rPr lang="en-US" altLang="en-US" sz="2800" i="1" dirty="0" err="1">
                <a:latin typeface="Arial" panose="020B0604020202020204" pitchFamily="34" charset="0"/>
              </a:rPr>
              <a:t>Auslegung</a:t>
            </a:r>
            <a:r>
              <a:rPr lang="en-US" altLang="en-US" sz="2800" i="1" dirty="0">
                <a:latin typeface="Arial" panose="020B0604020202020204" pitchFamily="34" charset="0"/>
              </a:rPr>
              <a:t> von </a:t>
            </a:r>
            <a:r>
              <a:rPr lang="en-US" altLang="en-US" sz="2800" i="1" dirty="0" err="1">
                <a:latin typeface="Arial" panose="020B0604020202020204" pitchFamily="34" charset="0"/>
              </a:rPr>
              <a:t>Kap</a:t>
            </a:r>
            <a:r>
              <a:rPr lang="en-US" altLang="en-US" sz="2800" i="1" dirty="0">
                <a:latin typeface="Arial" panose="020B0604020202020204" pitchFamily="34" charset="0"/>
              </a:rPr>
              <a:t>. 8.</a:t>
            </a:r>
          </a:p>
          <a:p>
            <a:pPr eaLnBrk="1" hangingPunct="1">
              <a:buFont typeface="Wingdings" pitchFamily="2" charset="2"/>
              <a:buNone/>
              <a:defRPr/>
            </a:pPr>
            <a:endParaRPr lang="en-US" altLang="en-US" sz="2800" i="1" dirty="0">
              <a:latin typeface="Arial" panose="020B0604020202020204" pitchFamily="34" charset="0"/>
            </a:endParaRPr>
          </a:p>
          <a:p>
            <a:pPr eaLnBrk="1" hangingPunct="1">
              <a:buFont typeface="Wingdings" pitchFamily="2" charset="2"/>
              <a:buNone/>
              <a:defRPr/>
            </a:pPr>
            <a:r>
              <a:rPr lang="en-US" altLang="en-US" sz="2800" i="1" dirty="0">
                <a:latin typeface="Arial" panose="020B0604020202020204" pitchFamily="34" charset="0"/>
              </a:rPr>
              <a:t>Die Vision </a:t>
            </a:r>
            <a:r>
              <a:rPr lang="en-US" altLang="en-US" sz="2800" i="1" dirty="0" err="1">
                <a:latin typeface="Arial" panose="020B0604020202020204" pitchFamily="34" charset="0"/>
              </a:rPr>
              <a:t>beschreibt</a:t>
            </a:r>
            <a:r>
              <a:rPr lang="en-US" altLang="en-US" sz="2800" i="1" dirty="0">
                <a:latin typeface="Arial" panose="020B0604020202020204" pitchFamily="34" charset="0"/>
              </a:rPr>
              <a:t> die </a:t>
            </a:r>
            <a:r>
              <a:rPr lang="en-US" altLang="en-US" sz="2800" i="1" dirty="0" err="1">
                <a:latin typeface="Arial" panose="020B0604020202020204" pitchFamily="34" charset="0"/>
              </a:rPr>
              <a:t>Kämpfe</a:t>
            </a:r>
            <a:r>
              <a:rPr lang="en-US" altLang="en-US" sz="2800" i="1" dirty="0">
                <a:latin typeface="Arial" panose="020B0604020202020204" pitchFamily="34" charset="0"/>
              </a:rPr>
              <a:t> </a:t>
            </a:r>
            <a:r>
              <a:rPr lang="en-US" altLang="en-US" sz="2800" i="1" dirty="0" err="1">
                <a:latin typeface="Arial" panose="020B0604020202020204" pitchFamily="34" charset="0"/>
              </a:rPr>
              <a:t>zwischen</a:t>
            </a:r>
            <a:r>
              <a:rPr lang="en-US" altLang="en-US" sz="2800" i="1" dirty="0">
                <a:latin typeface="Arial" panose="020B0604020202020204" pitchFamily="34" charset="0"/>
              </a:rPr>
              <a:t> Per-</a:t>
            </a:r>
            <a:r>
              <a:rPr lang="en-US" altLang="en-US" sz="2800" i="1" dirty="0" err="1">
                <a:latin typeface="Arial" panose="020B0604020202020204" pitchFamily="34" charset="0"/>
              </a:rPr>
              <a:t>sien</a:t>
            </a:r>
            <a:r>
              <a:rPr lang="en-US" altLang="en-US" sz="2800" i="1" dirty="0">
                <a:latin typeface="Arial" panose="020B0604020202020204" pitchFamily="34" charset="0"/>
              </a:rPr>
              <a:t> und </a:t>
            </a:r>
            <a:r>
              <a:rPr lang="en-US" altLang="en-US" sz="2800" i="1" dirty="0" err="1">
                <a:latin typeface="Arial" panose="020B0604020202020204" pitchFamily="34" charset="0"/>
              </a:rPr>
              <a:t>Griechenland</a:t>
            </a:r>
            <a:r>
              <a:rPr lang="en-US" altLang="en-US" sz="2800" i="1" dirty="0">
                <a:latin typeface="Arial" panose="020B0604020202020204" pitchFamily="34" charset="0"/>
              </a:rPr>
              <a:t>.</a:t>
            </a:r>
          </a:p>
        </p:txBody>
      </p:sp>
      <p:sp>
        <p:nvSpPr>
          <p:cNvPr id="4" name="Slide Number Placeholder 5">
            <a:extLst>
              <a:ext uri="{FF2B5EF4-FFF2-40B4-BE49-F238E27FC236}">
                <a16:creationId xmlns:a16="http://schemas.microsoft.com/office/drawing/2014/main" id="{89E5229B-74EA-044F-B858-E1C47E168591}"/>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120</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3539">
                                            <p:txEl>
                                              <p:pRg st="2" end="2"/>
                                            </p:txEl>
                                          </p:spTgt>
                                        </p:tgtEl>
                                        <p:attrNameLst>
                                          <p:attrName>style.visibility</p:attrName>
                                        </p:attrNameLst>
                                      </p:cBhvr>
                                      <p:to>
                                        <p:strVal val="visible"/>
                                      </p:to>
                                    </p:set>
                                    <p:anim calcmode="lin" valueType="num">
                                      <p:cBhvr additive="base">
                                        <p:cTn id="7" dur="500" fill="hold"/>
                                        <p:tgtEl>
                                          <p:spTgt spid="19353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3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3539">
                                            <p:txEl>
                                              <p:pRg st="4" end="4"/>
                                            </p:txEl>
                                          </p:spTgt>
                                        </p:tgtEl>
                                        <p:attrNameLst>
                                          <p:attrName>style.visibility</p:attrName>
                                        </p:attrNameLst>
                                      </p:cBhvr>
                                      <p:to>
                                        <p:strVal val="visible"/>
                                      </p:to>
                                    </p:set>
                                    <p:anim calcmode="lin" valueType="num">
                                      <p:cBhvr additive="base">
                                        <p:cTn id="13" dur="500" fill="hold"/>
                                        <p:tgtEl>
                                          <p:spTgt spid="193539">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35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Text Box 2">
            <a:extLst>
              <a:ext uri="{FF2B5EF4-FFF2-40B4-BE49-F238E27FC236}">
                <a16:creationId xmlns:a16="http://schemas.microsoft.com/office/drawing/2014/main" id="{F80C683F-274D-1F4D-984D-B3192F15874D}"/>
              </a:ext>
            </a:extLst>
          </p:cNvPr>
          <p:cNvSpPr txBox="1">
            <a:spLocks noChangeArrowheads="1"/>
          </p:cNvSpPr>
          <p:nvPr/>
        </p:nvSpPr>
        <p:spPr bwMode="auto">
          <a:xfrm>
            <a:off x="304800" y="228600"/>
            <a:ext cx="8534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b="1" dirty="0">
                <a:latin typeface="Arial" panose="020B0604020202020204" pitchFamily="34" charset="0"/>
              </a:rPr>
              <a:t>Das </a:t>
            </a:r>
            <a:r>
              <a:rPr lang="en-US" altLang="en-US" b="1" dirty="0" err="1">
                <a:latin typeface="Arial" panose="020B0604020202020204" pitchFamily="34" charset="0"/>
              </a:rPr>
              <a:t>Achaemenidenreich</a:t>
            </a:r>
            <a:r>
              <a:rPr lang="en-US" altLang="en-US" b="1" dirty="0">
                <a:latin typeface="Arial" panose="020B0604020202020204" pitchFamily="34" charset="0"/>
              </a:rPr>
              <a:t> in seiner </a:t>
            </a:r>
            <a:r>
              <a:rPr lang="en-US" altLang="en-US" b="1" dirty="0" err="1">
                <a:latin typeface="Arial" panose="020B0604020202020204" pitchFamily="34" charset="0"/>
              </a:rPr>
              <a:t>grössten</a:t>
            </a:r>
            <a:r>
              <a:rPr lang="en-US" altLang="en-US" b="1" dirty="0">
                <a:latin typeface="Arial" panose="020B0604020202020204" pitchFamily="34" charset="0"/>
              </a:rPr>
              <a:t> </a:t>
            </a:r>
            <a:r>
              <a:rPr lang="en-US" altLang="en-US" b="1" dirty="0" err="1">
                <a:latin typeface="Arial" panose="020B0604020202020204" pitchFamily="34" charset="0"/>
              </a:rPr>
              <a:t>Ausdehnung</a:t>
            </a:r>
            <a:r>
              <a:rPr lang="en-US" altLang="en-US" b="1" dirty="0">
                <a:latin typeface="Arial" panose="020B0604020202020204" pitchFamily="34" charset="0"/>
              </a:rPr>
              <a:t> </a:t>
            </a:r>
            <a:r>
              <a:rPr lang="en-US" altLang="en-US" b="1" dirty="0" err="1">
                <a:latin typeface="Arial" panose="020B0604020202020204" pitchFamily="34" charset="0"/>
              </a:rPr>
              <a:t>unter</a:t>
            </a:r>
            <a:r>
              <a:rPr lang="en-US" altLang="en-US" b="1" dirty="0">
                <a:latin typeface="Arial" panose="020B0604020202020204" pitchFamily="34" charset="0"/>
              </a:rPr>
              <a:t> Darius III.</a:t>
            </a:r>
          </a:p>
        </p:txBody>
      </p:sp>
      <p:pic>
        <p:nvPicPr>
          <p:cNvPr id="144387" name="Picture 3" descr="Achaemenid_Empire_Map[1]">
            <a:extLst>
              <a:ext uri="{FF2B5EF4-FFF2-40B4-BE49-F238E27FC236}">
                <a16:creationId xmlns:a16="http://schemas.microsoft.com/office/drawing/2014/main" id="{D435BEF7-AF9B-3F4A-BDDD-9234F151345F}"/>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1447800"/>
            <a:ext cx="9144000" cy="5035550"/>
          </a:xfrm>
        </p:spPr>
      </p:pic>
      <p:sp>
        <p:nvSpPr>
          <p:cNvPr id="293892" name="Oval 4">
            <a:extLst>
              <a:ext uri="{FF2B5EF4-FFF2-40B4-BE49-F238E27FC236}">
                <a16:creationId xmlns:a16="http://schemas.microsoft.com/office/drawing/2014/main" id="{DA5DFCD7-289D-AD4C-95F6-B4E9A2C4C2AD}"/>
              </a:ext>
            </a:extLst>
          </p:cNvPr>
          <p:cNvSpPr>
            <a:spLocks noChangeArrowheads="1"/>
          </p:cNvSpPr>
          <p:nvPr/>
        </p:nvSpPr>
        <p:spPr bwMode="auto">
          <a:xfrm>
            <a:off x="4114800" y="4495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5" name="Slide Number Placeholder 5">
            <a:extLst>
              <a:ext uri="{FF2B5EF4-FFF2-40B4-BE49-F238E27FC236}">
                <a16:creationId xmlns:a16="http://schemas.microsoft.com/office/drawing/2014/main" id="{AFCE312D-D64C-9C41-9AA9-B522A12E8E8A}"/>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121</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3892"/>
                                        </p:tgtEl>
                                        <p:attrNameLst>
                                          <p:attrName>style.visibility</p:attrName>
                                        </p:attrNameLst>
                                      </p:cBhvr>
                                      <p:to>
                                        <p:strVal val="visible"/>
                                      </p:to>
                                    </p:set>
                                    <p:anim calcmode="lin" valueType="num">
                                      <p:cBhvr>
                                        <p:cTn id="7" dur="500" fill="hold"/>
                                        <p:tgtEl>
                                          <p:spTgt spid="293892"/>
                                        </p:tgtEl>
                                        <p:attrNameLst>
                                          <p:attrName>ppt_w</p:attrName>
                                        </p:attrNameLst>
                                      </p:cBhvr>
                                      <p:tavLst>
                                        <p:tav tm="0">
                                          <p:val>
                                            <p:fltVal val="0"/>
                                          </p:val>
                                        </p:tav>
                                        <p:tav tm="100000">
                                          <p:val>
                                            <p:strVal val="#ppt_w"/>
                                          </p:val>
                                        </p:tav>
                                      </p:tavLst>
                                    </p:anim>
                                    <p:anim calcmode="lin" valueType="num">
                                      <p:cBhvr>
                                        <p:cTn id="8" dur="500" fill="hold"/>
                                        <p:tgtEl>
                                          <p:spTgt spid="2938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Text Box 5">
            <a:extLst>
              <a:ext uri="{FF2B5EF4-FFF2-40B4-BE49-F238E27FC236}">
                <a16:creationId xmlns:a16="http://schemas.microsoft.com/office/drawing/2014/main" id="{2102FD10-81A4-B048-B381-BDE880171EA7}"/>
              </a:ext>
            </a:extLst>
          </p:cNvPr>
          <p:cNvSpPr txBox="1">
            <a:spLocks noChangeArrowheads="1"/>
          </p:cNvSpPr>
          <p:nvPr/>
        </p:nvSpPr>
        <p:spPr bwMode="auto">
          <a:xfrm>
            <a:off x="0" y="669925"/>
            <a:ext cx="19812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r" eaLnBrk="1" hangingPunct="1">
              <a:spcBef>
                <a:spcPct val="50000"/>
              </a:spcBef>
              <a:buClrTx/>
              <a:buSzTx/>
              <a:buFontTx/>
              <a:buNone/>
            </a:pPr>
            <a:r>
              <a:rPr lang="en-US" altLang="en-US" sz="2000" dirty="0"/>
              <a:t>Grab von </a:t>
            </a:r>
            <a:r>
              <a:rPr lang="en-US" altLang="en-US" sz="2000" dirty="0" err="1"/>
              <a:t>Kyrus</a:t>
            </a:r>
            <a:r>
              <a:rPr lang="en-US" altLang="en-US" sz="2000" dirty="0"/>
              <a:t>, </a:t>
            </a:r>
            <a:r>
              <a:rPr lang="en-US" altLang="en-US" sz="2000" dirty="0" err="1"/>
              <a:t>entdeckt</a:t>
            </a:r>
            <a:r>
              <a:rPr lang="en-US" altLang="en-US" sz="2000" dirty="0"/>
              <a:t> </a:t>
            </a:r>
            <a:r>
              <a:rPr lang="en-US" altLang="en-US" sz="2000" dirty="0" err="1"/>
              <a:t>bei</a:t>
            </a:r>
            <a:r>
              <a:rPr lang="en-US" altLang="en-US" sz="2000" dirty="0"/>
              <a:t> Pasargadae (</a:t>
            </a:r>
            <a:r>
              <a:rPr lang="en-US" altLang="en-US" sz="2000" dirty="0" err="1"/>
              <a:t>Südl</a:t>
            </a:r>
            <a:r>
              <a:rPr lang="en-US" altLang="en-US" sz="2000" dirty="0"/>
              <a:t>. </a:t>
            </a:r>
            <a:r>
              <a:rPr lang="en-US" altLang="en-US" sz="2000" dirty="0" err="1"/>
              <a:t>Zentral</a:t>
            </a:r>
            <a:r>
              <a:rPr lang="en-US" altLang="en-US" sz="2000" dirty="0"/>
              <a:t>-Iran) in 1951; Es </a:t>
            </a:r>
            <a:r>
              <a:rPr lang="en-US" altLang="en-US" sz="2000" dirty="0" err="1"/>
              <a:t>ist</a:t>
            </a:r>
            <a:r>
              <a:rPr lang="en-US" altLang="en-US" sz="2000" dirty="0"/>
              <a:t> 11m </a:t>
            </a:r>
            <a:r>
              <a:rPr lang="en-US" altLang="en-US" sz="2000" dirty="0" err="1"/>
              <a:t>hoch</a:t>
            </a:r>
            <a:r>
              <a:rPr lang="en-US" altLang="en-US" sz="2000" dirty="0"/>
              <a:t>.</a:t>
            </a:r>
            <a:br>
              <a:rPr lang="en-US" altLang="en-US" sz="2000" dirty="0"/>
            </a:br>
            <a:r>
              <a:rPr lang="en-US" altLang="en-US" sz="2000" dirty="0"/>
              <a:t>Die </a:t>
            </a:r>
            <a:r>
              <a:rPr lang="en-US" altLang="en-US" sz="2000" dirty="0" err="1"/>
              <a:t>Inschrift</a:t>
            </a:r>
            <a:r>
              <a:rPr lang="en-US" altLang="en-US" sz="2000" dirty="0"/>
              <a:t> auf dem Grab </a:t>
            </a:r>
            <a:r>
              <a:rPr lang="en-US" altLang="en-US" sz="2000" dirty="0" err="1"/>
              <a:t>wurde</a:t>
            </a:r>
            <a:r>
              <a:rPr lang="en-US" altLang="en-US" sz="2000" dirty="0"/>
              <a:t> von  Plutarch </a:t>
            </a:r>
            <a:r>
              <a:rPr lang="en-US" altLang="en-US" sz="2000" dirty="0" err="1"/>
              <a:t>im</a:t>
            </a:r>
            <a:r>
              <a:rPr lang="en-US" altLang="en-US" sz="2000" dirty="0"/>
              <a:t> </a:t>
            </a:r>
            <a:r>
              <a:rPr lang="en-US" altLang="en-US" sz="2000" dirty="0" err="1"/>
              <a:t>Jahr</a:t>
            </a:r>
            <a:r>
              <a:rPr lang="en-US" altLang="en-US" sz="2000" dirty="0"/>
              <a:t> 90 </a:t>
            </a:r>
            <a:r>
              <a:rPr lang="en-US" altLang="en-US" sz="2000" dirty="0" err="1"/>
              <a:t>n.Chr</a:t>
            </a:r>
            <a:r>
              <a:rPr lang="en-US" altLang="en-US" sz="2000" dirty="0"/>
              <a:t>. </a:t>
            </a:r>
            <a:r>
              <a:rPr lang="en-US" altLang="en-US" sz="2000" dirty="0" err="1"/>
              <a:t>gesehen</a:t>
            </a:r>
            <a:r>
              <a:rPr lang="en-US" altLang="en-US" sz="2000" dirty="0"/>
              <a:t> und </a:t>
            </a:r>
            <a:r>
              <a:rPr lang="en-US" altLang="en-US" sz="2000" dirty="0" err="1"/>
              <a:t>aufgeschrieben</a:t>
            </a:r>
            <a:endParaRPr lang="en-US" altLang="en-US" sz="2000" dirty="0"/>
          </a:p>
        </p:txBody>
      </p:sp>
      <p:pic>
        <p:nvPicPr>
          <p:cNvPr id="145411" name="Picture 6" descr="persepolis2[1]">
            <a:extLst>
              <a:ext uri="{FF2B5EF4-FFF2-40B4-BE49-F238E27FC236}">
                <a16:creationId xmlns:a16="http://schemas.microsoft.com/office/drawing/2014/main" id="{5C6AADE6-E4E0-834C-AA2F-FA1F93B785C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0938" r="10938" b="-768"/>
          <a:stretch>
            <a:fillRect/>
          </a:stretch>
        </p:blipFill>
        <p:spPr bwMode="auto">
          <a:xfrm>
            <a:off x="2057400" y="0"/>
            <a:ext cx="70866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7">
            <a:extLst>
              <a:ext uri="{FF2B5EF4-FFF2-40B4-BE49-F238E27FC236}">
                <a16:creationId xmlns:a16="http://schemas.microsoft.com/office/drawing/2014/main" id="{8370485F-8D00-194D-BD92-6A8F4745C78C}"/>
              </a:ext>
            </a:extLst>
          </p:cNvPr>
          <p:cNvSpPr txBox="1">
            <a:spLocks noChangeArrowheads="1"/>
          </p:cNvSpPr>
          <p:nvPr/>
        </p:nvSpPr>
        <p:spPr bwMode="auto">
          <a:xfrm>
            <a:off x="3810000" y="5867400"/>
            <a:ext cx="3352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3600" dirty="0">
                <a:latin typeface="Berlin Sans FB Demi" panose="020E0602020502020306" pitchFamily="34" charset="77"/>
              </a:rPr>
              <a:t>Grab von </a:t>
            </a:r>
            <a:r>
              <a:rPr lang="en-US" altLang="en-US" sz="3600" dirty="0" err="1">
                <a:latin typeface="Berlin Sans FB Demi" panose="020E0602020502020306" pitchFamily="34" charset="77"/>
              </a:rPr>
              <a:t>Kyrus</a:t>
            </a:r>
            <a:endParaRPr lang="en-US" altLang="en-US" sz="3600" dirty="0">
              <a:latin typeface="Berlin Sans FB Demi" panose="020E0602020502020306" pitchFamily="34" charset="77"/>
            </a:endParaRPr>
          </a:p>
        </p:txBody>
      </p:sp>
      <p:sp>
        <p:nvSpPr>
          <p:cNvPr id="5" name="Slide Number Placeholder 5">
            <a:extLst>
              <a:ext uri="{FF2B5EF4-FFF2-40B4-BE49-F238E27FC236}">
                <a16:creationId xmlns:a16="http://schemas.microsoft.com/office/drawing/2014/main" id="{10686945-B48D-D84D-BA82-9CD489E2F9A6}"/>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122</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4C8AFFDF-22A7-A342-BFA2-0A288E2ABDB5}"/>
              </a:ext>
            </a:extLst>
          </p:cNvPr>
          <p:cNvSpPr>
            <a:spLocks noGrp="1" noChangeArrowheads="1"/>
          </p:cNvSpPr>
          <p:nvPr>
            <p:ph type="title"/>
          </p:nvPr>
        </p:nvSpPr>
        <p:spPr>
          <a:xfrm>
            <a:off x="304800" y="76200"/>
            <a:ext cx="8534400" cy="838200"/>
          </a:xfrm>
        </p:spPr>
        <p:txBody>
          <a:bodyPr/>
          <a:lstStyle/>
          <a:p>
            <a:pPr eaLnBrk="1" hangingPunct="1">
              <a:defRPr/>
            </a:pPr>
            <a:r>
              <a:rPr lang="en-US" altLang="en-US" sz="3600" dirty="0" err="1">
                <a:latin typeface="Lucida Bright" pitchFamily="18" charset="0"/>
              </a:rPr>
              <a:t>Kampf</a:t>
            </a:r>
            <a:r>
              <a:rPr lang="en-US" altLang="en-US" sz="3600" dirty="0">
                <a:latin typeface="Lucida Bright" pitchFamily="18" charset="0"/>
              </a:rPr>
              <a:t> </a:t>
            </a:r>
            <a:r>
              <a:rPr lang="en-US" altLang="en-US" sz="3600" dirty="0" err="1">
                <a:latin typeface="Lucida Bright" pitchFamily="18" charset="0"/>
              </a:rPr>
              <a:t>zwischen</a:t>
            </a:r>
            <a:r>
              <a:rPr lang="en-US" altLang="en-US" sz="3600" dirty="0">
                <a:latin typeface="Lucida Bright" pitchFamily="18" charset="0"/>
              </a:rPr>
              <a:t> </a:t>
            </a:r>
            <a:r>
              <a:rPr lang="en-US" altLang="en-US" sz="3600" dirty="0" err="1">
                <a:latin typeface="Lucida Bright" pitchFamily="18" charset="0"/>
              </a:rPr>
              <a:t>Persern</a:t>
            </a:r>
            <a:r>
              <a:rPr lang="en-US" altLang="en-US" sz="3600" dirty="0">
                <a:latin typeface="Lucida Bright" pitchFamily="18" charset="0"/>
              </a:rPr>
              <a:t> &amp; </a:t>
            </a:r>
            <a:r>
              <a:rPr lang="en-US" altLang="en-US" sz="3600" dirty="0" err="1">
                <a:latin typeface="Lucida Bright" pitchFamily="18" charset="0"/>
              </a:rPr>
              <a:t>Griechen</a:t>
            </a:r>
            <a:endParaRPr lang="en-US" altLang="en-US" sz="3600" dirty="0">
              <a:latin typeface="Lucida Bright" pitchFamily="18" charset="0"/>
            </a:endParaRPr>
          </a:p>
        </p:txBody>
      </p:sp>
      <p:sp>
        <p:nvSpPr>
          <p:cNvPr id="201731" name="Rectangle 3">
            <a:extLst>
              <a:ext uri="{FF2B5EF4-FFF2-40B4-BE49-F238E27FC236}">
                <a16:creationId xmlns:a16="http://schemas.microsoft.com/office/drawing/2014/main" id="{183173E5-6785-EE48-9EE7-B3EAA8DF6E19}"/>
              </a:ext>
            </a:extLst>
          </p:cNvPr>
          <p:cNvSpPr>
            <a:spLocks noGrp="1" noChangeArrowheads="1"/>
          </p:cNvSpPr>
          <p:nvPr>
            <p:ph type="body" idx="1"/>
          </p:nvPr>
        </p:nvSpPr>
        <p:spPr>
          <a:xfrm>
            <a:off x="609600" y="990600"/>
            <a:ext cx="8077200" cy="1295400"/>
          </a:xfrm>
          <a:solidFill>
            <a:srgbClr val="FFFF99"/>
          </a:solidFill>
          <a:ln w="3175" cap="flat">
            <a:solidFill>
              <a:schemeClr val="tx1"/>
            </a:solidFill>
            <a:miter lim="800000"/>
            <a:headEnd/>
            <a:tailEnd/>
          </a:ln>
        </p:spPr>
        <p:txBody>
          <a:bodyPr/>
          <a:lstStyle/>
          <a:p>
            <a:pPr eaLnBrk="1" hangingPunct="1">
              <a:lnSpc>
                <a:spcPct val="80000"/>
              </a:lnSpc>
              <a:buFont typeface="Wingdings" pitchFamily="2" charset="2"/>
              <a:buNone/>
              <a:defRPr/>
            </a:pPr>
            <a:r>
              <a:rPr lang="en-US" altLang="en-US" dirty="0">
                <a:solidFill>
                  <a:srgbClr val="500000"/>
                </a:solidFill>
                <a:latin typeface="Lucida Sans Unicode" panose="020B0602030504020204" pitchFamily="34" charset="0"/>
              </a:rPr>
              <a:t> </a:t>
            </a:r>
            <a:r>
              <a:rPr lang="en-US" altLang="en-US" sz="2800" dirty="0">
                <a:solidFill>
                  <a:srgbClr val="500000"/>
                </a:solidFill>
                <a:latin typeface="Lucida Sans Unicode" panose="020B0602030504020204" pitchFamily="34" charset="0"/>
              </a:rPr>
              <a:t>	 WIDDER, 2 HÖRNER</a:t>
            </a:r>
            <a:r>
              <a:rPr lang="en-US" altLang="en-US" sz="2800" dirty="0">
                <a:solidFill>
                  <a:schemeClr val="bg1"/>
                </a:solidFill>
                <a:latin typeface="Lucida Sans Unicode" panose="020B0602030504020204" pitchFamily="34" charset="0"/>
              </a:rPr>
              <a:t>   = </a:t>
            </a:r>
            <a:r>
              <a:rPr lang="en-US" altLang="en-US" sz="2800" dirty="0" err="1">
                <a:solidFill>
                  <a:schemeClr val="bg1"/>
                </a:solidFill>
                <a:latin typeface="Lucida Sans Unicode" panose="020B0602030504020204" pitchFamily="34" charset="0"/>
              </a:rPr>
              <a:t>Medo-Persien</a:t>
            </a:r>
            <a:endParaRPr lang="en-US" altLang="en-US" sz="2800" dirty="0">
              <a:solidFill>
                <a:schemeClr val="bg1"/>
              </a:solidFill>
              <a:latin typeface="Lucida Sans Unicode" panose="020B0602030504020204" pitchFamily="34" charset="0"/>
            </a:endParaRPr>
          </a:p>
          <a:p>
            <a:pPr eaLnBrk="1" hangingPunct="1">
              <a:lnSpc>
                <a:spcPct val="80000"/>
              </a:lnSpc>
              <a:buFont typeface="Wingdings" pitchFamily="2" charset="2"/>
              <a:buNone/>
              <a:defRPr/>
            </a:pPr>
            <a:r>
              <a:rPr lang="en-US" altLang="en-US" sz="2800" dirty="0">
                <a:solidFill>
                  <a:schemeClr val="bg1"/>
                </a:solidFill>
                <a:latin typeface="Lucida Sans Unicode" panose="020B0602030504020204" pitchFamily="34" charset="0"/>
              </a:rPr>
              <a:t> ZIEGENBOCK BEHÖRNT  = </a:t>
            </a:r>
            <a:r>
              <a:rPr lang="en-US" altLang="en-US" sz="2800" dirty="0" err="1">
                <a:solidFill>
                  <a:schemeClr val="bg1"/>
                </a:solidFill>
                <a:latin typeface="Lucida Sans Unicode" panose="020B0602030504020204" pitchFamily="34" charset="0"/>
              </a:rPr>
              <a:t>Griechenland</a:t>
            </a:r>
            <a:endParaRPr lang="en-US" altLang="en-US" sz="2800" dirty="0">
              <a:solidFill>
                <a:schemeClr val="bg1"/>
              </a:solidFill>
              <a:latin typeface="Lucida Sans Unicode" panose="020B0602030504020204" pitchFamily="34" charset="0"/>
            </a:endParaRPr>
          </a:p>
          <a:p>
            <a:pPr eaLnBrk="1" hangingPunct="1">
              <a:lnSpc>
                <a:spcPct val="80000"/>
              </a:lnSpc>
              <a:buFont typeface="Wingdings" pitchFamily="2" charset="2"/>
              <a:buNone/>
              <a:defRPr/>
            </a:pPr>
            <a:r>
              <a:rPr lang="en-US" altLang="en-US" sz="2400" dirty="0">
                <a:solidFill>
                  <a:schemeClr val="bg1"/>
                </a:solidFill>
                <a:latin typeface="Lucida Sans Unicode" panose="020B0602030504020204" pitchFamily="34" charset="0"/>
              </a:rPr>
              <a:t>				      (8,20-21)</a:t>
            </a:r>
            <a:endParaRPr lang="en-US" altLang="en-US" dirty="0">
              <a:latin typeface="Lucida Sans Unicode" panose="020B0602030504020204" pitchFamily="34" charset="0"/>
            </a:endParaRPr>
          </a:p>
        </p:txBody>
      </p:sp>
      <p:sp>
        <p:nvSpPr>
          <p:cNvPr id="201732" name="Text Box 4">
            <a:extLst>
              <a:ext uri="{FF2B5EF4-FFF2-40B4-BE49-F238E27FC236}">
                <a16:creationId xmlns:a16="http://schemas.microsoft.com/office/drawing/2014/main" id="{D57FF3A0-A6DD-A242-98FF-9959D7319C5D}"/>
              </a:ext>
            </a:extLst>
          </p:cNvPr>
          <p:cNvSpPr txBox="1">
            <a:spLocks noChangeArrowheads="1"/>
          </p:cNvSpPr>
          <p:nvPr/>
        </p:nvSpPr>
        <p:spPr bwMode="auto">
          <a:xfrm>
            <a:off x="152400" y="2438400"/>
            <a:ext cx="89916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i="1" dirty="0">
                <a:solidFill>
                  <a:schemeClr val="folHlink"/>
                </a:solidFill>
                <a:latin typeface="Lucida Fax" panose="02060602050505020204" pitchFamily="18" charset="77"/>
              </a:rPr>
              <a:t>ZIEGENBOCKS EINZELNES HORN = Alexander d. Grosse</a:t>
            </a:r>
          </a:p>
          <a:p>
            <a:pPr eaLnBrk="1" hangingPunct="1">
              <a:buClrTx/>
              <a:buSzTx/>
              <a:buFontTx/>
              <a:buChar char="•"/>
            </a:pPr>
            <a:r>
              <a:rPr lang="en-US" altLang="en-US" sz="2000" b="1" dirty="0">
                <a:latin typeface="Arial Narrow" panose="020B0604020202020204" pitchFamily="34" charset="0"/>
              </a:rPr>
              <a:t> </a:t>
            </a:r>
            <a:r>
              <a:rPr lang="en-US" altLang="en-US" sz="2000" b="1" dirty="0" err="1">
                <a:latin typeface="Arial Narrow" panose="020B0604020202020204" pitchFamily="34" charset="0"/>
              </a:rPr>
              <a:t>Schlug</a:t>
            </a:r>
            <a:r>
              <a:rPr lang="en-US" altLang="en-US" sz="2000" b="1" dirty="0">
                <a:latin typeface="Arial Narrow" panose="020B0604020202020204" pitchFamily="34" charset="0"/>
              </a:rPr>
              <a:t> Darius III in 333 </a:t>
            </a:r>
            <a:r>
              <a:rPr lang="en-US" altLang="en-US" sz="2000" b="1" dirty="0" err="1">
                <a:latin typeface="Arial Narrow" panose="020B0604020202020204" pitchFamily="34" charset="0"/>
              </a:rPr>
              <a:t>v.Chr</a:t>
            </a:r>
            <a:r>
              <a:rPr lang="en-US" altLang="en-US" sz="2000" b="1" dirty="0">
                <a:latin typeface="Arial Narrow" panose="020B0604020202020204" pitchFamily="34" charset="0"/>
              </a:rPr>
              <a:t>. In der </a:t>
            </a:r>
            <a:r>
              <a:rPr lang="en-US" altLang="en-US" sz="2000" b="1" dirty="0" err="1">
                <a:latin typeface="Arial Narrow" panose="020B0604020202020204" pitchFamily="34" charset="0"/>
              </a:rPr>
              <a:t>Schlacht</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bei</a:t>
            </a:r>
            <a:r>
              <a:rPr lang="en-US" altLang="en-US" sz="2000" b="1" dirty="0">
                <a:latin typeface="Arial Narrow" panose="020B0604020202020204" pitchFamily="34" charset="0"/>
              </a:rPr>
              <a:t> Issus</a:t>
            </a:r>
          </a:p>
          <a:p>
            <a:pPr eaLnBrk="1" hangingPunct="1">
              <a:buClrTx/>
              <a:buSzTx/>
              <a:buFontTx/>
              <a:buChar char="•"/>
            </a:pPr>
            <a:r>
              <a:rPr lang="en-US" altLang="en-US" sz="2000" b="1" dirty="0">
                <a:latin typeface="Arial Narrow" panose="020B0604020202020204" pitchFamily="34" charset="0"/>
              </a:rPr>
              <a:t> </a:t>
            </a:r>
            <a:r>
              <a:rPr lang="en-US" altLang="en-US" sz="2000" b="1" dirty="0" err="1">
                <a:latin typeface="Arial Narrow" panose="020B0604020202020204" pitchFamily="34" charset="0"/>
              </a:rPr>
              <a:t>Eroberte</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Palästina</a:t>
            </a:r>
            <a:r>
              <a:rPr lang="en-US" altLang="en-US" sz="2000" b="1" dirty="0">
                <a:latin typeface="Arial Narrow" panose="020B0604020202020204" pitchFamily="34" charset="0"/>
              </a:rPr>
              <a:t> und </a:t>
            </a:r>
            <a:r>
              <a:rPr lang="en-US" altLang="en-US" sz="2000" b="1" dirty="0" err="1">
                <a:latin typeface="Arial Narrow" panose="020B0604020202020204" pitchFamily="34" charset="0"/>
              </a:rPr>
              <a:t>Ägypten</a:t>
            </a:r>
            <a:endParaRPr lang="en-US" altLang="en-US" sz="2000" b="1" dirty="0">
              <a:latin typeface="Arial Narrow" panose="020B0604020202020204" pitchFamily="34" charset="0"/>
            </a:endParaRPr>
          </a:p>
          <a:p>
            <a:pPr eaLnBrk="1" hangingPunct="1">
              <a:buClrTx/>
              <a:buSzTx/>
              <a:buFontTx/>
              <a:buChar char="•"/>
            </a:pPr>
            <a:r>
              <a:rPr lang="en-US" altLang="en-US" sz="2000" b="1" dirty="0">
                <a:latin typeface="Arial Narrow" panose="020B0604020202020204" pitchFamily="34" charset="0"/>
              </a:rPr>
              <a:t> </a:t>
            </a:r>
            <a:r>
              <a:rPr lang="en-US" altLang="en-US" sz="2000" b="1" dirty="0" err="1">
                <a:latin typeface="Arial Narrow" panose="020B0604020202020204" pitchFamily="34" charset="0"/>
              </a:rPr>
              <a:t>Schlug</a:t>
            </a:r>
            <a:r>
              <a:rPr lang="en-US" altLang="en-US" sz="2000" b="1" dirty="0">
                <a:latin typeface="Arial Narrow" panose="020B0604020202020204" pitchFamily="34" charset="0"/>
              </a:rPr>
              <a:t> Darius III </a:t>
            </a:r>
            <a:r>
              <a:rPr lang="en-US" altLang="en-US" sz="2000" b="1" dirty="0" err="1">
                <a:latin typeface="Arial Narrow" panose="020B0604020202020204" pitchFamily="34" charset="0"/>
              </a:rPr>
              <a:t>erneut</a:t>
            </a:r>
            <a:r>
              <a:rPr lang="en-US" altLang="en-US" sz="2000" b="1" dirty="0">
                <a:latin typeface="Arial Narrow" panose="020B0604020202020204" pitchFamily="34" charset="0"/>
              </a:rPr>
              <a:t> in den </a:t>
            </a:r>
            <a:r>
              <a:rPr lang="en-US" altLang="en-US" sz="2000" b="1" dirty="0" err="1">
                <a:latin typeface="Arial Narrow" panose="020B0604020202020204" pitchFamily="34" charset="0"/>
              </a:rPr>
              <a:t>Ebenen</a:t>
            </a:r>
            <a:r>
              <a:rPr lang="en-US" altLang="en-US" sz="2000" b="1" dirty="0">
                <a:latin typeface="Arial Narrow" panose="020B0604020202020204" pitchFamily="34" charset="0"/>
              </a:rPr>
              <a:t> des Tigris in 331 </a:t>
            </a:r>
            <a:r>
              <a:rPr lang="en-US" altLang="en-US" sz="2000" b="1" dirty="0" err="1">
                <a:latin typeface="Arial Narrow" panose="020B0604020202020204" pitchFamily="34" charset="0"/>
              </a:rPr>
              <a:t>v.Chr</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Persien</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gefallen</a:t>
            </a:r>
            <a:r>
              <a:rPr lang="en-US" altLang="en-US" sz="2000" b="1" dirty="0">
                <a:latin typeface="Arial Narrow" panose="020B0604020202020204" pitchFamily="34" charset="0"/>
              </a:rPr>
              <a:t>)</a:t>
            </a:r>
          </a:p>
          <a:p>
            <a:pPr eaLnBrk="1" hangingPunct="1">
              <a:buClrTx/>
              <a:buSzTx/>
              <a:buFontTx/>
              <a:buChar char="•"/>
            </a:pPr>
            <a:r>
              <a:rPr lang="en-US" altLang="en-US" sz="2000" b="1" dirty="0">
                <a:latin typeface="Arial Narrow" panose="020B0604020202020204" pitchFamily="34" charset="0"/>
              </a:rPr>
              <a:t> </a:t>
            </a:r>
            <a:r>
              <a:rPr lang="en-US" altLang="en-US" sz="2000" b="1" dirty="0" err="1">
                <a:latin typeface="Arial Narrow" panose="020B0604020202020204" pitchFamily="34" charset="0"/>
              </a:rPr>
              <a:t>Starb</a:t>
            </a:r>
            <a:r>
              <a:rPr lang="en-US" altLang="en-US" sz="2000" b="1" dirty="0">
                <a:latin typeface="Arial Narrow" panose="020B0604020202020204" pitchFamily="34" charset="0"/>
              </a:rPr>
              <a:t> in Babylon in 323 </a:t>
            </a:r>
            <a:r>
              <a:rPr lang="en-US" altLang="en-US" sz="2000" b="1" dirty="0" err="1">
                <a:latin typeface="Arial Narrow" panose="020B0604020202020204" pitchFamily="34" charset="0"/>
              </a:rPr>
              <a:t>v.Chr</a:t>
            </a:r>
            <a:r>
              <a:rPr lang="en-US" altLang="en-US" sz="2000" b="1" dirty="0">
                <a:latin typeface="Arial Narrow" panose="020B0604020202020204" pitchFamily="34" charset="0"/>
              </a:rPr>
              <a:t>.</a:t>
            </a:r>
          </a:p>
          <a:p>
            <a:pPr eaLnBrk="1" hangingPunct="1">
              <a:spcBef>
                <a:spcPct val="50000"/>
              </a:spcBef>
              <a:buClrTx/>
              <a:buSzTx/>
              <a:buFontTx/>
              <a:buNone/>
            </a:pPr>
            <a:r>
              <a:rPr lang="en-US" altLang="en-US" sz="2400" b="1" i="1" dirty="0">
                <a:solidFill>
                  <a:schemeClr val="folHlink"/>
                </a:solidFill>
                <a:latin typeface="Lucida Fax" panose="02060602050505020204" pitchFamily="18" charset="77"/>
              </a:rPr>
              <a:t>VIER WEITERE HÖRNER = Alexanders </a:t>
            </a:r>
            <a:r>
              <a:rPr lang="en-US" altLang="en-US" sz="2400" b="1" i="1" dirty="0" err="1">
                <a:solidFill>
                  <a:schemeClr val="folHlink"/>
                </a:solidFill>
                <a:latin typeface="Lucida Fax" panose="02060602050505020204" pitchFamily="18" charset="77"/>
              </a:rPr>
              <a:t>Nachfolger</a:t>
            </a:r>
            <a:endParaRPr lang="en-US" altLang="en-US" sz="2400" b="1" i="1" dirty="0">
              <a:solidFill>
                <a:schemeClr val="folHlink"/>
              </a:solidFill>
              <a:latin typeface="Lucida Fax" panose="02060602050505020204" pitchFamily="18" charset="77"/>
            </a:endParaRPr>
          </a:p>
          <a:p>
            <a:pPr eaLnBrk="1" hangingPunct="1">
              <a:buClrTx/>
              <a:buSzTx/>
              <a:buFontTx/>
              <a:buChar char="•"/>
            </a:pPr>
            <a:r>
              <a:rPr lang="en-US" altLang="en-US" sz="2000" dirty="0">
                <a:latin typeface="Comic Sans MS" panose="030F0902030302020204" pitchFamily="66" charset="0"/>
              </a:rPr>
              <a:t> </a:t>
            </a:r>
            <a:r>
              <a:rPr lang="en-US" altLang="en-US" sz="2000" b="1" dirty="0" err="1">
                <a:solidFill>
                  <a:srgbClr val="FFFF66"/>
                </a:solidFill>
                <a:latin typeface="Arial Narrow" panose="020B0604020202020204" pitchFamily="34" charset="0"/>
              </a:rPr>
              <a:t>Seleukus</a:t>
            </a:r>
            <a:r>
              <a:rPr lang="en-US" altLang="en-US" sz="2000" b="1" dirty="0">
                <a:solidFill>
                  <a:srgbClr val="FFFF99"/>
                </a:solidFill>
                <a:latin typeface="Arial Narrow" panose="020B0604020202020204" pitchFamily="34" charset="0"/>
              </a:rPr>
              <a:t> </a:t>
            </a:r>
            <a:r>
              <a:rPr lang="en-US" altLang="en-US" sz="2000" b="1" dirty="0">
                <a:latin typeface="Arial Narrow" panose="020B0604020202020204" pitchFamily="34" charset="0"/>
              </a:rPr>
              <a:t>(</a:t>
            </a:r>
            <a:r>
              <a:rPr lang="en-US" altLang="en-US" sz="2000" b="1" dirty="0" err="1">
                <a:latin typeface="Arial Narrow" panose="020B0604020202020204" pitchFamily="34" charset="0"/>
              </a:rPr>
              <a:t>Persien</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Mesopotamien</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Syrien</a:t>
            </a:r>
            <a:r>
              <a:rPr lang="en-US" altLang="en-US" sz="2000" b="1" dirty="0">
                <a:latin typeface="Arial Narrow" panose="020B0604020202020204" pitchFamily="34" charset="0"/>
              </a:rPr>
              <a:t>); </a:t>
            </a:r>
            <a:r>
              <a:rPr lang="en-US" altLang="en-US" sz="2000" b="1" dirty="0">
                <a:solidFill>
                  <a:srgbClr val="FFFF66"/>
                </a:solidFill>
                <a:latin typeface="Arial Narrow" panose="020B0604020202020204" pitchFamily="34" charset="0"/>
              </a:rPr>
              <a:t>Lysimachus </a:t>
            </a:r>
            <a:r>
              <a:rPr lang="en-US" altLang="en-US" sz="2000" b="1" dirty="0">
                <a:latin typeface="Arial Narrow" panose="020B0604020202020204" pitchFamily="34" charset="0"/>
              </a:rPr>
              <a:t>(</a:t>
            </a:r>
            <a:r>
              <a:rPr lang="en-US" altLang="en-US" sz="2000" b="1" dirty="0" err="1">
                <a:latin typeface="Arial Narrow" panose="020B0604020202020204" pitchFamily="34" charset="0"/>
              </a:rPr>
              <a:t>Kleinasien</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Thrakien</a:t>
            </a:r>
            <a:r>
              <a:rPr lang="en-US" altLang="en-US" sz="2000" b="1" dirty="0">
                <a:latin typeface="Arial Narrow" panose="020B0604020202020204" pitchFamily="34" charset="0"/>
              </a:rPr>
              <a:t>);</a:t>
            </a:r>
            <a:br>
              <a:rPr lang="en-US" altLang="en-US" sz="2000" b="1" dirty="0">
                <a:latin typeface="Arial Narrow" panose="020B0604020202020204" pitchFamily="34" charset="0"/>
              </a:rPr>
            </a:br>
            <a:r>
              <a:rPr lang="en-US" altLang="en-US" sz="2000" b="1" dirty="0">
                <a:latin typeface="Arial Narrow" panose="020B0604020202020204" pitchFamily="34" charset="0"/>
              </a:rPr>
              <a:t>   </a:t>
            </a:r>
            <a:r>
              <a:rPr lang="en-US" altLang="en-US" sz="2000" b="1" dirty="0" err="1">
                <a:solidFill>
                  <a:srgbClr val="FFFF66"/>
                </a:solidFill>
                <a:latin typeface="Arial Narrow" panose="020B0604020202020204" pitchFamily="34" charset="0"/>
              </a:rPr>
              <a:t>Kassander</a:t>
            </a:r>
            <a:r>
              <a:rPr lang="en-US" altLang="en-US" sz="2000" b="1" dirty="0">
                <a:solidFill>
                  <a:srgbClr val="FFFF66"/>
                </a:solidFill>
                <a:latin typeface="Arial Narrow" panose="020B0604020202020204" pitchFamily="34" charset="0"/>
              </a:rPr>
              <a:t> </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Mazedonien</a:t>
            </a:r>
            <a:r>
              <a:rPr lang="en-US" altLang="en-US" sz="2000" b="1" dirty="0">
                <a:latin typeface="Arial Narrow" panose="020B0604020202020204" pitchFamily="34" charset="0"/>
              </a:rPr>
              <a:t>); </a:t>
            </a:r>
            <a:r>
              <a:rPr lang="en-US" altLang="en-US" sz="2000" b="1" dirty="0" err="1">
                <a:solidFill>
                  <a:srgbClr val="FFFF66"/>
                </a:solidFill>
                <a:latin typeface="Arial Narrow" panose="020B0604020202020204" pitchFamily="34" charset="0"/>
              </a:rPr>
              <a:t>Ptolemäus</a:t>
            </a:r>
            <a:r>
              <a:rPr lang="en-US" altLang="en-US" sz="2000" b="1" dirty="0">
                <a:solidFill>
                  <a:srgbClr val="FFFF99"/>
                </a:solidFill>
                <a:latin typeface="Arial Narrow" panose="020B0604020202020204" pitchFamily="34" charset="0"/>
              </a:rPr>
              <a:t> </a:t>
            </a:r>
            <a:r>
              <a:rPr lang="en-US" altLang="en-US" sz="2000" b="1" dirty="0">
                <a:latin typeface="Arial Narrow" panose="020B0604020202020204" pitchFamily="34" charset="0"/>
              </a:rPr>
              <a:t>(</a:t>
            </a:r>
            <a:r>
              <a:rPr lang="en-US" altLang="en-US" sz="2000" b="1" dirty="0" err="1">
                <a:latin typeface="Arial Narrow" panose="020B0604020202020204" pitchFamily="34" charset="0"/>
              </a:rPr>
              <a:t>Palästina</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Ägypten</a:t>
            </a:r>
            <a:r>
              <a:rPr lang="en-US" altLang="en-US" sz="2000" b="1" dirty="0">
                <a:latin typeface="Arial Narrow" panose="020B0604020202020204" pitchFamily="34" charset="0"/>
              </a:rPr>
              <a:t>)</a:t>
            </a:r>
          </a:p>
          <a:p>
            <a:pPr eaLnBrk="1" hangingPunct="1">
              <a:buClrTx/>
              <a:buSzTx/>
              <a:buFontTx/>
              <a:buChar char="•"/>
            </a:pPr>
            <a:r>
              <a:rPr lang="en-US" altLang="en-US" sz="2000" b="1" dirty="0">
                <a:latin typeface="Arial Narrow" panose="020B0604020202020204" pitchFamily="34" charset="0"/>
              </a:rPr>
              <a:t> </a:t>
            </a:r>
            <a:r>
              <a:rPr lang="en-US" altLang="en-US" sz="2000" b="1" dirty="0" err="1">
                <a:solidFill>
                  <a:srgbClr val="FFFF66"/>
                </a:solidFill>
                <a:latin typeface="Arial Narrow" panose="020B0604020202020204" pitchFamily="34" charset="0"/>
              </a:rPr>
              <a:t>Griechische</a:t>
            </a:r>
            <a:r>
              <a:rPr lang="en-US" altLang="en-US" sz="2000" b="1" dirty="0">
                <a:solidFill>
                  <a:srgbClr val="FFFF66"/>
                </a:solidFill>
                <a:latin typeface="Arial Narrow" panose="020B0604020202020204" pitchFamily="34" charset="0"/>
              </a:rPr>
              <a:t> </a:t>
            </a:r>
            <a:r>
              <a:rPr lang="en-US" altLang="en-US" sz="2000" b="1" dirty="0" err="1">
                <a:solidFill>
                  <a:srgbClr val="FFFF66"/>
                </a:solidFill>
                <a:latin typeface="Arial Narrow" panose="020B0604020202020204" pitchFamily="34" charset="0"/>
              </a:rPr>
              <a:t>Ideale</a:t>
            </a:r>
            <a:r>
              <a:rPr lang="en-US" altLang="en-US" sz="2000" b="1" dirty="0">
                <a:latin typeface="Arial Narrow" panose="020B0604020202020204" pitchFamily="34" charset="0"/>
              </a:rPr>
              <a:t> (Den </a:t>
            </a:r>
            <a:r>
              <a:rPr lang="en-US" altLang="en-US" sz="2000" b="1" dirty="0" err="1">
                <a:latin typeface="Arial Narrow" panose="020B0604020202020204" pitchFamily="34" charset="0"/>
              </a:rPr>
              <a:t>Hellenismus</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im</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ganzen</a:t>
            </a:r>
            <a:r>
              <a:rPr lang="en-US" altLang="en-US" sz="2000" b="1" dirty="0">
                <a:latin typeface="Arial Narrow" panose="020B0604020202020204" pitchFamily="34" charset="0"/>
              </a:rPr>
              <a:t> Reich </a:t>
            </a:r>
            <a:r>
              <a:rPr lang="en-US" altLang="en-US" sz="2000" b="1" dirty="0" err="1">
                <a:latin typeface="Arial Narrow" panose="020B0604020202020204" pitchFamily="34" charset="0"/>
              </a:rPr>
              <a:t>verbreiten</a:t>
            </a:r>
            <a:r>
              <a:rPr lang="en-US" altLang="en-US" sz="2000" b="1" dirty="0">
                <a:latin typeface="Arial Narrow" panose="020B0604020202020204" pitchFamily="34" charset="0"/>
              </a:rPr>
              <a:t>)</a:t>
            </a:r>
          </a:p>
          <a:p>
            <a:pPr eaLnBrk="1" hangingPunct="1">
              <a:buClrTx/>
              <a:buSzTx/>
              <a:buFontTx/>
              <a:buChar char="•"/>
            </a:pPr>
            <a:r>
              <a:rPr lang="en-US" altLang="en-US" sz="2000" b="1" dirty="0">
                <a:latin typeface="Arial Narrow" panose="020B0604020202020204" pitchFamily="34" charset="0"/>
              </a:rPr>
              <a:t> </a:t>
            </a:r>
            <a:r>
              <a:rPr lang="en-US" altLang="en-US" sz="2000" b="1" dirty="0" err="1">
                <a:solidFill>
                  <a:srgbClr val="FFFF66"/>
                </a:solidFill>
                <a:latin typeface="Arial Narrow" panose="020B0604020202020204" pitchFamily="34" charset="0"/>
              </a:rPr>
              <a:t>Kleines</a:t>
            </a:r>
            <a:r>
              <a:rPr lang="en-US" altLang="en-US" sz="2000" b="1" dirty="0">
                <a:solidFill>
                  <a:srgbClr val="FFFF66"/>
                </a:solidFill>
                <a:latin typeface="Arial Narrow" panose="020B0604020202020204" pitchFamily="34" charset="0"/>
              </a:rPr>
              <a:t> Horn</a:t>
            </a:r>
            <a:r>
              <a:rPr lang="en-US" altLang="en-US" sz="2000" b="1" dirty="0">
                <a:latin typeface="Arial Narrow" panose="020B0604020202020204" pitchFamily="34" charset="0"/>
              </a:rPr>
              <a:t> = Antiochus IV Epiphanes, </a:t>
            </a:r>
            <a:r>
              <a:rPr lang="en-US" altLang="en-US" sz="2000" b="1" dirty="0" err="1">
                <a:latin typeface="Arial Narrow" panose="020B0604020202020204" pitchFamily="34" charset="0"/>
              </a:rPr>
              <a:t>versuchte</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Juden</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Hellenisierung</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aufzuzwingen</a:t>
            </a:r>
            <a:endParaRPr lang="en-US" altLang="en-US" sz="2000" b="1" dirty="0">
              <a:latin typeface="Arial Narrow" panose="020B0604020202020204" pitchFamily="34" charset="0"/>
            </a:endParaRPr>
          </a:p>
        </p:txBody>
      </p:sp>
      <p:sp>
        <p:nvSpPr>
          <p:cNvPr id="6" name="Slide Number Placeholder 5">
            <a:extLst>
              <a:ext uri="{FF2B5EF4-FFF2-40B4-BE49-F238E27FC236}">
                <a16:creationId xmlns:a16="http://schemas.microsoft.com/office/drawing/2014/main" id="{AD854263-A71B-A944-B710-9C8DE364B121}"/>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123</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01732">
                                            <p:txEl>
                                              <p:pRg st="0" end="0"/>
                                            </p:txEl>
                                          </p:spTgt>
                                        </p:tgtEl>
                                        <p:attrNameLst>
                                          <p:attrName>style.visibility</p:attrName>
                                        </p:attrNameLst>
                                      </p:cBhvr>
                                      <p:to>
                                        <p:strVal val="visible"/>
                                      </p:to>
                                    </p:set>
                                    <p:anim calcmode="lin" valueType="num">
                                      <p:cBhvr>
                                        <p:cTn id="7" dur="500" fill="hold"/>
                                        <p:tgtEl>
                                          <p:spTgt spid="20173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173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01732">
                                            <p:txEl>
                                              <p:pRg st="1" end="1"/>
                                            </p:txEl>
                                          </p:spTgt>
                                        </p:tgtEl>
                                        <p:attrNameLst>
                                          <p:attrName>style.visibility</p:attrName>
                                        </p:attrNameLst>
                                      </p:cBhvr>
                                      <p:to>
                                        <p:strVal val="visible"/>
                                      </p:to>
                                    </p:set>
                                    <p:anim calcmode="lin" valueType="num">
                                      <p:cBhvr>
                                        <p:cTn id="13" dur="500" fill="hold"/>
                                        <p:tgtEl>
                                          <p:spTgt spid="20173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0173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0173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017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01732">
                                            <p:txEl>
                                              <p:pRg st="2" end="2"/>
                                            </p:txEl>
                                          </p:spTgt>
                                        </p:tgtEl>
                                        <p:attrNameLst>
                                          <p:attrName>style.visibility</p:attrName>
                                        </p:attrNameLst>
                                      </p:cBhvr>
                                      <p:to>
                                        <p:strVal val="visible"/>
                                      </p:to>
                                    </p:set>
                                    <p:anim calcmode="lin" valueType="num">
                                      <p:cBhvr>
                                        <p:cTn id="21" dur="500" fill="hold"/>
                                        <p:tgtEl>
                                          <p:spTgt spid="20173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0173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0173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017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01732">
                                            <p:txEl>
                                              <p:pRg st="3" end="3"/>
                                            </p:txEl>
                                          </p:spTgt>
                                        </p:tgtEl>
                                        <p:attrNameLst>
                                          <p:attrName>style.visibility</p:attrName>
                                        </p:attrNameLst>
                                      </p:cBhvr>
                                      <p:to>
                                        <p:strVal val="visible"/>
                                      </p:to>
                                    </p:set>
                                    <p:anim calcmode="lin" valueType="num">
                                      <p:cBhvr>
                                        <p:cTn id="29" dur="500" fill="hold"/>
                                        <p:tgtEl>
                                          <p:spTgt spid="20173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0173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0173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017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01732">
                                            <p:txEl>
                                              <p:pRg st="4" end="4"/>
                                            </p:txEl>
                                          </p:spTgt>
                                        </p:tgtEl>
                                        <p:attrNameLst>
                                          <p:attrName>style.visibility</p:attrName>
                                        </p:attrNameLst>
                                      </p:cBhvr>
                                      <p:to>
                                        <p:strVal val="visible"/>
                                      </p:to>
                                    </p:set>
                                    <p:anim calcmode="lin" valueType="num">
                                      <p:cBhvr>
                                        <p:cTn id="37" dur="500" fill="hold"/>
                                        <p:tgtEl>
                                          <p:spTgt spid="20173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0173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0173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017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201732">
                                            <p:txEl>
                                              <p:pRg st="5" end="5"/>
                                            </p:txEl>
                                          </p:spTgt>
                                        </p:tgtEl>
                                        <p:attrNameLst>
                                          <p:attrName>style.visibility</p:attrName>
                                        </p:attrNameLst>
                                      </p:cBhvr>
                                      <p:to>
                                        <p:strVal val="visible"/>
                                      </p:to>
                                    </p:set>
                                    <p:anim calcmode="lin" valueType="num">
                                      <p:cBhvr>
                                        <p:cTn id="45" dur="500" fill="hold"/>
                                        <p:tgtEl>
                                          <p:spTgt spid="201732">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20173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201732">
                                            <p:txEl>
                                              <p:pRg st="6" end="6"/>
                                            </p:txEl>
                                          </p:spTgt>
                                        </p:tgtEl>
                                        <p:attrNameLst>
                                          <p:attrName>style.visibility</p:attrName>
                                        </p:attrNameLst>
                                      </p:cBhvr>
                                      <p:to>
                                        <p:strVal val="visible"/>
                                      </p:to>
                                    </p:set>
                                    <p:anim calcmode="lin" valueType="num">
                                      <p:cBhvr>
                                        <p:cTn id="51" dur="500" fill="hold"/>
                                        <p:tgtEl>
                                          <p:spTgt spid="201732">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01732">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01732">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017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9" presetClass="entr" presetSubtype="0" accel="100000" fill="hold" nodeType="clickEffect">
                                  <p:stCondLst>
                                    <p:cond delay="0"/>
                                  </p:stCondLst>
                                  <p:childTnLst>
                                    <p:set>
                                      <p:cBhvr>
                                        <p:cTn id="58" dur="1" fill="hold">
                                          <p:stCondLst>
                                            <p:cond delay="0"/>
                                          </p:stCondLst>
                                        </p:cTn>
                                        <p:tgtEl>
                                          <p:spTgt spid="201732">
                                            <p:txEl>
                                              <p:pRg st="7" end="7"/>
                                            </p:txEl>
                                          </p:spTgt>
                                        </p:tgtEl>
                                        <p:attrNameLst>
                                          <p:attrName>style.visibility</p:attrName>
                                        </p:attrNameLst>
                                      </p:cBhvr>
                                      <p:to>
                                        <p:strVal val="visible"/>
                                      </p:to>
                                    </p:set>
                                    <p:anim calcmode="lin" valueType="num">
                                      <p:cBhvr>
                                        <p:cTn id="59" dur="500" fill="hold"/>
                                        <p:tgtEl>
                                          <p:spTgt spid="201732">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201732">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201732">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2017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9" presetClass="entr" presetSubtype="0" accel="100000" fill="hold" nodeType="clickEffect">
                                  <p:stCondLst>
                                    <p:cond delay="0"/>
                                  </p:stCondLst>
                                  <p:childTnLst>
                                    <p:set>
                                      <p:cBhvr>
                                        <p:cTn id="66" dur="1" fill="hold">
                                          <p:stCondLst>
                                            <p:cond delay="0"/>
                                          </p:stCondLst>
                                        </p:cTn>
                                        <p:tgtEl>
                                          <p:spTgt spid="201732">
                                            <p:txEl>
                                              <p:pRg st="8" end="8"/>
                                            </p:txEl>
                                          </p:spTgt>
                                        </p:tgtEl>
                                        <p:attrNameLst>
                                          <p:attrName>style.visibility</p:attrName>
                                        </p:attrNameLst>
                                      </p:cBhvr>
                                      <p:to>
                                        <p:strVal val="visible"/>
                                      </p:to>
                                    </p:set>
                                    <p:anim calcmode="lin" valueType="num">
                                      <p:cBhvr>
                                        <p:cTn id="67" dur="500" fill="hold"/>
                                        <p:tgtEl>
                                          <p:spTgt spid="201732">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201732">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201732">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20173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98FB0D5D-F800-3E44-B076-C9BE53B418ED}"/>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A053498B-3F84-FC42-B450-13DECB6EE641}" type="slidenum">
              <a:rPr lang="en-US" altLang="en-US" sz="1200">
                <a:latin typeface="Tahoma" panose="020B0604030504040204" pitchFamily="34" charset="0"/>
              </a:rPr>
              <a:pPr/>
              <a:t>124</a:t>
            </a:fld>
            <a:endParaRPr lang="en-US" altLang="en-US" sz="1200">
              <a:latin typeface="Tahoma" panose="020B0604030504040204" pitchFamily="34" charset="0"/>
            </a:endParaRPr>
          </a:p>
        </p:txBody>
      </p:sp>
      <p:sp>
        <p:nvSpPr>
          <p:cNvPr id="406530" name="Rectangle 2">
            <a:extLst>
              <a:ext uri="{FF2B5EF4-FFF2-40B4-BE49-F238E27FC236}">
                <a16:creationId xmlns:a16="http://schemas.microsoft.com/office/drawing/2014/main" id="{3C0BB528-9FB1-0642-A02B-D4D974C6667C}"/>
              </a:ext>
            </a:extLst>
          </p:cNvPr>
          <p:cNvSpPr>
            <a:spLocks noGrp="1" noChangeArrowheads="1"/>
          </p:cNvSpPr>
          <p:nvPr>
            <p:ph type="title"/>
          </p:nvPr>
        </p:nvSpPr>
        <p:spPr>
          <a:xfrm>
            <a:off x="0" y="3200400"/>
            <a:ext cx="4267200" cy="1600200"/>
          </a:xfrm>
        </p:spPr>
        <p:txBody>
          <a:bodyPr/>
          <a:lstStyle/>
          <a:p>
            <a:pPr eaLnBrk="1" hangingPunct="1">
              <a:defRPr/>
            </a:pPr>
            <a:r>
              <a:rPr lang="en-US" altLang="en-US" sz="4000" dirty="0"/>
              <a:t>Alexander der Grosse</a:t>
            </a:r>
            <a:br>
              <a:rPr lang="en-US" altLang="en-US" sz="4000" dirty="0"/>
            </a:br>
            <a:r>
              <a:rPr lang="en-US" altLang="en-US" sz="2000" dirty="0"/>
              <a:t>Acropolis Museum, </a:t>
            </a:r>
            <a:r>
              <a:rPr lang="en-US" altLang="en-US" sz="2000" dirty="0" err="1"/>
              <a:t>Athen</a:t>
            </a:r>
            <a:endParaRPr lang="en-US" altLang="en-US" sz="4000" dirty="0"/>
          </a:p>
        </p:txBody>
      </p:sp>
      <p:pic>
        <p:nvPicPr>
          <p:cNvPr id="147460" name="Picture 3" descr="alporathens[1]">
            <a:extLst>
              <a:ext uri="{FF2B5EF4-FFF2-40B4-BE49-F238E27FC236}">
                <a16:creationId xmlns:a16="http://schemas.microsoft.com/office/drawing/2014/main" id="{40D4A2A6-7828-6D49-BFF1-CBFDD6E8036C}"/>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191000" y="0"/>
            <a:ext cx="44132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6F8DFD9C-EA65-414F-B7C7-385046247B9E}"/>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124</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275F726-0EBE-5C41-9C09-EA74EA58746F}"/>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915462DF-AFC4-834D-8946-D81F1C6F7BB2}" type="slidenum">
              <a:rPr lang="en-US" altLang="en-US" sz="1200">
                <a:latin typeface="Tahoma" panose="020B0604030504040204" pitchFamily="34" charset="0"/>
              </a:rPr>
              <a:pPr/>
              <a:t>125</a:t>
            </a:fld>
            <a:endParaRPr lang="en-US" altLang="en-US" sz="1200">
              <a:latin typeface="Tahoma" panose="020B0604030504040204" pitchFamily="34" charset="0"/>
            </a:endParaRPr>
          </a:p>
        </p:txBody>
      </p:sp>
      <p:pic>
        <p:nvPicPr>
          <p:cNvPr id="148483" name="Picture 6" descr="Seleucid-Ptolemy">
            <a:extLst>
              <a:ext uri="{FF2B5EF4-FFF2-40B4-BE49-F238E27FC236}">
                <a16:creationId xmlns:a16="http://schemas.microsoft.com/office/drawing/2014/main" id="{3478C4E2-361D-C643-9788-13F562F70410}"/>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228600"/>
            <a:ext cx="9144000" cy="6502400"/>
          </a:xfrm>
          <a:solidFill>
            <a:srgbClr val="FFFF99"/>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5">
            <a:extLst>
              <a:ext uri="{FF2B5EF4-FFF2-40B4-BE49-F238E27FC236}">
                <a16:creationId xmlns:a16="http://schemas.microsoft.com/office/drawing/2014/main" id="{9CC95F3B-0AFF-2E40-B0EF-3BFFEA86DF98}"/>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125</a:t>
            </a:fld>
            <a:endParaRPr lang="en-US" altLang="en-US" sz="1400" b="1" dirty="0">
              <a:latin typeface="Tahoma" panose="020B0604030504040204" pitchFamily="34" charset="0"/>
            </a:endParaRPr>
          </a:p>
        </p:txBody>
      </p:sp>
      <p:sp>
        <p:nvSpPr>
          <p:cNvPr id="2" name="Textfeld 1">
            <a:extLst>
              <a:ext uri="{FF2B5EF4-FFF2-40B4-BE49-F238E27FC236}">
                <a16:creationId xmlns:a16="http://schemas.microsoft.com/office/drawing/2014/main" id="{DEB32E84-653E-8F4B-ADBE-C106775616E6}"/>
              </a:ext>
            </a:extLst>
          </p:cNvPr>
          <p:cNvSpPr txBox="1"/>
          <p:nvPr/>
        </p:nvSpPr>
        <p:spPr>
          <a:xfrm rot="2620357">
            <a:off x="3004099" y="5161123"/>
            <a:ext cx="1866601" cy="400110"/>
          </a:xfrm>
          <a:prstGeom prst="rect">
            <a:avLst/>
          </a:prstGeom>
          <a:noFill/>
        </p:spPr>
        <p:txBody>
          <a:bodyPr wrap="none" rtlCol="0">
            <a:spAutoFit/>
          </a:bodyPr>
          <a:lstStyle/>
          <a:p>
            <a:r>
              <a:rPr lang="de-CH" sz="2000" dirty="0" err="1">
                <a:solidFill>
                  <a:schemeClr val="bg1"/>
                </a:solidFill>
                <a:latin typeface="Cambria" panose="02040503050406030204" pitchFamily="18" charset="0"/>
              </a:rPr>
              <a:t>Ptolemäerreich</a:t>
            </a:r>
            <a:endParaRPr lang="de-CH" sz="2000" dirty="0">
              <a:solidFill>
                <a:schemeClr val="bg1"/>
              </a:solidFill>
              <a:latin typeface="Cambria" panose="02040503050406030204" pitchFamily="18" charset="0"/>
            </a:endParaRPr>
          </a:p>
        </p:txBody>
      </p:sp>
      <p:sp>
        <p:nvSpPr>
          <p:cNvPr id="6" name="Textfeld 5">
            <a:extLst>
              <a:ext uri="{FF2B5EF4-FFF2-40B4-BE49-F238E27FC236}">
                <a16:creationId xmlns:a16="http://schemas.microsoft.com/office/drawing/2014/main" id="{57958829-01C3-714A-A98F-D5E61D1F927C}"/>
              </a:ext>
            </a:extLst>
          </p:cNvPr>
          <p:cNvSpPr txBox="1"/>
          <p:nvPr/>
        </p:nvSpPr>
        <p:spPr>
          <a:xfrm rot="517443">
            <a:off x="6267435" y="2657744"/>
            <a:ext cx="1939377" cy="400110"/>
          </a:xfrm>
          <a:prstGeom prst="rect">
            <a:avLst/>
          </a:prstGeom>
          <a:noFill/>
        </p:spPr>
        <p:txBody>
          <a:bodyPr wrap="none" rtlCol="0">
            <a:spAutoFit/>
          </a:bodyPr>
          <a:lstStyle/>
          <a:p>
            <a:r>
              <a:rPr lang="de-CH" sz="2000" dirty="0" err="1">
                <a:solidFill>
                  <a:schemeClr val="bg1"/>
                </a:solidFill>
                <a:latin typeface="Cambria" panose="02040503050406030204" pitchFamily="18" charset="0"/>
              </a:rPr>
              <a:t>Seleukidenreich</a:t>
            </a:r>
            <a:endParaRPr lang="de-CH" sz="2000" dirty="0">
              <a:solidFill>
                <a:schemeClr val="bg1"/>
              </a:solidFill>
              <a:latin typeface="Cambria" panose="02040503050406030204" pitchFamily="18" charset="0"/>
            </a:endParaRPr>
          </a:p>
        </p:txBody>
      </p:sp>
    </p:spTree>
  </p:cSld>
  <p:clrMapOvr>
    <a:masterClrMapping/>
  </p:clrMapOvr>
  <p:transition>
    <p:wipe dir="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64C5612A-E700-5447-A515-26842586424D}"/>
              </a:ext>
            </a:extLst>
          </p:cNvPr>
          <p:cNvSpPr>
            <a:spLocks noGrp="1" noChangeArrowheads="1"/>
          </p:cNvSpPr>
          <p:nvPr>
            <p:ph type="title"/>
          </p:nvPr>
        </p:nvSpPr>
        <p:spPr>
          <a:xfrm>
            <a:off x="381000" y="152400"/>
            <a:ext cx="8229600" cy="914400"/>
          </a:xfrm>
        </p:spPr>
        <p:txBody>
          <a:bodyPr/>
          <a:lstStyle/>
          <a:p>
            <a:pPr eaLnBrk="1" hangingPunct="1">
              <a:defRPr/>
            </a:pPr>
            <a:r>
              <a:rPr lang="en-US" altLang="en-US" sz="4000" dirty="0">
                <a:solidFill>
                  <a:srgbClr val="FF9900"/>
                </a:solidFill>
                <a:latin typeface="Impact" panose="020B0806030902050204" pitchFamily="34" charset="0"/>
              </a:rPr>
              <a:t>Antiochus IV Epiphanes &amp; die </a:t>
            </a:r>
            <a:r>
              <a:rPr lang="en-US" altLang="en-US" sz="4000" dirty="0" err="1">
                <a:solidFill>
                  <a:srgbClr val="FF9900"/>
                </a:solidFill>
                <a:latin typeface="Impact" panose="020B0806030902050204" pitchFamily="34" charset="0"/>
              </a:rPr>
              <a:t>Juden</a:t>
            </a:r>
            <a:endParaRPr lang="en-US" altLang="en-US" sz="4000" dirty="0">
              <a:solidFill>
                <a:srgbClr val="FF9900"/>
              </a:solidFill>
              <a:latin typeface="Impact" panose="020B0806030902050204" pitchFamily="34" charset="0"/>
            </a:endParaRPr>
          </a:p>
        </p:txBody>
      </p:sp>
      <p:sp>
        <p:nvSpPr>
          <p:cNvPr id="202757" name="Rectangle 5">
            <a:extLst>
              <a:ext uri="{FF2B5EF4-FFF2-40B4-BE49-F238E27FC236}">
                <a16:creationId xmlns:a16="http://schemas.microsoft.com/office/drawing/2014/main" id="{D3E8D4BB-5B2B-C24C-A715-2742AA286ED7}"/>
              </a:ext>
            </a:extLst>
          </p:cNvPr>
          <p:cNvSpPr>
            <a:spLocks noGrp="1" noChangeArrowheads="1"/>
          </p:cNvSpPr>
          <p:nvPr>
            <p:ph type="body" sz="half" idx="4294967295"/>
          </p:nvPr>
        </p:nvSpPr>
        <p:spPr>
          <a:xfrm>
            <a:off x="3200400" y="1219200"/>
            <a:ext cx="5715000" cy="5410200"/>
          </a:xfrm>
        </p:spPr>
        <p:txBody>
          <a:bodyPr/>
          <a:lstStyle/>
          <a:p>
            <a:pPr eaLnBrk="1" hangingPunct="1">
              <a:lnSpc>
                <a:spcPct val="80000"/>
              </a:lnSpc>
              <a:buFont typeface="Wingdings" pitchFamily="2" charset="2"/>
              <a:buNone/>
              <a:defRPr/>
            </a:pPr>
            <a:r>
              <a:rPr lang="en-US" altLang="en-US" sz="2400" dirty="0" err="1">
                <a:solidFill>
                  <a:srgbClr val="FFCC66"/>
                </a:solidFill>
                <a:latin typeface="Arial Narrow" panose="020B0606020202030204" pitchFamily="34" charset="0"/>
              </a:rPr>
              <a:t>Griechische</a:t>
            </a:r>
            <a:r>
              <a:rPr lang="en-US" altLang="en-US" sz="2400" dirty="0">
                <a:solidFill>
                  <a:srgbClr val="FFCC66"/>
                </a:solidFill>
                <a:latin typeface="Arial Narrow" panose="020B0606020202030204" pitchFamily="34" charset="0"/>
              </a:rPr>
              <a:t> </a:t>
            </a:r>
            <a:r>
              <a:rPr lang="en-US" altLang="en-US" sz="2400" dirty="0" err="1">
                <a:solidFill>
                  <a:srgbClr val="FFCC66"/>
                </a:solidFill>
                <a:latin typeface="Arial Narrow" panose="020B0606020202030204" pitchFamily="34" charset="0"/>
              </a:rPr>
              <a:t>Herrscher</a:t>
            </a:r>
            <a:r>
              <a:rPr lang="en-US" altLang="en-US" sz="2400" dirty="0">
                <a:solidFill>
                  <a:srgbClr val="FFCC66"/>
                </a:solidFill>
                <a:latin typeface="Arial Narrow" panose="020B0606020202030204" pitchFamily="34" charset="0"/>
              </a:rPr>
              <a:t> in </a:t>
            </a:r>
            <a:r>
              <a:rPr lang="en-US" altLang="en-US" sz="2400" dirty="0" err="1">
                <a:solidFill>
                  <a:srgbClr val="FFCC66"/>
                </a:solidFill>
                <a:latin typeface="Arial Narrow" panose="020B0606020202030204" pitchFamily="34" charset="0"/>
              </a:rPr>
              <a:t>Syrien</a:t>
            </a:r>
            <a:r>
              <a:rPr lang="en-US" altLang="en-US" sz="2400" dirty="0">
                <a:solidFill>
                  <a:srgbClr val="FFCC66"/>
                </a:solidFill>
                <a:latin typeface="Arial Narrow" panose="020B0606020202030204" pitchFamily="34" charset="0"/>
              </a:rPr>
              <a:t> und </a:t>
            </a:r>
            <a:r>
              <a:rPr lang="en-US" altLang="en-US" sz="2400" dirty="0" err="1">
                <a:solidFill>
                  <a:srgbClr val="FFCC66"/>
                </a:solidFill>
                <a:latin typeface="Arial Narrow" panose="020B0606020202030204" pitchFamily="34" charset="0"/>
              </a:rPr>
              <a:t>Ägypten</a:t>
            </a:r>
            <a:r>
              <a:rPr lang="en-US" altLang="en-US" sz="2400" dirty="0">
                <a:solidFill>
                  <a:srgbClr val="FFCC66"/>
                </a:solidFill>
                <a:latin typeface="Arial Narrow" panose="020B0606020202030204" pitchFamily="34" charset="0"/>
              </a:rPr>
              <a:t>, </a:t>
            </a:r>
            <a:r>
              <a:rPr lang="en-US" altLang="en-US" sz="2400" dirty="0" err="1">
                <a:solidFill>
                  <a:srgbClr val="FFCC66"/>
                </a:solidFill>
                <a:latin typeface="Arial Narrow" panose="020B0606020202030204" pitchFamily="34" charset="0"/>
              </a:rPr>
              <a:t>nahmen</a:t>
            </a:r>
            <a:r>
              <a:rPr lang="en-US" altLang="en-US" sz="2400" dirty="0">
                <a:solidFill>
                  <a:srgbClr val="FFCC66"/>
                </a:solidFill>
                <a:latin typeface="Arial Narrow" panose="020B0606020202030204" pitchFamily="34" charset="0"/>
              </a:rPr>
              <a:t>, </a:t>
            </a:r>
            <a:r>
              <a:rPr lang="en-US" altLang="en-US" sz="2400" dirty="0" err="1">
                <a:solidFill>
                  <a:srgbClr val="FFCC66"/>
                </a:solidFill>
                <a:latin typeface="Arial Narrow" panose="020B0606020202030204" pitchFamily="34" charset="0"/>
              </a:rPr>
              <a:t>wie</a:t>
            </a:r>
            <a:r>
              <a:rPr lang="en-US" altLang="en-US" sz="2400" dirty="0">
                <a:solidFill>
                  <a:srgbClr val="FFCC66"/>
                </a:solidFill>
                <a:latin typeface="Arial Narrow" panose="020B0606020202030204" pitchFamily="34" charset="0"/>
              </a:rPr>
              <a:t> die </a:t>
            </a:r>
            <a:r>
              <a:rPr lang="en-US" altLang="en-US" sz="2400" dirty="0" err="1">
                <a:solidFill>
                  <a:srgbClr val="FFCC66"/>
                </a:solidFill>
                <a:latin typeface="Arial Narrow" panose="020B0606020202030204" pitchFamily="34" charset="0"/>
              </a:rPr>
              <a:t>Pharaonen</a:t>
            </a:r>
            <a:r>
              <a:rPr lang="en-US" altLang="en-US" sz="2400" dirty="0">
                <a:solidFill>
                  <a:srgbClr val="FFCC66"/>
                </a:solidFill>
                <a:latin typeface="Arial Narrow" panose="020B0606020202030204" pitchFamily="34" charset="0"/>
              </a:rPr>
              <a:t> </a:t>
            </a:r>
            <a:r>
              <a:rPr lang="en-US" altLang="en-US" sz="2400" dirty="0" err="1">
                <a:solidFill>
                  <a:srgbClr val="FFCC66"/>
                </a:solidFill>
                <a:latin typeface="Arial Narrow" panose="020B0606020202030204" pitchFamily="34" charset="0"/>
              </a:rPr>
              <a:t>vor</a:t>
            </a:r>
            <a:r>
              <a:rPr lang="en-US" altLang="en-US" sz="2400" dirty="0">
                <a:solidFill>
                  <a:srgbClr val="FFCC66"/>
                </a:solidFill>
                <a:latin typeface="Arial Narrow" panose="020B0606020202030204" pitchFamily="34" charset="0"/>
              </a:rPr>
              <a:t> </a:t>
            </a:r>
            <a:r>
              <a:rPr lang="en-US" altLang="en-US" sz="2400" dirty="0" err="1">
                <a:solidFill>
                  <a:srgbClr val="FFCC66"/>
                </a:solidFill>
                <a:latin typeface="Arial Narrow" panose="020B0606020202030204" pitchFamily="34" charset="0"/>
              </a:rPr>
              <a:t>ihnen</a:t>
            </a:r>
            <a:r>
              <a:rPr lang="en-US" altLang="en-US" sz="2400" dirty="0">
                <a:solidFill>
                  <a:srgbClr val="FFCC66"/>
                </a:solidFill>
                <a:latin typeface="Arial Narrow" panose="020B0606020202030204" pitchFamily="34" charset="0"/>
              </a:rPr>
              <a:t>, </a:t>
            </a:r>
            <a:r>
              <a:rPr lang="en-US" altLang="en-US" sz="2400" dirty="0" err="1">
                <a:solidFill>
                  <a:srgbClr val="FFCC66"/>
                </a:solidFill>
                <a:latin typeface="Arial Narrow" panose="020B0606020202030204" pitchFamily="34" charset="0"/>
              </a:rPr>
              <a:t>gött-liche</a:t>
            </a:r>
            <a:r>
              <a:rPr lang="en-US" altLang="en-US" sz="2400" dirty="0">
                <a:solidFill>
                  <a:srgbClr val="FFCC66"/>
                </a:solidFill>
                <a:latin typeface="Arial Narrow" panose="020B0606020202030204" pitchFamily="34" charset="0"/>
              </a:rPr>
              <a:t> </a:t>
            </a:r>
            <a:r>
              <a:rPr lang="en-US" altLang="en-US" sz="2400" dirty="0" err="1">
                <a:solidFill>
                  <a:srgbClr val="FFCC66"/>
                </a:solidFill>
                <a:latin typeface="Arial Narrow" panose="020B0606020202030204" pitchFamily="34" charset="0"/>
              </a:rPr>
              <a:t>Titel</a:t>
            </a:r>
            <a:r>
              <a:rPr lang="en-US" altLang="en-US" sz="2400" dirty="0">
                <a:solidFill>
                  <a:srgbClr val="FFCC66"/>
                </a:solidFill>
                <a:latin typeface="Arial Narrow" panose="020B0606020202030204" pitchFamily="34" charset="0"/>
              </a:rPr>
              <a:t> an (Epiphanes = “Gott </a:t>
            </a:r>
            <a:r>
              <a:rPr lang="en-US" altLang="en-US" sz="2400" dirty="0" err="1">
                <a:solidFill>
                  <a:srgbClr val="FFCC66"/>
                </a:solidFill>
                <a:latin typeface="Arial Narrow" panose="020B0606020202030204" pitchFamily="34" charset="0"/>
              </a:rPr>
              <a:t>erscheint</a:t>
            </a:r>
            <a:r>
              <a:rPr lang="en-US" altLang="en-US" sz="2400" dirty="0">
                <a:solidFill>
                  <a:srgbClr val="FFCC66"/>
                </a:solidFill>
                <a:latin typeface="Arial Narrow" panose="020B0606020202030204" pitchFamily="34" charset="0"/>
              </a:rPr>
              <a:t>”)</a:t>
            </a:r>
          </a:p>
          <a:p>
            <a:pPr eaLnBrk="1" hangingPunct="1">
              <a:lnSpc>
                <a:spcPct val="80000"/>
              </a:lnSpc>
              <a:buFont typeface="Wingdings" pitchFamily="2" charset="2"/>
              <a:buNone/>
              <a:defRPr/>
            </a:pPr>
            <a:endParaRPr lang="en-US" altLang="en-US" sz="2400" dirty="0">
              <a:solidFill>
                <a:srgbClr val="FFCC66"/>
              </a:solidFill>
              <a:latin typeface="Arial Narrow" panose="020B0606020202030204" pitchFamily="34" charset="0"/>
            </a:endParaRPr>
          </a:p>
          <a:p>
            <a:pPr eaLnBrk="1" hangingPunct="1">
              <a:lnSpc>
                <a:spcPct val="80000"/>
              </a:lnSpc>
              <a:buFont typeface="Wingdings" pitchFamily="2" charset="2"/>
              <a:buNone/>
              <a:defRPr/>
            </a:pPr>
            <a:r>
              <a:rPr lang="en-US" altLang="en-US" sz="2400" dirty="0">
                <a:solidFill>
                  <a:srgbClr val="FFCC66"/>
                </a:solidFill>
                <a:latin typeface="Arial Narrow" panose="020B0606020202030204" pitchFamily="34" charset="0"/>
              </a:rPr>
              <a:t>Antiochus IV </a:t>
            </a:r>
            <a:r>
              <a:rPr lang="en-US" altLang="en-US" sz="2400" dirty="0" err="1">
                <a:solidFill>
                  <a:srgbClr val="FFCC66"/>
                </a:solidFill>
                <a:latin typeface="Arial Narrow" panose="020B0606020202030204" pitchFamily="34" charset="0"/>
              </a:rPr>
              <a:t>wollte</a:t>
            </a:r>
            <a:r>
              <a:rPr lang="en-US" altLang="en-US" sz="2400" dirty="0">
                <a:solidFill>
                  <a:srgbClr val="FFCC66"/>
                </a:solidFill>
                <a:latin typeface="Arial Narrow" panose="020B0606020202030204" pitchFamily="34" charset="0"/>
              </a:rPr>
              <a:t> die </a:t>
            </a:r>
            <a:r>
              <a:rPr lang="en-US" altLang="en-US" sz="2400" dirty="0" err="1">
                <a:solidFill>
                  <a:srgbClr val="FFCC66"/>
                </a:solidFill>
                <a:latin typeface="Arial Narrow" panose="020B0606020202030204" pitchFamily="34" charset="0"/>
              </a:rPr>
              <a:t>jüdische</a:t>
            </a:r>
            <a:r>
              <a:rPr lang="en-US" altLang="en-US" sz="2400" dirty="0">
                <a:solidFill>
                  <a:srgbClr val="FFCC66"/>
                </a:solidFill>
                <a:latin typeface="Arial Narrow" panose="020B0606020202030204" pitchFamily="34" charset="0"/>
              </a:rPr>
              <a:t> Religion </a:t>
            </a:r>
            <a:r>
              <a:rPr lang="en-US" altLang="en-US" sz="2400" dirty="0" err="1">
                <a:solidFill>
                  <a:srgbClr val="FFCC66"/>
                </a:solidFill>
                <a:latin typeface="Arial Narrow" panose="020B0606020202030204" pitchFamily="34" charset="0"/>
              </a:rPr>
              <a:t>ausrot</a:t>
            </a:r>
            <a:r>
              <a:rPr lang="en-US" altLang="en-US" sz="2400" dirty="0">
                <a:solidFill>
                  <a:srgbClr val="FFCC66"/>
                </a:solidFill>
                <a:latin typeface="Arial Narrow" panose="020B0606020202030204" pitchFamily="34" charset="0"/>
              </a:rPr>
              <a:t>-ten und </a:t>
            </a:r>
            <a:r>
              <a:rPr lang="en-US" altLang="en-US" sz="2400" dirty="0" err="1">
                <a:solidFill>
                  <a:srgbClr val="FFCC66"/>
                </a:solidFill>
                <a:latin typeface="Arial Narrow" panose="020B0606020202030204" pitchFamily="34" charset="0"/>
              </a:rPr>
              <a:t>sie</a:t>
            </a:r>
            <a:r>
              <a:rPr lang="en-US" altLang="en-US" sz="2400" dirty="0">
                <a:solidFill>
                  <a:srgbClr val="FFCC66"/>
                </a:solidFill>
                <a:latin typeface="Arial Narrow" panose="020B0606020202030204" pitchFamily="34" charset="0"/>
              </a:rPr>
              <a:t> </a:t>
            </a:r>
            <a:r>
              <a:rPr lang="en-US" altLang="en-US" sz="2400" dirty="0" err="1">
                <a:solidFill>
                  <a:srgbClr val="FFCC66"/>
                </a:solidFill>
                <a:latin typeface="Arial Narrow" panose="020B0606020202030204" pitchFamily="34" charset="0"/>
              </a:rPr>
              <a:t>mit</a:t>
            </a:r>
            <a:r>
              <a:rPr lang="en-US" altLang="en-US" sz="2400" dirty="0">
                <a:solidFill>
                  <a:srgbClr val="FFCC66"/>
                </a:solidFill>
                <a:latin typeface="Arial Narrow" panose="020B0606020202030204" pitchFamily="34" charset="0"/>
              </a:rPr>
              <a:t> dem </a:t>
            </a:r>
            <a:r>
              <a:rPr lang="en-US" altLang="en-US" sz="2400" dirty="0" err="1">
                <a:solidFill>
                  <a:srgbClr val="FFCC66"/>
                </a:solidFill>
                <a:latin typeface="Arial Narrow" panose="020B0606020202030204" pitchFamily="34" charset="0"/>
              </a:rPr>
              <a:t>Hellenismus</a:t>
            </a:r>
            <a:r>
              <a:rPr lang="en-US" altLang="en-US" sz="2400" dirty="0">
                <a:solidFill>
                  <a:srgbClr val="FFCC66"/>
                </a:solidFill>
                <a:latin typeface="Arial Narrow" panose="020B0606020202030204" pitchFamily="34" charset="0"/>
              </a:rPr>
              <a:t> </a:t>
            </a:r>
            <a:r>
              <a:rPr lang="en-US" altLang="en-US" sz="2400" dirty="0" err="1">
                <a:solidFill>
                  <a:srgbClr val="FFCC66"/>
                </a:solidFill>
                <a:latin typeface="Arial Narrow" panose="020B0606020202030204" pitchFamily="34" charset="0"/>
              </a:rPr>
              <a:t>ersetzen</a:t>
            </a:r>
            <a:r>
              <a:rPr lang="en-US" altLang="en-US" sz="2400" dirty="0">
                <a:solidFill>
                  <a:srgbClr val="FFCC66"/>
                </a:solidFill>
                <a:latin typeface="Arial Narrow" panose="020B0606020202030204" pitchFamily="34" charset="0"/>
              </a:rPr>
              <a:t>:</a:t>
            </a: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Raubte</a:t>
            </a:r>
            <a:r>
              <a:rPr lang="en-US" altLang="en-US" sz="2000" b="1" i="1" dirty="0">
                <a:latin typeface="Arial Narrow" panose="020B0606020202030204" pitchFamily="34" charset="0"/>
              </a:rPr>
              <a:t> den </a:t>
            </a:r>
            <a:r>
              <a:rPr lang="en-US" altLang="en-US" sz="2000" b="1" i="1" dirty="0" err="1">
                <a:latin typeface="Arial Narrow" panose="020B0606020202030204" pitchFamily="34" charset="0"/>
              </a:rPr>
              <a:t>Tempel</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aus</a:t>
            </a:r>
            <a:endParaRPr lang="en-US" altLang="en-US" sz="2000" b="1" i="1" dirty="0">
              <a:latin typeface="Arial Narrow" panose="020B0606020202030204" pitchFamily="34" charset="0"/>
            </a:endParaRP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Nahm</a:t>
            </a:r>
            <a:r>
              <a:rPr lang="en-US" altLang="en-US" sz="2000" b="1" i="1" dirty="0">
                <a:latin typeface="Arial Narrow" panose="020B0606020202030204" pitchFamily="34" charset="0"/>
              </a:rPr>
              <a:t> Jerusalem </a:t>
            </a:r>
            <a:r>
              <a:rPr lang="en-US" altLang="en-US" sz="2000" b="1" i="1" dirty="0" err="1">
                <a:latin typeface="Arial Narrow" panose="020B0606020202030204" pitchFamily="34" charset="0"/>
              </a:rPr>
              <a:t>ein</a:t>
            </a:r>
            <a:endParaRPr lang="en-US" altLang="en-US" sz="2000" b="1" i="1" dirty="0">
              <a:latin typeface="Arial Narrow" panose="020B0606020202030204" pitchFamily="34" charset="0"/>
            </a:endParaRP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Absetzung</a:t>
            </a:r>
            <a:r>
              <a:rPr lang="en-US" altLang="en-US" sz="2000" b="1" i="1" dirty="0">
                <a:latin typeface="Arial Narrow" panose="020B0606020202030204" pitchFamily="34" charset="0"/>
              </a:rPr>
              <a:t> &amp; </a:t>
            </a:r>
            <a:r>
              <a:rPr lang="en-US" altLang="en-US" sz="2000" b="1" i="1" dirty="0" err="1">
                <a:latin typeface="Arial Narrow" panose="020B0606020202030204" pitchFamily="34" charset="0"/>
              </a:rPr>
              <a:t>Hinrichtung</a:t>
            </a:r>
            <a:r>
              <a:rPr lang="en-US" altLang="en-US" sz="2000" b="1" i="1" dirty="0">
                <a:latin typeface="Arial Narrow" panose="020B0606020202030204" pitchFamily="34" charset="0"/>
              </a:rPr>
              <a:t> des </a:t>
            </a:r>
            <a:r>
              <a:rPr lang="en-US" altLang="en-US" sz="2000" b="1" i="1" dirty="0" err="1">
                <a:latin typeface="Arial Narrow" panose="020B0606020202030204" pitchFamily="34" charset="0"/>
              </a:rPr>
              <a:t>Hohenpriesters</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Onias</a:t>
            </a:r>
            <a:r>
              <a:rPr lang="en-US" altLang="en-US" sz="2000" b="1" i="1" dirty="0">
                <a:latin typeface="Arial Narrow" panose="020B0606020202030204" pitchFamily="34" charset="0"/>
              </a:rPr>
              <a:t> III</a:t>
            </a: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Stoppte</a:t>
            </a:r>
            <a:r>
              <a:rPr lang="en-US" altLang="en-US" sz="2000" b="1" i="1" dirty="0">
                <a:latin typeface="Arial Narrow" panose="020B0606020202030204" pitchFamily="34" charset="0"/>
              </a:rPr>
              <a:t> die </a:t>
            </a:r>
            <a:r>
              <a:rPr lang="en-US" altLang="en-US" sz="2000" b="1" i="1" dirty="0" err="1">
                <a:latin typeface="Arial Narrow" panose="020B0606020202030204" pitchFamily="34" charset="0"/>
              </a:rPr>
              <a:t>Tami’d</a:t>
            </a:r>
            <a:r>
              <a:rPr lang="en-US" altLang="en-US" sz="2000" b="1" i="1" dirty="0">
                <a:latin typeface="Arial Narrow" panose="020B0606020202030204" pitchFamily="34" charset="0"/>
              </a:rPr>
              <a:t> (Morgen/Abend-</a:t>
            </a:r>
            <a:r>
              <a:rPr lang="en-US" altLang="en-US" sz="2000" b="1" i="1" dirty="0" err="1">
                <a:latin typeface="Arial Narrow" panose="020B0606020202030204" pitchFamily="34" charset="0"/>
              </a:rPr>
              <a:t>Opfer</a:t>
            </a:r>
            <a:r>
              <a:rPr lang="en-US" altLang="en-US" sz="2000" b="1" i="1" dirty="0">
                <a:latin typeface="Arial Narrow" panose="020B0606020202030204" pitchFamily="34" charset="0"/>
              </a:rPr>
              <a:t>)</a:t>
            </a: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Verbot</a:t>
            </a:r>
            <a:r>
              <a:rPr lang="en-US" altLang="en-US" sz="2000" b="1" i="1" dirty="0">
                <a:latin typeface="Arial Narrow" panose="020B0606020202030204" pitchFamily="34" charset="0"/>
              </a:rPr>
              <a:t> den Sabbat </a:t>
            </a:r>
            <a:r>
              <a:rPr lang="en-US" altLang="en-US" sz="2000" b="1" i="1" dirty="0" err="1">
                <a:latin typeface="Arial Narrow" panose="020B0606020202030204" pitchFamily="34" charset="0"/>
              </a:rPr>
              <a:t>einzuhalten</a:t>
            </a:r>
            <a:endParaRPr lang="en-US" altLang="en-US" sz="2000" b="1" i="1" dirty="0">
              <a:latin typeface="Arial Narrow" panose="020B0606020202030204" pitchFamily="34" charset="0"/>
            </a:endParaRP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Ächtete</a:t>
            </a:r>
            <a:r>
              <a:rPr lang="en-US" altLang="en-US" sz="2000" b="1" i="1" dirty="0">
                <a:latin typeface="Arial Narrow" panose="020B0606020202030204" pitchFamily="34" charset="0"/>
              </a:rPr>
              <a:t> die </a:t>
            </a:r>
            <a:r>
              <a:rPr lang="en-US" altLang="en-US" sz="2000" b="1" i="1" dirty="0" err="1">
                <a:latin typeface="Arial Narrow" panose="020B0606020202030204" pitchFamily="34" charset="0"/>
              </a:rPr>
              <a:t>Beschneidung</a:t>
            </a:r>
            <a:endParaRPr lang="en-US" altLang="en-US" sz="2000" b="1" i="1" dirty="0">
              <a:latin typeface="Arial Narrow" panose="020B0606020202030204" pitchFamily="34" charset="0"/>
            </a:endParaRP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Verbrannte</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Torarollen</a:t>
            </a:r>
            <a:endParaRPr lang="en-US" altLang="en-US" sz="2000" b="1" i="1" dirty="0">
              <a:latin typeface="Arial Narrow" panose="020B0606020202030204" pitchFamily="34" charset="0"/>
            </a:endParaRP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Errichtete</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Standbild</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für</a:t>
            </a:r>
            <a:r>
              <a:rPr lang="en-US" altLang="en-US" sz="2000" b="1" i="1" dirty="0">
                <a:latin typeface="Arial Narrow" panose="020B0606020202030204" pitchFamily="34" charset="0"/>
              </a:rPr>
              <a:t> Zeus </a:t>
            </a:r>
            <a:r>
              <a:rPr lang="en-US" altLang="en-US" sz="2000" b="1" i="1" dirty="0" err="1">
                <a:latin typeface="Arial Narrow" panose="020B0606020202030204" pitchFamily="34" charset="0"/>
              </a:rPr>
              <a:t>im</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Heiligtum</a:t>
            </a:r>
            <a:endParaRPr lang="en-US" altLang="en-US" sz="2000" b="1" i="1" dirty="0">
              <a:latin typeface="Arial Narrow" panose="020B0606020202030204" pitchFamily="34" charset="0"/>
            </a:endParaRP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Verfolgte</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folterte</a:t>
            </a:r>
            <a:r>
              <a:rPr lang="en-US" altLang="en-US" sz="2000" b="1" i="1" dirty="0">
                <a:latin typeface="Arial Narrow" panose="020B0606020202030204" pitchFamily="34" charset="0"/>
              </a:rPr>
              <a:t> und </a:t>
            </a:r>
            <a:r>
              <a:rPr lang="en-US" altLang="en-US" sz="2000" b="1" i="1" dirty="0" err="1">
                <a:latin typeface="Arial Narrow" panose="020B0606020202030204" pitchFamily="34" charset="0"/>
              </a:rPr>
              <a:t>exekutierte</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Juden</a:t>
            </a:r>
            <a:r>
              <a:rPr lang="en-US" altLang="en-US" sz="2000" b="1" i="1" dirty="0">
                <a:latin typeface="Arial Narrow" panose="020B0606020202030204" pitchFamily="34" charset="0"/>
              </a:rPr>
              <a:t>, die </a:t>
            </a:r>
            <a:r>
              <a:rPr lang="en-US" altLang="en-US" sz="2000" b="1" i="1" dirty="0" err="1">
                <a:latin typeface="Arial Narrow" panose="020B0606020202030204" pitchFamily="34" charset="0"/>
              </a:rPr>
              <a:t>Widerstand</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leisteten</a:t>
            </a:r>
            <a:endParaRPr lang="en-US" altLang="en-US" sz="2000" b="1" i="1" dirty="0">
              <a:latin typeface="Arial Narrow" panose="020B0606020202030204" pitchFamily="34" charset="0"/>
            </a:endParaRPr>
          </a:p>
        </p:txBody>
      </p:sp>
      <p:pic>
        <p:nvPicPr>
          <p:cNvPr id="202760" name="Picture 8" descr="AntiochusEpiphanes">
            <a:extLst>
              <a:ext uri="{FF2B5EF4-FFF2-40B4-BE49-F238E27FC236}">
                <a16:creationId xmlns:a16="http://schemas.microsoft.com/office/drawing/2014/main" id="{BE3BDFAA-E1E1-184F-A789-4E5913EFA578}"/>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533400" y="1066800"/>
            <a:ext cx="2057400" cy="180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2761" name="Picture 9" descr="AntiochusEpiphanes">
            <a:extLst>
              <a:ext uri="{FF2B5EF4-FFF2-40B4-BE49-F238E27FC236}">
                <a16:creationId xmlns:a16="http://schemas.microsoft.com/office/drawing/2014/main" id="{24B14B76-6663-FF43-A87A-B4A74A6358D8}"/>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b="-1385"/>
          <a:stretch>
            <a:fillRect/>
          </a:stretch>
        </p:blipFill>
        <p:spPr>
          <a:xfrm>
            <a:off x="533400" y="4676775"/>
            <a:ext cx="2057400" cy="2028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2762" name="Text Box 10">
            <a:extLst>
              <a:ext uri="{FF2B5EF4-FFF2-40B4-BE49-F238E27FC236}">
                <a16:creationId xmlns:a16="http://schemas.microsoft.com/office/drawing/2014/main" id="{3BFCE1F3-7E35-CD48-9893-44DE58608F6D}"/>
              </a:ext>
            </a:extLst>
          </p:cNvPr>
          <p:cNvSpPr txBox="1">
            <a:spLocks noChangeArrowheads="1"/>
          </p:cNvSpPr>
          <p:nvPr/>
        </p:nvSpPr>
        <p:spPr bwMode="auto">
          <a:xfrm>
            <a:off x="228600" y="2971800"/>
            <a:ext cx="3048000" cy="153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800" dirty="0"/>
              <a:t>MÜNZE von ANTIOCHUS IV</a:t>
            </a:r>
          </a:p>
          <a:p>
            <a:pPr eaLnBrk="1" hangingPunct="1">
              <a:buClrTx/>
              <a:buSzTx/>
              <a:buFontTx/>
              <a:buNone/>
            </a:pPr>
            <a:r>
              <a:rPr lang="en-US" altLang="en-US" sz="1800" b="1" i="1" dirty="0" err="1">
                <a:latin typeface="Arial Narrow" panose="020B0604020202020204" pitchFamily="34" charset="0"/>
              </a:rPr>
              <a:t>Rückseitee</a:t>
            </a:r>
            <a:r>
              <a:rPr lang="en-US" altLang="en-US" sz="1800" b="1" i="1" dirty="0">
                <a:latin typeface="Arial Narrow" panose="020B0604020202020204" pitchFamily="34" charset="0"/>
              </a:rPr>
              <a:t> </a:t>
            </a:r>
            <a:r>
              <a:rPr lang="en-US" altLang="en-US" sz="1800" b="1" i="1" dirty="0" err="1">
                <a:latin typeface="Arial Narrow" panose="020B0604020202020204" pitchFamily="34" charset="0"/>
              </a:rPr>
              <a:t>zeigt</a:t>
            </a:r>
            <a:r>
              <a:rPr lang="en-US" altLang="en-US" sz="1800" b="1" i="1" dirty="0">
                <a:latin typeface="Arial Narrow" panose="020B0604020202020204" pitchFamily="34" charset="0"/>
              </a:rPr>
              <a:t> </a:t>
            </a:r>
            <a:r>
              <a:rPr lang="en-US" altLang="en-US" sz="1800" b="1" i="1" dirty="0" err="1">
                <a:latin typeface="Arial Narrow" panose="020B0604020202020204" pitchFamily="34" charset="0"/>
              </a:rPr>
              <a:t>sitzenden</a:t>
            </a:r>
            <a:r>
              <a:rPr lang="en-US" altLang="en-US" sz="1800" b="1" i="1" dirty="0">
                <a:latin typeface="Arial Narrow" panose="020B0604020202020204" pitchFamily="34" charset="0"/>
              </a:rPr>
              <a:t> Apollo und </a:t>
            </a:r>
            <a:r>
              <a:rPr lang="en-US" altLang="en-US" sz="1800" b="1" i="1" dirty="0" err="1">
                <a:latin typeface="Arial Narrow" panose="020B0604020202020204" pitchFamily="34" charset="0"/>
              </a:rPr>
              <a:t>trägt</a:t>
            </a:r>
            <a:r>
              <a:rPr lang="en-US" altLang="en-US" sz="1800" b="1" i="1" dirty="0">
                <a:latin typeface="Arial Narrow" panose="020B0604020202020204" pitchFamily="34" charset="0"/>
              </a:rPr>
              <a:t> die </a:t>
            </a:r>
            <a:r>
              <a:rPr lang="en-US" altLang="en-US" sz="1800" b="1" i="1" dirty="0" err="1">
                <a:latin typeface="Arial Narrow" panose="020B0604020202020204" pitchFamily="34" charset="0"/>
              </a:rPr>
              <a:t>Inschrift</a:t>
            </a:r>
            <a:r>
              <a:rPr lang="en-US" altLang="en-US" sz="1800" b="1" i="1" dirty="0">
                <a:latin typeface="Arial Narrow" panose="020B0604020202020204" pitchFamily="34" charset="0"/>
              </a:rPr>
              <a:t>: “Antiochus, Bild </a:t>
            </a:r>
            <a:r>
              <a:rPr lang="en-US" altLang="en-US" sz="1800" b="1" i="1" dirty="0" err="1">
                <a:latin typeface="Arial Narrow" panose="020B0604020202020204" pitchFamily="34" charset="0"/>
              </a:rPr>
              <a:t>Gottes</a:t>
            </a:r>
            <a:r>
              <a:rPr lang="en-US" altLang="en-US" sz="1800" b="1" i="1" dirty="0">
                <a:latin typeface="Arial Narrow" panose="020B0604020202020204" pitchFamily="34" charset="0"/>
              </a:rPr>
              <a:t>, </a:t>
            </a:r>
            <a:r>
              <a:rPr lang="en-US" altLang="en-US" sz="1800" b="1" i="1" dirty="0" err="1">
                <a:latin typeface="Arial Narrow" panose="020B0604020202020204" pitchFamily="34" charset="0"/>
              </a:rPr>
              <a:t>Träger</a:t>
            </a:r>
            <a:r>
              <a:rPr lang="en-US" altLang="en-US" sz="1800" b="1" i="1" dirty="0">
                <a:latin typeface="Arial Narrow" panose="020B0604020202020204" pitchFamily="34" charset="0"/>
              </a:rPr>
              <a:t> des Sieges”</a:t>
            </a:r>
          </a:p>
        </p:txBody>
      </p:sp>
      <p:sp>
        <p:nvSpPr>
          <p:cNvPr id="8" name="Slide Number Placeholder 5">
            <a:extLst>
              <a:ext uri="{FF2B5EF4-FFF2-40B4-BE49-F238E27FC236}">
                <a16:creationId xmlns:a16="http://schemas.microsoft.com/office/drawing/2014/main" id="{F37A9695-D1D2-5942-90D7-967C98EE2FBA}"/>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126</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2760"/>
                                        </p:tgtEl>
                                        <p:attrNameLst>
                                          <p:attrName>style.visibility</p:attrName>
                                        </p:attrNameLst>
                                      </p:cBhvr>
                                      <p:to>
                                        <p:strVal val="visible"/>
                                      </p:to>
                                    </p:set>
                                    <p:animEffect transition="in" filter="dissolve">
                                      <p:cBhvr>
                                        <p:cTn id="7" dur="500"/>
                                        <p:tgtEl>
                                          <p:spTgt spid="202760"/>
                                        </p:tgtEl>
                                      </p:cBhvr>
                                    </p:animEffect>
                                  </p:childTnLst>
                                </p:cTn>
                              </p:par>
                              <p:par>
                                <p:cTn id="8" presetID="9" presetClass="entr" presetSubtype="0" fill="hold" nodeType="withEffect">
                                  <p:stCondLst>
                                    <p:cond delay="0"/>
                                  </p:stCondLst>
                                  <p:childTnLst>
                                    <p:set>
                                      <p:cBhvr>
                                        <p:cTn id="9" dur="1" fill="hold">
                                          <p:stCondLst>
                                            <p:cond delay="0"/>
                                          </p:stCondLst>
                                        </p:cTn>
                                        <p:tgtEl>
                                          <p:spTgt spid="202762">
                                            <p:txEl>
                                              <p:pRg st="0" end="0"/>
                                            </p:txEl>
                                          </p:spTgt>
                                        </p:tgtEl>
                                        <p:attrNameLst>
                                          <p:attrName>style.visibility</p:attrName>
                                        </p:attrNameLst>
                                      </p:cBhvr>
                                      <p:to>
                                        <p:strVal val="visible"/>
                                      </p:to>
                                    </p:set>
                                    <p:animEffect transition="in" filter="dissolve">
                                      <p:cBhvr>
                                        <p:cTn id="10" dur="500"/>
                                        <p:tgtEl>
                                          <p:spTgt spid="202762">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02762">
                                            <p:txEl>
                                              <p:pRg st="1" end="1"/>
                                            </p:txEl>
                                          </p:spTgt>
                                        </p:tgtEl>
                                        <p:attrNameLst>
                                          <p:attrName>style.visibility</p:attrName>
                                        </p:attrNameLst>
                                      </p:cBhvr>
                                      <p:to>
                                        <p:strVal val="visible"/>
                                      </p:to>
                                    </p:set>
                                    <p:animEffect transition="in" filter="dissolve">
                                      <p:cBhvr>
                                        <p:cTn id="13" dur="500"/>
                                        <p:tgtEl>
                                          <p:spTgt spid="202762">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02761"/>
                                        </p:tgtEl>
                                        <p:attrNameLst>
                                          <p:attrName>style.visibility</p:attrName>
                                        </p:attrNameLst>
                                      </p:cBhvr>
                                      <p:to>
                                        <p:strVal val="visible"/>
                                      </p:to>
                                    </p:set>
                                    <p:animEffect transition="in" filter="dissolve">
                                      <p:cBhvr>
                                        <p:cTn id="16" dur="500"/>
                                        <p:tgtEl>
                                          <p:spTgt spid="20276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202757">
                                            <p:txEl>
                                              <p:pRg st="2" end="2"/>
                                            </p:txEl>
                                          </p:spTgt>
                                        </p:tgtEl>
                                        <p:attrNameLst>
                                          <p:attrName>style.visibility</p:attrName>
                                        </p:attrNameLst>
                                      </p:cBhvr>
                                      <p:to>
                                        <p:strVal val="visible"/>
                                      </p:to>
                                    </p:set>
                                    <p:anim calcmode="lin" valueType="num">
                                      <p:cBhvr>
                                        <p:cTn id="21" dur="500" fill="hold"/>
                                        <p:tgtEl>
                                          <p:spTgt spid="20275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0275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02757">
                                            <p:txEl>
                                              <p:pRg st="3" end="3"/>
                                            </p:txEl>
                                          </p:spTgt>
                                        </p:tgtEl>
                                        <p:attrNameLst>
                                          <p:attrName>style.visibility</p:attrName>
                                        </p:attrNameLst>
                                      </p:cBhvr>
                                      <p:to>
                                        <p:strVal val="visible"/>
                                      </p:to>
                                    </p:set>
                                    <p:anim calcmode="lin" valueType="num">
                                      <p:cBhvr additive="base">
                                        <p:cTn id="27" dur="500" fill="hold"/>
                                        <p:tgtEl>
                                          <p:spTgt spid="20275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27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02757">
                                            <p:txEl>
                                              <p:pRg st="4" end="4"/>
                                            </p:txEl>
                                          </p:spTgt>
                                        </p:tgtEl>
                                        <p:attrNameLst>
                                          <p:attrName>style.visibility</p:attrName>
                                        </p:attrNameLst>
                                      </p:cBhvr>
                                      <p:to>
                                        <p:strVal val="visible"/>
                                      </p:to>
                                    </p:set>
                                    <p:anim calcmode="lin" valueType="num">
                                      <p:cBhvr additive="base">
                                        <p:cTn id="33" dur="500" fill="hold"/>
                                        <p:tgtEl>
                                          <p:spTgt spid="20275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27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02757">
                                            <p:txEl>
                                              <p:pRg st="5" end="5"/>
                                            </p:txEl>
                                          </p:spTgt>
                                        </p:tgtEl>
                                        <p:attrNameLst>
                                          <p:attrName>style.visibility</p:attrName>
                                        </p:attrNameLst>
                                      </p:cBhvr>
                                      <p:to>
                                        <p:strVal val="visible"/>
                                      </p:to>
                                    </p:set>
                                    <p:anim calcmode="lin" valueType="num">
                                      <p:cBhvr additive="base">
                                        <p:cTn id="39" dur="500" fill="hold"/>
                                        <p:tgtEl>
                                          <p:spTgt spid="202757">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0275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02757">
                                            <p:txEl>
                                              <p:pRg st="6" end="6"/>
                                            </p:txEl>
                                          </p:spTgt>
                                        </p:tgtEl>
                                        <p:attrNameLst>
                                          <p:attrName>style.visibility</p:attrName>
                                        </p:attrNameLst>
                                      </p:cBhvr>
                                      <p:to>
                                        <p:strVal val="visible"/>
                                      </p:to>
                                    </p:set>
                                    <p:anim calcmode="lin" valueType="num">
                                      <p:cBhvr additive="base">
                                        <p:cTn id="45" dur="500" fill="hold"/>
                                        <p:tgtEl>
                                          <p:spTgt spid="202757">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0275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02757">
                                            <p:txEl>
                                              <p:pRg st="7" end="7"/>
                                            </p:txEl>
                                          </p:spTgt>
                                        </p:tgtEl>
                                        <p:attrNameLst>
                                          <p:attrName>style.visibility</p:attrName>
                                        </p:attrNameLst>
                                      </p:cBhvr>
                                      <p:to>
                                        <p:strVal val="visible"/>
                                      </p:to>
                                    </p:set>
                                    <p:anim calcmode="lin" valueType="num">
                                      <p:cBhvr additive="base">
                                        <p:cTn id="51" dur="500" fill="hold"/>
                                        <p:tgtEl>
                                          <p:spTgt spid="202757">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0275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202757">
                                            <p:txEl>
                                              <p:pRg st="8" end="8"/>
                                            </p:txEl>
                                          </p:spTgt>
                                        </p:tgtEl>
                                        <p:attrNameLst>
                                          <p:attrName>style.visibility</p:attrName>
                                        </p:attrNameLst>
                                      </p:cBhvr>
                                      <p:to>
                                        <p:strVal val="visible"/>
                                      </p:to>
                                    </p:set>
                                    <p:anim calcmode="lin" valueType="num">
                                      <p:cBhvr additive="base">
                                        <p:cTn id="57" dur="500" fill="hold"/>
                                        <p:tgtEl>
                                          <p:spTgt spid="202757">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0275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202757">
                                            <p:txEl>
                                              <p:pRg st="9" end="9"/>
                                            </p:txEl>
                                          </p:spTgt>
                                        </p:tgtEl>
                                        <p:attrNameLst>
                                          <p:attrName>style.visibility</p:attrName>
                                        </p:attrNameLst>
                                      </p:cBhvr>
                                      <p:to>
                                        <p:strVal val="visible"/>
                                      </p:to>
                                    </p:set>
                                    <p:anim calcmode="lin" valueType="num">
                                      <p:cBhvr additive="base">
                                        <p:cTn id="63" dur="500" fill="hold"/>
                                        <p:tgtEl>
                                          <p:spTgt spid="202757">
                                            <p:txEl>
                                              <p:pRg st="9" end="9"/>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0275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nodeType="clickEffect">
                                  <p:stCondLst>
                                    <p:cond delay="0"/>
                                  </p:stCondLst>
                                  <p:childTnLst>
                                    <p:set>
                                      <p:cBhvr>
                                        <p:cTn id="68" dur="1" fill="hold">
                                          <p:stCondLst>
                                            <p:cond delay="0"/>
                                          </p:stCondLst>
                                        </p:cTn>
                                        <p:tgtEl>
                                          <p:spTgt spid="202757">
                                            <p:txEl>
                                              <p:pRg st="10" end="10"/>
                                            </p:txEl>
                                          </p:spTgt>
                                        </p:tgtEl>
                                        <p:attrNameLst>
                                          <p:attrName>style.visibility</p:attrName>
                                        </p:attrNameLst>
                                      </p:cBhvr>
                                      <p:to>
                                        <p:strVal val="visible"/>
                                      </p:to>
                                    </p:set>
                                    <p:anim calcmode="lin" valueType="num">
                                      <p:cBhvr additive="base">
                                        <p:cTn id="69" dur="500" fill="hold"/>
                                        <p:tgtEl>
                                          <p:spTgt spid="202757">
                                            <p:txEl>
                                              <p:pRg st="10" end="1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0275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nodeType="clickEffect">
                                  <p:stCondLst>
                                    <p:cond delay="0"/>
                                  </p:stCondLst>
                                  <p:childTnLst>
                                    <p:set>
                                      <p:cBhvr>
                                        <p:cTn id="74" dur="1" fill="hold">
                                          <p:stCondLst>
                                            <p:cond delay="0"/>
                                          </p:stCondLst>
                                        </p:cTn>
                                        <p:tgtEl>
                                          <p:spTgt spid="202757">
                                            <p:txEl>
                                              <p:pRg st="11" end="11"/>
                                            </p:txEl>
                                          </p:spTgt>
                                        </p:tgtEl>
                                        <p:attrNameLst>
                                          <p:attrName>style.visibility</p:attrName>
                                        </p:attrNameLst>
                                      </p:cBhvr>
                                      <p:to>
                                        <p:strVal val="visible"/>
                                      </p:to>
                                    </p:set>
                                    <p:anim calcmode="lin" valueType="num">
                                      <p:cBhvr additive="base">
                                        <p:cTn id="75" dur="500" fill="hold"/>
                                        <p:tgtEl>
                                          <p:spTgt spid="202757">
                                            <p:txEl>
                                              <p:pRg st="11" end="11"/>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0275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5FA64BFD-0774-A542-B8FE-48DE809C02DB}"/>
              </a:ext>
            </a:extLst>
          </p:cNvPr>
          <p:cNvSpPr>
            <a:spLocks noGrp="1" noChangeArrowheads="1"/>
          </p:cNvSpPr>
          <p:nvPr>
            <p:ph type="title"/>
          </p:nvPr>
        </p:nvSpPr>
        <p:spPr/>
        <p:txBody>
          <a:bodyPr/>
          <a:lstStyle/>
          <a:p>
            <a:pPr eaLnBrk="1" hangingPunct="1">
              <a:defRPr/>
            </a:pPr>
            <a:r>
              <a:rPr lang="en-US" altLang="en-US" i="1" dirty="0">
                <a:latin typeface="Bernard MT Condensed" pitchFamily="18" charset="0"/>
              </a:rPr>
              <a:t>TEMPELOPFER UND DAS TAMI’D</a:t>
            </a:r>
          </a:p>
        </p:txBody>
      </p:sp>
      <p:sp>
        <p:nvSpPr>
          <p:cNvPr id="205827" name="Rectangle 3">
            <a:extLst>
              <a:ext uri="{FF2B5EF4-FFF2-40B4-BE49-F238E27FC236}">
                <a16:creationId xmlns:a16="http://schemas.microsoft.com/office/drawing/2014/main" id="{EEAA81F2-3CC1-7A4D-BFA0-E989C8283759}"/>
              </a:ext>
            </a:extLst>
          </p:cNvPr>
          <p:cNvSpPr>
            <a:spLocks noGrp="1" noChangeArrowheads="1"/>
          </p:cNvSpPr>
          <p:nvPr>
            <p:ph type="body" idx="1"/>
          </p:nvPr>
        </p:nvSpPr>
        <p:spPr>
          <a:xfrm>
            <a:off x="457200" y="1295400"/>
            <a:ext cx="8229600" cy="2590800"/>
          </a:xfrm>
          <a:solidFill>
            <a:srgbClr val="500000"/>
          </a:solidFill>
          <a:ln w="28575">
            <a:solidFill>
              <a:schemeClr val="folHlink"/>
            </a:solidFill>
            <a:miter lim="800000"/>
            <a:headEnd/>
            <a:tailEnd/>
          </a:ln>
        </p:spPr>
        <p:txBody>
          <a:bodyPr/>
          <a:lstStyle/>
          <a:p>
            <a:pPr eaLnBrk="1" hangingPunct="1">
              <a:buFont typeface="Wingdings" pitchFamily="2" charset="2"/>
              <a:buNone/>
              <a:defRPr/>
            </a:pPr>
            <a:r>
              <a:rPr lang="en-US" altLang="en-US" sz="2400" dirty="0">
                <a:solidFill>
                  <a:srgbClr val="FFFF66"/>
                </a:solidFill>
                <a:latin typeface="Arial Rounded MT Bold" pitchFamily="34" charset="0"/>
              </a:rPr>
              <a:t>Das </a:t>
            </a:r>
            <a:r>
              <a:rPr lang="en-US" altLang="en-US" sz="2400" i="1" dirty="0" err="1">
                <a:solidFill>
                  <a:srgbClr val="FFFF66"/>
                </a:solidFill>
                <a:latin typeface="Arial Rounded MT Bold" pitchFamily="34" charset="0"/>
              </a:rPr>
              <a:t>Tami’d</a:t>
            </a:r>
            <a:r>
              <a:rPr lang="en-US" altLang="en-US" sz="2400" dirty="0">
                <a:solidFill>
                  <a:srgbClr val="FFFF66"/>
                </a:solidFill>
                <a:latin typeface="Arial Rounded MT Bold" pitchFamily="34" charset="0"/>
              </a:rPr>
              <a:t> (das </a:t>
            </a:r>
            <a:r>
              <a:rPr lang="en-US" altLang="en-US" sz="2400" dirty="0" err="1">
                <a:solidFill>
                  <a:srgbClr val="FFFF66"/>
                </a:solidFill>
                <a:latin typeface="Arial Rounded MT Bold" pitchFamily="34" charset="0"/>
              </a:rPr>
              <a:t>tägliche</a:t>
            </a:r>
            <a:r>
              <a:rPr lang="en-US" altLang="en-US" sz="2400" dirty="0">
                <a:solidFill>
                  <a:srgbClr val="FFFF66"/>
                </a:solidFill>
                <a:latin typeface="Arial Rounded MT Bold" pitchFamily="34" charset="0"/>
              </a:rPr>
              <a:t> </a:t>
            </a:r>
            <a:r>
              <a:rPr lang="en-US" altLang="en-US" sz="2400" dirty="0" err="1">
                <a:solidFill>
                  <a:srgbClr val="FFFF66"/>
                </a:solidFill>
                <a:latin typeface="Arial Rounded MT Bold" pitchFamily="34" charset="0"/>
              </a:rPr>
              <a:t>Opfer</a:t>
            </a:r>
            <a:r>
              <a:rPr lang="en-US" altLang="en-US" sz="2400" dirty="0">
                <a:solidFill>
                  <a:srgbClr val="FFFF66"/>
                </a:solidFill>
                <a:latin typeface="Arial Rounded MT Bold" pitchFamily="34" charset="0"/>
              </a:rPr>
              <a:t>), </a:t>
            </a:r>
            <a:r>
              <a:rPr lang="en-US" altLang="en-US" sz="2400" dirty="0" err="1">
                <a:solidFill>
                  <a:srgbClr val="FFFF66"/>
                </a:solidFill>
                <a:latin typeface="Arial Rounded MT Bold" pitchFamily="34" charset="0"/>
              </a:rPr>
              <a:t>dargebracht</a:t>
            </a:r>
            <a:r>
              <a:rPr lang="en-US" altLang="en-US" sz="2400" dirty="0">
                <a:solidFill>
                  <a:srgbClr val="FFFF66"/>
                </a:solidFill>
                <a:latin typeface="Arial Rounded MT Bold" pitchFamily="34" charset="0"/>
              </a:rPr>
              <a:t> abends und morgens, </a:t>
            </a:r>
            <a:r>
              <a:rPr lang="en-US" altLang="en-US" sz="2400" dirty="0" err="1">
                <a:solidFill>
                  <a:srgbClr val="FFFF66"/>
                </a:solidFill>
                <a:latin typeface="Arial Rounded MT Bold" pitchFamily="34" charset="0"/>
              </a:rPr>
              <a:t>wurde</a:t>
            </a:r>
            <a:r>
              <a:rPr lang="en-US" altLang="en-US" sz="2400" dirty="0">
                <a:solidFill>
                  <a:srgbClr val="FFFF66"/>
                </a:solidFill>
                <a:latin typeface="Arial Rounded MT Bold" pitchFamily="34" charset="0"/>
              </a:rPr>
              <a:t> aufgehoben </a:t>
            </a:r>
            <a:r>
              <a:rPr lang="en-US" altLang="en-US" sz="2000" dirty="0">
                <a:solidFill>
                  <a:srgbClr val="FFFF66"/>
                </a:solidFill>
                <a:latin typeface="Arial Narrow" panose="020B0606020202030204" pitchFamily="34" charset="0"/>
              </a:rPr>
              <a:t>(8,11-12).</a:t>
            </a:r>
          </a:p>
          <a:p>
            <a:pPr eaLnBrk="1" hangingPunct="1">
              <a:buFont typeface="Wingdings" pitchFamily="2" charset="2"/>
              <a:buNone/>
              <a:defRPr/>
            </a:pPr>
            <a:r>
              <a:rPr lang="en-US" altLang="en-US" sz="2400" dirty="0">
                <a:solidFill>
                  <a:srgbClr val="FFFF66"/>
                </a:solidFill>
                <a:latin typeface="Arial Rounded MT Bold" pitchFamily="34" charset="0"/>
              </a:rPr>
              <a:t>Dieses </a:t>
            </a:r>
            <a:r>
              <a:rPr lang="en-US" altLang="en-US" sz="2400" dirty="0" err="1">
                <a:solidFill>
                  <a:srgbClr val="FFFF66"/>
                </a:solidFill>
                <a:latin typeface="Arial Rounded MT Bold" pitchFamily="34" charset="0"/>
              </a:rPr>
              <a:t>Sakrileg</a:t>
            </a:r>
            <a:r>
              <a:rPr lang="en-US" altLang="en-US" sz="2400" dirty="0">
                <a:solidFill>
                  <a:srgbClr val="FFFF66"/>
                </a:solidFill>
                <a:latin typeface="Arial Rounded MT Bold" pitchFamily="34" charset="0"/>
              </a:rPr>
              <a:t> </a:t>
            </a:r>
            <a:r>
              <a:rPr lang="en-US" altLang="en-US" sz="2400" dirty="0" err="1">
                <a:solidFill>
                  <a:srgbClr val="FFFF66"/>
                </a:solidFill>
                <a:latin typeface="Arial Rounded MT Bold" pitchFamily="34" charset="0"/>
              </a:rPr>
              <a:t>sollte</a:t>
            </a:r>
            <a:r>
              <a:rPr lang="en-US" altLang="en-US" sz="2400" dirty="0">
                <a:solidFill>
                  <a:srgbClr val="FFFF66"/>
                </a:solidFill>
                <a:latin typeface="Arial Rounded MT Bold" pitchFamily="34" charset="0"/>
              </a:rPr>
              <a:t> </a:t>
            </a:r>
            <a:r>
              <a:rPr lang="en-US" altLang="en-US" sz="2400" dirty="0" err="1">
                <a:solidFill>
                  <a:srgbClr val="FFFF66"/>
                </a:solidFill>
                <a:latin typeface="Arial Rounded MT Bold" pitchFamily="34" charset="0"/>
              </a:rPr>
              <a:t>für</a:t>
            </a:r>
            <a:r>
              <a:rPr lang="en-US" altLang="en-US" sz="2400" dirty="0">
                <a:solidFill>
                  <a:srgbClr val="FFFF66"/>
                </a:solidFill>
                <a:latin typeface="Arial Rounded MT Bold" pitchFamily="34" charset="0"/>
              </a:rPr>
              <a:t> 2300 </a:t>
            </a:r>
            <a:r>
              <a:rPr lang="en-US" altLang="en-US" sz="2400" dirty="0" err="1">
                <a:solidFill>
                  <a:srgbClr val="FFFF66"/>
                </a:solidFill>
                <a:latin typeface="Arial Rounded MT Bold" pitchFamily="34" charset="0"/>
              </a:rPr>
              <a:t>Abende</a:t>
            </a:r>
            <a:r>
              <a:rPr lang="en-US" altLang="en-US" sz="2400" dirty="0">
                <a:solidFill>
                  <a:srgbClr val="FFFF66"/>
                </a:solidFill>
                <a:latin typeface="Arial Rounded MT Bold" pitchFamily="34" charset="0"/>
              </a:rPr>
              <a:t>/Morgen </a:t>
            </a:r>
            <a:r>
              <a:rPr lang="en-US" altLang="en-US" sz="2400" dirty="0" err="1">
                <a:solidFill>
                  <a:srgbClr val="FFFF66"/>
                </a:solidFill>
                <a:latin typeface="Arial Rounded MT Bold" pitchFamily="34" charset="0"/>
              </a:rPr>
              <a:t>dauern</a:t>
            </a:r>
            <a:r>
              <a:rPr lang="en-US" altLang="en-US" sz="2400" dirty="0">
                <a:solidFill>
                  <a:srgbClr val="FFFF66"/>
                </a:solidFill>
                <a:latin typeface="Arial Rounded MT Bold" pitchFamily="34" charset="0"/>
              </a:rPr>
              <a:t> </a:t>
            </a:r>
            <a:r>
              <a:rPr lang="en-US" altLang="en-US" sz="2000" dirty="0">
                <a:solidFill>
                  <a:srgbClr val="FFFF66"/>
                </a:solidFill>
                <a:latin typeface="Arial Narrow" panose="020B0606020202030204" pitchFamily="34" charset="0"/>
              </a:rPr>
              <a:t>(8,13-14a).</a:t>
            </a:r>
          </a:p>
          <a:p>
            <a:pPr eaLnBrk="1" hangingPunct="1">
              <a:buFont typeface="Wingdings" pitchFamily="2" charset="2"/>
              <a:buNone/>
              <a:defRPr/>
            </a:pPr>
            <a:r>
              <a:rPr lang="en-US" altLang="en-US" sz="2400" dirty="0">
                <a:solidFill>
                  <a:srgbClr val="FFFF66"/>
                </a:solidFill>
                <a:latin typeface="Arial Rounded MT Bold" pitchFamily="34" charset="0"/>
              </a:rPr>
              <a:t>Also </a:t>
            </a:r>
            <a:r>
              <a:rPr lang="en-US" altLang="en-US" sz="2400" dirty="0" err="1">
                <a:solidFill>
                  <a:srgbClr val="FFFF66"/>
                </a:solidFill>
                <a:latin typeface="Arial Rounded MT Bold" pitchFamily="34" charset="0"/>
              </a:rPr>
              <a:t>dauert</a:t>
            </a:r>
            <a:r>
              <a:rPr lang="en-US" altLang="en-US" sz="2400" dirty="0">
                <a:solidFill>
                  <a:srgbClr val="FFFF66"/>
                </a:solidFill>
                <a:latin typeface="Arial Rounded MT Bold" pitchFamily="34" charset="0"/>
              </a:rPr>
              <a:t> das </a:t>
            </a:r>
            <a:r>
              <a:rPr lang="en-US" altLang="en-US" sz="2400" dirty="0" err="1">
                <a:solidFill>
                  <a:srgbClr val="FFFF66"/>
                </a:solidFill>
                <a:latin typeface="Arial Rounded MT Bold" pitchFamily="34" charset="0"/>
              </a:rPr>
              <a:t>Sakrileg</a:t>
            </a:r>
            <a:r>
              <a:rPr lang="en-US" altLang="en-US" sz="2400" dirty="0">
                <a:solidFill>
                  <a:srgbClr val="FFFF66"/>
                </a:solidFill>
                <a:latin typeface="Arial Rounded MT Bold" pitchFamily="34" charset="0"/>
              </a:rPr>
              <a:t> 1150 </a:t>
            </a:r>
            <a:r>
              <a:rPr lang="en-US" altLang="en-US" sz="2400" dirty="0" err="1">
                <a:solidFill>
                  <a:srgbClr val="FFFF66"/>
                </a:solidFill>
                <a:latin typeface="Arial Rounded MT Bold" pitchFamily="34" charset="0"/>
              </a:rPr>
              <a:t>Tage</a:t>
            </a:r>
            <a:r>
              <a:rPr lang="en-US" altLang="en-US" sz="2400" dirty="0">
                <a:solidFill>
                  <a:srgbClr val="FFFF66"/>
                </a:solidFill>
                <a:latin typeface="Arial Rounded MT Bold" pitchFamily="34" charset="0"/>
              </a:rPr>
              <a:t>, </a:t>
            </a:r>
            <a:r>
              <a:rPr lang="en-US" altLang="en-US" sz="2400" dirty="0" err="1">
                <a:solidFill>
                  <a:srgbClr val="FFFF66"/>
                </a:solidFill>
                <a:latin typeface="Arial Rounded MT Bold" pitchFamily="34" charset="0"/>
              </a:rPr>
              <a:t>nach</a:t>
            </a:r>
            <a:r>
              <a:rPr lang="en-US" altLang="en-US" sz="2400" dirty="0">
                <a:solidFill>
                  <a:srgbClr val="FFFF66"/>
                </a:solidFill>
                <a:latin typeface="Arial Rounded MT Bold" pitchFamily="34" charset="0"/>
              </a:rPr>
              <a:t> </a:t>
            </a:r>
            <a:r>
              <a:rPr lang="en-US" altLang="en-US" sz="2400" dirty="0" err="1">
                <a:solidFill>
                  <a:srgbClr val="FFFF66"/>
                </a:solidFill>
                <a:latin typeface="Arial Rounded MT Bold" pitchFamily="34" charset="0"/>
              </a:rPr>
              <a:t>welchen</a:t>
            </a:r>
            <a:r>
              <a:rPr lang="en-US" altLang="en-US" sz="2400" dirty="0">
                <a:solidFill>
                  <a:srgbClr val="FFFF66"/>
                </a:solidFill>
                <a:latin typeface="Arial Rounded MT Bold" pitchFamily="34" charset="0"/>
              </a:rPr>
              <a:t> das </a:t>
            </a:r>
            <a:r>
              <a:rPr lang="en-US" altLang="en-US" sz="2400" dirty="0" err="1">
                <a:solidFill>
                  <a:srgbClr val="FFFF66"/>
                </a:solidFill>
                <a:latin typeface="Arial Rounded MT Bold" pitchFamily="34" charset="0"/>
              </a:rPr>
              <a:t>Heiligtum</a:t>
            </a:r>
            <a:r>
              <a:rPr lang="en-US" altLang="en-US" sz="2400" dirty="0">
                <a:solidFill>
                  <a:srgbClr val="FFFF66"/>
                </a:solidFill>
                <a:latin typeface="Arial Rounded MT Bold" pitchFamily="34" charset="0"/>
              </a:rPr>
              <a:t> </a:t>
            </a:r>
            <a:r>
              <a:rPr lang="en-US" altLang="en-US" sz="2400" dirty="0" err="1">
                <a:solidFill>
                  <a:srgbClr val="FFFF66"/>
                </a:solidFill>
                <a:latin typeface="Arial Rounded MT Bold" pitchFamily="34" charset="0"/>
              </a:rPr>
              <a:t>wieder</a:t>
            </a:r>
            <a:r>
              <a:rPr lang="en-US" altLang="en-US" sz="2400" dirty="0">
                <a:solidFill>
                  <a:srgbClr val="FFFF66"/>
                </a:solidFill>
                <a:latin typeface="Arial Rounded MT Bold" pitchFamily="34" charset="0"/>
              </a:rPr>
              <a:t> </a:t>
            </a:r>
            <a:r>
              <a:rPr lang="en-US" altLang="en-US" sz="2400" dirty="0" err="1">
                <a:solidFill>
                  <a:srgbClr val="FFFF66"/>
                </a:solidFill>
                <a:latin typeface="Arial Rounded MT Bold" pitchFamily="34" charset="0"/>
              </a:rPr>
              <a:t>geweiht</a:t>
            </a:r>
            <a:r>
              <a:rPr lang="en-US" altLang="en-US" sz="2400" dirty="0">
                <a:solidFill>
                  <a:srgbClr val="FFFF66"/>
                </a:solidFill>
                <a:latin typeface="Arial Rounded MT Bold" pitchFamily="34" charset="0"/>
              </a:rPr>
              <a:t> </a:t>
            </a:r>
            <a:r>
              <a:rPr lang="en-US" altLang="en-US" sz="2400" dirty="0" err="1">
                <a:solidFill>
                  <a:srgbClr val="FFFF66"/>
                </a:solidFill>
                <a:latin typeface="Arial Rounded MT Bold" pitchFamily="34" charset="0"/>
              </a:rPr>
              <a:t>werden</a:t>
            </a:r>
            <a:r>
              <a:rPr lang="en-US" altLang="en-US" sz="2400" dirty="0">
                <a:solidFill>
                  <a:srgbClr val="FFFF66"/>
                </a:solidFill>
                <a:latin typeface="Arial Rounded MT Bold" pitchFamily="34" charset="0"/>
              </a:rPr>
              <a:t> </a:t>
            </a:r>
            <a:r>
              <a:rPr lang="en-US" altLang="en-US" sz="2400" dirty="0" err="1">
                <a:solidFill>
                  <a:srgbClr val="FFFF66"/>
                </a:solidFill>
                <a:latin typeface="Arial Rounded MT Bold" pitchFamily="34" charset="0"/>
              </a:rPr>
              <a:t>würde</a:t>
            </a:r>
            <a:r>
              <a:rPr lang="en-US" altLang="en-US" sz="2400" dirty="0">
                <a:solidFill>
                  <a:srgbClr val="FFFF66"/>
                </a:solidFill>
                <a:latin typeface="Arial Rounded MT Bold" pitchFamily="34" charset="0"/>
              </a:rPr>
              <a:t> </a:t>
            </a:r>
            <a:r>
              <a:rPr lang="en-US" altLang="en-US" sz="2000" dirty="0">
                <a:solidFill>
                  <a:srgbClr val="FFFF66"/>
                </a:solidFill>
                <a:latin typeface="Arial Narrow" panose="020B0606020202030204" pitchFamily="34" charset="0"/>
              </a:rPr>
              <a:t>(8,14b).</a:t>
            </a:r>
          </a:p>
        </p:txBody>
      </p:sp>
      <p:sp>
        <p:nvSpPr>
          <p:cNvPr id="205828" name="Text Box 4">
            <a:extLst>
              <a:ext uri="{FF2B5EF4-FFF2-40B4-BE49-F238E27FC236}">
                <a16:creationId xmlns:a16="http://schemas.microsoft.com/office/drawing/2014/main" id="{0BC1105A-AB2C-4B44-B51C-4210005613D2}"/>
              </a:ext>
            </a:extLst>
          </p:cNvPr>
          <p:cNvSpPr txBox="1">
            <a:spLocks noChangeArrowheads="1"/>
          </p:cNvSpPr>
          <p:nvPr/>
        </p:nvSpPr>
        <p:spPr bwMode="auto">
          <a:xfrm>
            <a:off x="533400" y="4191000"/>
            <a:ext cx="8153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000" i="1" dirty="0">
                <a:latin typeface="Comic Sans MS" panose="030F0902030302020204" pitchFamily="66" charset="0"/>
              </a:rPr>
              <a:t>	</a:t>
            </a:r>
            <a:r>
              <a:rPr lang="en-US" altLang="en-US" sz="2000" b="1" i="1" dirty="0">
                <a:latin typeface="Comic Sans MS" panose="030F0902030302020204" pitchFamily="66" charset="0"/>
              </a:rPr>
              <a:t>Antiochus IV </a:t>
            </a:r>
            <a:r>
              <a:rPr lang="en-US" altLang="en-US" sz="2000" b="1" i="1" dirty="0" err="1">
                <a:latin typeface="Comic Sans MS" panose="030F0902030302020204" pitchFamily="66" charset="0"/>
              </a:rPr>
              <a:t>besetzte</a:t>
            </a:r>
            <a:r>
              <a:rPr lang="en-US" altLang="en-US" sz="2000" b="1" i="1" dirty="0">
                <a:latin typeface="Comic Sans MS" panose="030F0902030302020204" pitchFamily="66" charset="0"/>
              </a:rPr>
              <a:t> Jerusalem </a:t>
            </a:r>
            <a:r>
              <a:rPr lang="en-US" altLang="en-US" sz="2000" b="1" i="1" dirty="0" err="1">
                <a:latin typeface="Comic Sans MS" panose="030F0902030302020204" pitchFamily="66" charset="0"/>
              </a:rPr>
              <a:t>mit</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Waffengewalt</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für</a:t>
            </a:r>
            <a:r>
              <a:rPr lang="en-US" altLang="en-US" sz="2000" b="1" i="1" dirty="0">
                <a:latin typeface="Comic Sans MS" panose="030F0902030302020204" pitchFamily="66" charset="0"/>
              </a:rPr>
              <a:t> 3 Jahre und 3 </a:t>
            </a:r>
            <a:r>
              <a:rPr lang="en-US" altLang="en-US" sz="2000" b="1" i="1" dirty="0" err="1">
                <a:latin typeface="Comic Sans MS" panose="030F0902030302020204" pitchFamily="66" charset="0"/>
              </a:rPr>
              <a:t>Monate</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nach</a:t>
            </a:r>
            <a:r>
              <a:rPr lang="en-US" altLang="en-US" sz="2000" b="1" i="1" dirty="0">
                <a:latin typeface="Comic Sans MS" panose="030F0902030302020204" pitchFamily="66" charset="0"/>
              </a:rPr>
              <a:t> Flavius Josephus. </a:t>
            </a:r>
            <a:r>
              <a:rPr lang="en-US" altLang="en-US" sz="2000" b="1" i="1" dirty="0" err="1">
                <a:latin typeface="Comic Sans MS" panose="030F0902030302020204" pitchFamily="66" charset="0"/>
              </a:rPr>
              <a:t>Jüdische</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Zählweise</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Mondjahre</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stellt</a:t>
            </a:r>
            <a:r>
              <a:rPr lang="en-US" altLang="en-US" sz="2000" b="1" i="1" dirty="0">
                <a:latin typeface="Comic Sans MS" panose="030F0902030302020204" pitchFamily="66" charset="0"/>
              </a:rPr>
              <a:t> das </a:t>
            </a:r>
            <a:r>
              <a:rPr lang="en-US" altLang="en-US" sz="2000" b="1" i="1" dirty="0" err="1">
                <a:latin typeface="Comic Sans MS" panose="030F0902030302020204" pitchFamily="66" charset="0"/>
              </a:rPr>
              <a:t>als</a:t>
            </a:r>
            <a:r>
              <a:rPr lang="en-US" altLang="en-US" sz="2000" b="1" i="1" dirty="0">
                <a:latin typeface="Comic Sans MS" panose="030F0902030302020204" pitchFamily="66" charset="0"/>
              </a:rPr>
              <a:t> 1170 </a:t>
            </a:r>
            <a:r>
              <a:rPr lang="en-US" altLang="en-US" sz="2000" b="1" i="1" dirty="0" err="1">
                <a:latin typeface="Comic Sans MS" panose="030F0902030302020204" pitchFamily="66" charset="0"/>
              </a:rPr>
              <a:t>Tage</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dar</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mit</a:t>
            </a:r>
            <a:r>
              <a:rPr lang="en-US" altLang="en-US" sz="2000" b="1" i="1" dirty="0">
                <a:latin typeface="Comic Sans MS" panose="030F0902030302020204" pitchFamily="66" charset="0"/>
              </a:rPr>
              <a:t> den </a:t>
            </a:r>
            <a:r>
              <a:rPr lang="en-US" altLang="en-US" sz="2000" b="1" i="1" dirty="0" err="1">
                <a:latin typeface="Comic Sans MS" panose="030F0902030302020204" pitchFamily="66" charset="0"/>
              </a:rPr>
              <a:t>letzten</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drei</a:t>
            </a:r>
            <a:r>
              <a:rPr lang="en-US" altLang="en-US" sz="2000" b="1" i="1" dirty="0">
                <a:latin typeface="Comic Sans MS" panose="030F0902030302020204" pitchFamily="66" charset="0"/>
              </a:rPr>
              <a:t> Mo-</a:t>
            </a:r>
            <a:r>
              <a:rPr lang="en-US" altLang="en-US" sz="2000" b="1" i="1" dirty="0" err="1">
                <a:latin typeface="Comic Sans MS" panose="030F0902030302020204" pitchFamily="66" charset="0"/>
              </a:rPr>
              <a:t>naten</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als</a:t>
            </a:r>
            <a:r>
              <a:rPr lang="en-US" altLang="en-US" sz="2000" b="1" i="1" dirty="0">
                <a:latin typeface="Comic Sans MS" panose="030F0902030302020204" pitchFamily="66" charset="0"/>
              </a:rPr>
              <a:t> 90 </a:t>
            </a:r>
            <a:r>
              <a:rPr lang="en-US" altLang="en-US" sz="2000" b="1" i="1" dirty="0" err="1">
                <a:latin typeface="Comic Sans MS" panose="030F0902030302020204" pitchFamily="66" charset="0"/>
              </a:rPr>
              <a:t>Tage</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Juden</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rechnen</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einen</a:t>
            </a:r>
            <a:r>
              <a:rPr lang="en-US" altLang="en-US" sz="2000" b="1" i="1" dirty="0">
                <a:latin typeface="Comic Sans MS" panose="030F0902030302020204" pitchFamily="66" charset="0"/>
              </a:rPr>
              <a:t> Monat </a:t>
            </a:r>
            <a:r>
              <a:rPr lang="en-US" altLang="en-US" sz="2000" b="1" i="1" dirty="0" err="1">
                <a:latin typeface="Comic Sans MS" panose="030F0902030302020204" pitchFamily="66" charset="0"/>
              </a:rPr>
              <a:t>schon</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ganz</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auch</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wenn</a:t>
            </a:r>
            <a:r>
              <a:rPr lang="en-US" altLang="en-US" sz="2000" b="1" i="1" dirty="0">
                <a:latin typeface="Comic Sans MS" panose="030F0902030302020204" pitchFamily="66" charset="0"/>
              </a:rPr>
              <a:t> er </a:t>
            </a:r>
            <a:r>
              <a:rPr lang="en-US" altLang="en-US" sz="2000" b="1" i="1" dirty="0" err="1">
                <a:latin typeface="Comic Sans MS" panose="030F0902030302020204" pitchFamily="66" charset="0"/>
              </a:rPr>
              <a:t>nur</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angefangen</a:t>
            </a:r>
            <a:r>
              <a:rPr lang="en-US" altLang="en-US" sz="2000" b="1" i="1" dirty="0">
                <a:latin typeface="Comic Sans MS" panose="030F0902030302020204" pitchFamily="66" charset="0"/>
              </a:rPr>
              <a:t> hat. </a:t>
            </a:r>
            <a:r>
              <a:rPr lang="en-US" altLang="en-US" sz="2000" b="1" i="1" dirty="0" err="1">
                <a:latin typeface="Comic Sans MS" panose="030F0902030302020204" pitchFamily="66" charset="0"/>
              </a:rPr>
              <a:t>Somit</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sind</a:t>
            </a:r>
            <a:r>
              <a:rPr lang="en-US" altLang="en-US" sz="2000" b="1" i="1" dirty="0">
                <a:latin typeface="Comic Sans MS" panose="030F0902030302020204" pitchFamily="66" charset="0"/>
              </a:rPr>
              <a:t> Josephus’ </a:t>
            </a:r>
            <a:r>
              <a:rPr lang="en-US" altLang="en-US" sz="2000" b="1" i="1" dirty="0" err="1">
                <a:latin typeface="Comic Sans MS" panose="030F0902030302020204" pitchFamily="66" charset="0"/>
              </a:rPr>
              <a:t>Angaben</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etwa</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gleich</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wie</a:t>
            </a:r>
            <a:r>
              <a:rPr lang="en-US" altLang="en-US" sz="2000" b="1" i="1" dirty="0">
                <a:latin typeface="Comic Sans MS" panose="030F0902030302020204" pitchFamily="66" charset="0"/>
              </a:rPr>
              <a:t> die 1150 </a:t>
            </a:r>
            <a:r>
              <a:rPr lang="en-US" altLang="en-US" sz="2000" b="1" i="1" dirty="0" err="1">
                <a:latin typeface="Comic Sans MS" panose="030F0902030302020204" pitchFamily="66" charset="0"/>
              </a:rPr>
              <a:t>Tage</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vom</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Aussetzen</a:t>
            </a:r>
            <a:r>
              <a:rPr lang="en-US" altLang="en-US" sz="2000" b="1" i="1" dirty="0">
                <a:latin typeface="Comic Sans MS" panose="030F0902030302020204" pitchFamily="66" charset="0"/>
              </a:rPr>
              <a:t> des </a:t>
            </a:r>
            <a:r>
              <a:rPr lang="en-US" altLang="en-US" sz="2000" b="1" i="1" dirty="0" err="1">
                <a:latin typeface="Comic Sans MS" panose="030F0902030302020204" pitchFamily="66" charset="0"/>
              </a:rPr>
              <a:t>täglichen</a:t>
            </a:r>
            <a:r>
              <a:rPr lang="en-US" altLang="en-US" sz="2000" b="1" i="1" dirty="0">
                <a:latin typeface="Comic Sans MS" panose="030F0902030302020204" pitchFamily="66" charset="0"/>
              </a:rPr>
              <a:t> </a:t>
            </a:r>
            <a:r>
              <a:rPr lang="en-US" altLang="en-US" sz="2000" b="1" i="1" dirty="0" err="1">
                <a:latin typeface="Comic Sans MS" panose="030F0902030302020204" pitchFamily="66" charset="0"/>
              </a:rPr>
              <a:t>Opfers</a:t>
            </a:r>
            <a:r>
              <a:rPr lang="en-US" altLang="en-US" sz="2000" b="1" i="1" dirty="0">
                <a:latin typeface="Comic Sans MS" panose="030F0902030302020204" pitchFamily="66" charset="0"/>
              </a:rPr>
              <a:t>.</a:t>
            </a:r>
          </a:p>
        </p:txBody>
      </p:sp>
      <p:sp>
        <p:nvSpPr>
          <p:cNvPr id="6" name="Slide Number Placeholder 5">
            <a:extLst>
              <a:ext uri="{FF2B5EF4-FFF2-40B4-BE49-F238E27FC236}">
                <a16:creationId xmlns:a16="http://schemas.microsoft.com/office/drawing/2014/main" id="{D9AE9E28-2FD2-7C47-96AE-B93E2E001EDA}"/>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127</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anim calcmode="lin" valueType="num">
                                      <p:cBhvr>
                                        <p:cTn id="7" dur="500" fill="hold"/>
                                        <p:tgtEl>
                                          <p:spTgt spid="205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58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05827">
                                            <p:txEl>
                                              <p:pRg st="1" end="1"/>
                                            </p:txEl>
                                          </p:spTgt>
                                        </p:tgtEl>
                                        <p:attrNameLst>
                                          <p:attrName>style.visibility</p:attrName>
                                        </p:attrNameLst>
                                      </p:cBhvr>
                                      <p:to>
                                        <p:strVal val="visible"/>
                                      </p:to>
                                    </p:set>
                                    <p:anim calcmode="lin" valueType="num">
                                      <p:cBhvr>
                                        <p:cTn id="13" dur="500" fill="hold"/>
                                        <p:tgtEl>
                                          <p:spTgt spid="2058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0582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05827">
                                            <p:txEl>
                                              <p:pRg st="2" end="2"/>
                                            </p:txEl>
                                          </p:spTgt>
                                        </p:tgtEl>
                                        <p:attrNameLst>
                                          <p:attrName>style.visibility</p:attrName>
                                        </p:attrNameLst>
                                      </p:cBhvr>
                                      <p:to>
                                        <p:strVal val="visible"/>
                                      </p:to>
                                    </p:set>
                                    <p:anim calcmode="lin" valueType="num">
                                      <p:cBhvr>
                                        <p:cTn id="19" dur="500" fill="hold"/>
                                        <p:tgtEl>
                                          <p:spTgt spid="2058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0582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5828">
                                            <p:txEl>
                                              <p:pRg st="0" end="0"/>
                                            </p:txEl>
                                          </p:spTgt>
                                        </p:tgtEl>
                                        <p:attrNameLst>
                                          <p:attrName>style.visibility</p:attrName>
                                        </p:attrNameLst>
                                      </p:cBhvr>
                                      <p:to>
                                        <p:strVal val="visible"/>
                                      </p:to>
                                    </p:set>
                                    <p:anim calcmode="lin" valueType="num">
                                      <p:cBhvr additive="base">
                                        <p:cTn id="25" dur="500" fill="hold"/>
                                        <p:tgtEl>
                                          <p:spTgt spid="20582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582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C5BB8B33-9C9B-F44D-93C8-359078FFB444}"/>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0F25CC7C-33C8-EA4A-A982-C82D5F2A436A}" type="slidenum">
              <a:rPr lang="en-US" altLang="en-US" sz="1200">
                <a:latin typeface="Tahoma" panose="020B0604030504040204" pitchFamily="34" charset="0"/>
              </a:rPr>
              <a:pPr/>
              <a:t>128</a:t>
            </a:fld>
            <a:endParaRPr lang="en-US" altLang="en-US" sz="1200">
              <a:latin typeface="Tahoma" panose="020B0604030504040204" pitchFamily="34" charset="0"/>
            </a:endParaRPr>
          </a:p>
        </p:txBody>
      </p:sp>
      <p:sp>
        <p:nvSpPr>
          <p:cNvPr id="206850" name="Rectangle 2">
            <a:extLst>
              <a:ext uri="{FF2B5EF4-FFF2-40B4-BE49-F238E27FC236}">
                <a16:creationId xmlns:a16="http://schemas.microsoft.com/office/drawing/2014/main" id="{44B080FE-D3E3-364D-81CD-62468999E1FF}"/>
              </a:ext>
            </a:extLst>
          </p:cNvPr>
          <p:cNvSpPr>
            <a:spLocks noGrp="1" noChangeArrowheads="1"/>
          </p:cNvSpPr>
          <p:nvPr>
            <p:ph type="title"/>
          </p:nvPr>
        </p:nvSpPr>
        <p:spPr>
          <a:xfrm>
            <a:off x="457200" y="76200"/>
            <a:ext cx="8229600" cy="1143000"/>
          </a:xfrm>
        </p:spPr>
        <p:txBody>
          <a:bodyPr/>
          <a:lstStyle/>
          <a:p>
            <a:pPr eaLnBrk="1" hangingPunct="1">
              <a:defRPr/>
            </a:pPr>
            <a:r>
              <a:rPr lang="en-US" altLang="en-US" sz="5400" dirty="0">
                <a:solidFill>
                  <a:schemeClr val="accent1"/>
                </a:solidFill>
                <a:latin typeface="Old English Text MT" pitchFamily="66" charset="0"/>
              </a:rPr>
              <a:t>Die </a:t>
            </a:r>
            <a:r>
              <a:rPr lang="en-US" altLang="en-US" sz="5400" dirty="0" err="1">
                <a:solidFill>
                  <a:schemeClr val="accent1"/>
                </a:solidFill>
                <a:latin typeface="Old English Text MT" pitchFamily="66" charset="0"/>
              </a:rPr>
              <a:t>Erzengel</a:t>
            </a:r>
            <a:endParaRPr lang="en-US" altLang="en-US" sz="5400" dirty="0">
              <a:solidFill>
                <a:schemeClr val="accent1"/>
              </a:solidFill>
              <a:latin typeface="Old English Text MT" pitchFamily="66" charset="0"/>
            </a:endParaRPr>
          </a:p>
        </p:txBody>
      </p:sp>
      <p:sp>
        <p:nvSpPr>
          <p:cNvPr id="206852" name="Rectangle 4">
            <a:extLst>
              <a:ext uri="{FF2B5EF4-FFF2-40B4-BE49-F238E27FC236}">
                <a16:creationId xmlns:a16="http://schemas.microsoft.com/office/drawing/2014/main" id="{254460D6-1370-AD4E-AEDB-A2A71A5FE2BB}"/>
              </a:ext>
            </a:extLst>
          </p:cNvPr>
          <p:cNvSpPr>
            <a:spLocks noGrp="1" noChangeArrowheads="1"/>
          </p:cNvSpPr>
          <p:nvPr>
            <p:ph type="body" sz="half" idx="1"/>
          </p:nvPr>
        </p:nvSpPr>
        <p:spPr>
          <a:xfrm>
            <a:off x="457200" y="1143000"/>
            <a:ext cx="4038600" cy="4495800"/>
          </a:xfrm>
        </p:spPr>
        <p:txBody>
          <a:bodyPr/>
          <a:lstStyle/>
          <a:p>
            <a:pPr eaLnBrk="1" hangingPunct="1">
              <a:buFont typeface="Wingdings" pitchFamily="2" charset="2"/>
              <a:buNone/>
              <a:defRPr/>
            </a:pPr>
            <a:r>
              <a:rPr lang="en-US" altLang="en-US" sz="4400" dirty="0">
                <a:solidFill>
                  <a:srgbClr val="FFCC00"/>
                </a:solidFill>
                <a:latin typeface="Pristina" panose="03060402040406080204" pitchFamily="66" charset="0"/>
              </a:rPr>
              <a:t>Michael</a:t>
            </a:r>
            <a:r>
              <a:rPr lang="en-US" altLang="en-US" sz="2000" dirty="0">
                <a:solidFill>
                  <a:srgbClr val="FFCC00"/>
                </a:solidFill>
                <a:latin typeface="Arial Narrow" panose="020B0606020202030204" pitchFamily="34" charset="0"/>
              </a:rPr>
              <a:t> </a:t>
            </a:r>
            <a:r>
              <a:rPr lang="en-US" altLang="en-US" sz="2000" dirty="0">
                <a:latin typeface="Arial Narrow" panose="020B0606020202030204" pitchFamily="34" charset="0"/>
              </a:rPr>
              <a:t>(Dan 10,13. 21; 12,1; Judas 9; 1 </a:t>
            </a:r>
            <a:r>
              <a:rPr lang="en-US" altLang="en-US" sz="2000" dirty="0" err="1">
                <a:latin typeface="Arial Narrow" panose="020B0606020202030204" pitchFamily="34" charset="0"/>
              </a:rPr>
              <a:t>Thes</a:t>
            </a:r>
            <a:r>
              <a:rPr lang="en-US" altLang="en-US" sz="2000" dirty="0">
                <a:latin typeface="Arial Narrow" panose="020B0606020202030204" pitchFamily="34" charset="0"/>
              </a:rPr>
              <a:t> 4,16; 1Henoch 20,1)</a:t>
            </a:r>
            <a:endParaRPr lang="en-US" altLang="en-US" sz="4400" dirty="0">
              <a:latin typeface="Pristina" panose="03060402040406080204" pitchFamily="66" charset="0"/>
            </a:endParaRPr>
          </a:p>
          <a:p>
            <a:pPr eaLnBrk="1" hangingPunct="1">
              <a:buFont typeface="Wingdings" pitchFamily="2" charset="2"/>
              <a:buNone/>
              <a:defRPr/>
            </a:pPr>
            <a:r>
              <a:rPr lang="en-US" altLang="en-US" sz="4400" dirty="0">
                <a:solidFill>
                  <a:srgbClr val="FFCC00"/>
                </a:solidFill>
                <a:latin typeface="Pristina" panose="03060402040406080204" pitchFamily="66" charset="0"/>
              </a:rPr>
              <a:t>Gabriel</a:t>
            </a:r>
            <a:r>
              <a:rPr lang="en-US" altLang="en-US" sz="2000" dirty="0">
                <a:solidFill>
                  <a:srgbClr val="FFCC00"/>
                </a:solidFill>
                <a:latin typeface="Arial Narrow" panose="020B0606020202030204" pitchFamily="34" charset="0"/>
              </a:rPr>
              <a:t> </a:t>
            </a:r>
            <a:r>
              <a:rPr lang="en-US" altLang="en-US" sz="2000" dirty="0">
                <a:latin typeface="Arial Narrow" panose="020B0606020202030204" pitchFamily="34" charset="0"/>
              </a:rPr>
              <a:t>(Dan 8,16; 9,21; </a:t>
            </a:r>
            <a:r>
              <a:rPr lang="en-US" altLang="en-US" sz="2000" dirty="0" err="1">
                <a:latin typeface="Arial Narrow" panose="020B0606020202030204" pitchFamily="34" charset="0"/>
              </a:rPr>
              <a:t>Luk</a:t>
            </a:r>
            <a:r>
              <a:rPr lang="en-US" altLang="en-US" sz="2000" dirty="0">
                <a:latin typeface="Arial Narrow" panose="020B0606020202030204" pitchFamily="34" charset="0"/>
              </a:rPr>
              <a:t> 1,19. 26; 1Henoch 20,1)</a:t>
            </a:r>
            <a:endParaRPr lang="en-US" altLang="en-US" sz="4400" dirty="0">
              <a:latin typeface="Pristina" panose="03060402040406080204" pitchFamily="66" charset="0"/>
            </a:endParaRPr>
          </a:p>
          <a:p>
            <a:pPr eaLnBrk="1" hangingPunct="1">
              <a:buFont typeface="Wingdings" pitchFamily="2" charset="2"/>
              <a:buNone/>
              <a:defRPr/>
            </a:pPr>
            <a:r>
              <a:rPr lang="en-US" altLang="en-US" sz="4400" dirty="0">
                <a:solidFill>
                  <a:srgbClr val="FFCC00"/>
                </a:solidFill>
                <a:latin typeface="Pristina" panose="03060402040406080204" pitchFamily="66" charset="0"/>
              </a:rPr>
              <a:t>Raphael</a:t>
            </a:r>
            <a:r>
              <a:rPr lang="en-US" altLang="en-US" sz="2000" dirty="0">
                <a:solidFill>
                  <a:srgbClr val="FFCC00"/>
                </a:solidFill>
                <a:latin typeface="Arial Narrow" panose="020B0606020202030204" pitchFamily="34" charset="0"/>
              </a:rPr>
              <a:t> </a:t>
            </a:r>
            <a:r>
              <a:rPr lang="en-US" altLang="en-US" sz="2000" dirty="0">
                <a:latin typeface="Arial Narrow" panose="020B0606020202030204" pitchFamily="34" charset="0"/>
              </a:rPr>
              <a:t>(Tobit 5,4-5; 1Henoch 20,1)</a:t>
            </a:r>
            <a:endParaRPr lang="en-US" altLang="en-US" sz="4400" dirty="0">
              <a:latin typeface="Pristina" panose="03060402040406080204" pitchFamily="66" charset="0"/>
            </a:endParaRPr>
          </a:p>
          <a:p>
            <a:pPr eaLnBrk="1" hangingPunct="1">
              <a:buFont typeface="Wingdings" pitchFamily="2" charset="2"/>
              <a:buNone/>
              <a:defRPr/>
            </a:pPr>
            <a:r>
              <a:rPr lang="en-US" altLang="en-US" sz="4400" dirty="0">
                <a:solidFill>
                  <a:srgbClr val="FFCC00"/>
                </a:solidFill>
                <a:latin typeface="Pristina" panose="03060402040406080204" pitchFamily="66" charset="0"/>
              </a:rPr>
              <a:t>Uriel</a:t>
            </a:r>
            <a:r>
              <a:rPr lang="en-US" altLang="en-US" sz="2000" dirty="0">
                <a:solidFill>
                  <a:srgbClr val="FFCC00"/>
                </a:solidFill>
                <a:latin typeface="Arial Narrow" panose="020B0606020202030204" pitchFamily="34" charset="0"/>
              </a:rPr>
              <a:t> </a:t>
            </a:r>
            <a:r>
              <a:rPr lang="en-US" altLang="en-US" sz="2000" dirty="0">
                <a:latin typeface="Arial Narrow" panose="020B0606020202030204" pitchFamily="34" charset="0"/>
              </a:rPr>
              <a:t>(2Esra 4,1)</a:t>
            </a:r>
            <a:endParaRPr lang="en-US" altLang="en-US" sz="4400" dirty="0">
              <a:latin typeface="Pristina" panose="03060402040406080204" pitchFamily="66" charset="0"/>
            </a:endParaRPr>
          </a:p>
          <a:p>
            <a:pPr eaLnBrk="1" hangingPunct="1">
              <a:buFont typeface="Wingdings" pitchFamily="2" charset="2"/>
              <a:buNone/>
              <a:defRPr/>
            </a:pPr>
            <a:endParaRPr lang="en-US" altLang="en-US" sz="4400" dirty="0">
              <a:latin typeface="Pristina" panose="03060402040406080204" pitchFamily="66" charset="0"/>
            </a:endParaRPr>
          </a:p>
        </p:txBody>
      </p:sp>
      <p:sp>
        <p:nvSpPr>
          <p:cNvPr id="206853" name="Rectangle 5">
            <a:extLst>
              <a:ext uri="{FF2B5EF4-FFF2-40B4-BE49-F238E27FC236}">
                <a16:creationId xmlns:a16="http://schemas.microsoft.com/office/drawing/2014/main" id="{8A43FB7C-DC1D-B845-A886-5D3454CA4DAA}"/>
              </a:ext>
            </a:extLst>
          </p:cNvPr>
          <p:cNvSpPr>
            <a:spLocks noGrp="1" noChangeArrowheads="1"/>
          </p:cNvSpPr>
          <p:nvPr>
            <p:ph type="body" sz="half" idx="2"/>
          </p:nvPr>
        </p:nvSpPr>
        <p:spPr>
          <a:xfrm>
            <a:off x="4648200" y="1143000"/>
            <a:ext cx="4038600" cy="4495800"/>
          </a:xfrm>
        </p:spPr>
        <p:txBody>
          <a:bodyPr/>
          <a:lstStyle/>
          <a:p>
            <a:pPr eaLnBrk="1" hangingPunct="1">
              <a:buFont typeface="Wingdings" pitchFamily="2" charset="2"/>
              <a:buNone/>
              <a:defRPr/>
            </a:pPr>
            <a:r>
              <a:rPr lang="en-US" altLang="en-US" sz="4400" dirty="0" err="1">
                <a:solidFill>
                  <a:srgbClr val="FFCC00"/>
                </a:solidFill>
                <a:latin typeface="Pristina" panose="03060402040406080204" pitchFamily="66" charset="0"/>
              </a:rPr>
              <a:t>Jeremiel</a:t>
            </a:r>
            <a:r>
              <a:rPr lang="en-US" altLang="en-US" sz="2000" dirty="0">
                <a:solidFill>
                  <a:srgbClr val="FFCC00"/>
                </a:solidFill>
                <a:latin typeface="Arial Narrow" panose="020B0606020202030204" pitchFamily="34" charset="0"/>
              </a:rPr>
              <a:t> </a:t>
            </a:r>
            <a:r>
              <a:rPr lang="en-US" altLang="en-US" sz="2000" dirty="0">
                <a:latin typeface="Arial Narrow" panose="020B0606020202030204" pitchFamily="34" charset="0"/>
              </a:rPr>
              <a:t>(2Esra 4,36)</a:t>
            </a:r>
            <a:endParaRPr lang="en-US" altLang="en-US" sz="4400" dirty="0">
              <a:latin typeface="Pristina" panose="03060402040406080204" pitchFamily="66" charset="0"/>
            </a:endParaRPr>
          </a:p>
          <a:p>
            <a:pPr eaLnBrk="1" hangingPunct="1">
              <a:buFont typeface="Wingdings" pitchFamily="2" charset="2"/>
              <a:buNone/>
              <a:defRPr/>
            </a:pPr>
            <a:r>
              <a:rPr lang="en-US" altLang="en-US" sz="4400" dirty="0" err="1">
                <a:solidFill>
                  <a:srgbClr val="FFCC00"/>
                </a:solidFill>
                <a:latin typeface="Pristina" panose="03060402040406080204" pitchFamily="66" charset="0"/>
              </a:rPr>
              <a:t>Suru’el</a:t>
            </a:r>
            <a:r>
              <a:rPr lang="en-US" altLang="en-US" sz="2000" dirty="0">
                <a:solidFill>
                  <a:srgbClr val="FFCC00"/>
                </a:solidFill>
                <a:latin typeface="Arial Narrow" panose="020B0606020202030204" pitchFamily="34" charset="0"/>
              </a:rPr>
              <a:t> </a:t>
            </a:r>
            <a:r>
              <a:rPr lang="en-US" altLang="en-US" sz="2000" dirty="0">
                <a:latin typeface="Arial Narrow" panose="020B0606020202030204" pitchFamily="34" charset="0"/>
              </a:rPr>
              <a:t>(1Henoch 20,1)</a:t>
            </a:r>
            <a:endParaRPr lang="en-US" altLang="en-US" sz="4400" dirty="0">
              <a:latin typeface="Pristina" panose="03060402040406080204" pitchFamily="66" charset="0"/>
            </a:endParaRPr>
          </a:p>
          <a:p>
            <a:pPr eaLnBrk="1" hangingPunct="1">
              <a:buFont typeface="Wingdings" pitchFamily="2" charset="2"/>
              <a:buNone/>
              <a:defRPr/>
            </a:pPr>
            <a:r>
              <a:rPr lang="en-US" altLang="en-US" sz="4400" dirty="0">
                <a:solidFill>
                  <a:srgbClr val="FFCC00"/>
                </a:solidFill>
                <a:latin typeface="Pristina" panose="03060402040406080204" pitchFamily="66" charset="0"/>
              </a:rPr>
              <a:t>Raguel</a:t>
            </a:r>
            <a:r>
              <a:rPr lang="en-US" altLang="en-US" sz="2000" dirty="0">
                <a:latin typeface="Arial Narrow" panose="020B0606020202030204" pitchFamily="34" charset="0"/>
              </a:rPr>
              <a:t> (1Henoch 20,1)</a:t>
            </a:r>
            <a:endParaRPr lang="en-US" altLang="en-US" sz="4400" dirty="0">
              <a:latin typeface="Pristina" panose="03060402040406080204" pitchFamily="66" charset="0"/>
            </a:endParaRPr>
          </a:p>
          <a:p>
            <a:pPr eaLnBrk="1" hangingPunct="1">
              <a:buFont typeface="Wingdings" pitchFamily="2" charset="2"/>
              <a:buNone/>
              <a:defRPr/>
            </a:pPr>
            <a:r>
              <a:rPr lang="en-US" altLang="en-US" sz="4400" dirty="0" err="1">
                <a:solidFill>
                  <a:srgbClr val="FFCC00"/>
                </a:solidFill>
                <a:latin typeface="Pristina" panose="03060402040406080204" pitchFamily="66" charset="0"/>
              </a:rPr>
              <a:t>Saraga’el</a:t>
            </a:r>
            <a:r>
              <a:rPr lang="en-US" altLang="en-US" sz="2000" dirty="0">
                <a:solidFill>
                  <a:srgbClr val="FFCC00"/>
                </a:solidFill>
                <a:latin typeface="Arial Narrow" panose="020B0606020202030204" pitchFamily="34" charset="0"/>
              </a:rPr>
              <a:t> </a:t>
            </a:r>
            <a:r>
              <a:rPr lang="en-US" altLang="en-US" sz="2000" dirty="0">
                <a:latin typeface="Arial Narrow" panose="020B0606020202030204" pitchFamily="34" charset="0"/>
              </a:rPr>
              <a:t>(1Henoch 20,1)</a:t>
            </a:r>
            <a:endParaRPr lang="en-US" altLang="en-US" sz="4400" dirty="0">
              <a:latin typeface="Pristina" panose="03060402040406080204" pitchFamily="66" charset="0"/>
            </a:endParaRPr>
          </a:p>
        </p:txBody>
      </p:sp>
      <p:sp>
        <p:nvSpPr>
          <p:cNvPr id="151558" name="Text Box 6">
            <a:extLst>
              <a:ext uri="{FF2B5EF4-FFF2-40B4-BE49-F238E27FC236}">
                <a16:creationId xmlns:a16="http://schemas.microsoft.com/office/drawing/2014/main" id="{B56F91A7-0AF2-9E4D-AD2E-F44404732FA2}"/>
              </a:ext>
            </a:extLst>
          </p:cNvPr>
          <p:cNvSpPr txBox="1">
            <a:spLocks noChangeArrowheads="1"/>
          </p:cNvSpPr>
          <p:nvPr/>
        </p:nvSpPr>
        <p:spPr bwMode="auto">
          <a:xfrm>
            <a:off x="533400" y="5410200"/>
            <a:ext cx="8077200" cy="1200329"/>
          </a:xfrm>
          <a:prstGeom prst="rect">
            <a:avLst/>
          </a:prstGeom>
          <a:solidFill>
            <a:srgbClr val="000000"/>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i="1" dirty="0" err="1">
                <a:solidFill>
                  <a:schemeClr val="accent1"/>
                </a:solidFill>
                <a:latin typeface="Comic Sans MS" panose="030F0902030302020204" pitchFamily="66" charset="0"/>
              </a:rPr>
              <a:t>Gemäss</a:t>
            </a:r>
            <a:r>
              <a:rPr lang="en-US" altLang="en-US" sz="2400" i="1" dirty="0">
                <a:solidFill>
                  <a:schemeClr val="accent1"/>
                </a:solidFill>
                <a:latin typeface="Comic Sans MS" panose="030F0902030302020204" pitchFamily="66" charset="0"/>
              </a:rPr>
              <a:t> dem </a:t>
            </a:r>
            <a:r>
              <a:rPr lang="en-US" altLang="en-US" sz="2400" i="1" dirty="0" err="1">
                <a:solidFill>
                  <a:schemeClr val="accent1"/>
                </a:solidFill>
                <a:latin typeface="Comic Sans MS" panose="030F0902030302020204" pitchFamily="66" charset="0"/>
              </a:rPr>
              <a:t>BuchTobit</a:t>
            </a:r>
            <a:r>
              <a:rPr lang="en-US" altLang="en-US" sz="2400" i="1" dirty="0">
                <a:solidFill>
                  <a:schemeClr val="accent1"/>
                </a:solidFill>
                <a:latin typeface="Comic Sans MS" panose="030F0902030302020204" pitchFamily="66" charset="0"/>
              </a:rPr>
              <a:t> </a:t>
            </a:r>
            <a:r>
              <a:rPr lang="en-US" altLang="en-US" sz="2400" i="1" dirty="0" err="1">
                <a:solidFill>
                  <a:schemeClr val="accent1"/>
                </a:solidFill>
                <a:latin typeface="Comic Sans MS" panose="030F0902030302020204" pitchFamily="66" charset="0"/>
              </a:rPr>
              <a:t>gibt</a:t>
            </a:r>
            <a:r>
              <a:rPr lang="en-US" altLang="en-US" sz="2400" i="1" dirty="0">
                <a:solidFill>
                  <a:schemeClr val="accent1"/>
                </a:solidFill>
                <a:latin typeface="Comic Sans MS" panose="030F0902030302020204" pitchFamily="66" charset="0"/>
              </a:rPr>
              <a:t> es “Sieben Engel” </a:t>
            </a:r>
            <a:r>
              <a:rPr lang="en-US" altLang="en-US" sz="2400" i="1" dirty="0" err="1">
                <a:solidFill>
                  <a:schemeClr val="accent1"/>
                </a:solidFill>
                <a:latin typeface="Comic Sans MS" panose="030F0902030302020204" pitchFamily="66" charset="0"/>
              </a:rPr>
              <a:t>welche</a:t>
            </a:r>
            <a:r>
              <a:rPr lang="en-US" altLang="en-US" sz="2400" i="1" dirty="0">
                <a:solidFill>
                  <a:schemeClr val="accent1"/>
                </a:solidFill>
                <a:latin typeface="Comic Sans MS" panose="030F0902030302020204" pitchFamily="66" charset="0"/>
              </a:rPr>
              <a:t> die </a:t>
            </a:r>
            <a:r>
              <a:rPr lang="en-US" altLang="en-US" sz="2400" i="1" dirty="0" err="1">
                <a:solidFill>
                  <a:schemeClr val="accent1"/>
                </a:solidFill>
                <a:latin typeface="Comic Sans MS" panose="030F0902030302020204" pitchFamily="66" charset="0"/>
              </a:rPr>
              <a:t>Gebete</a:t>
            </a:r>
            <a:r>
              <a:rPr lang="en-US" altLang="en-US" sz="2400" i="1" dirty="0">
                <a:solidFill>
                  <a:schemeClr val="accent1"/>
                </a:solidFill>
                <a:latin typeface="Comic Sans MS" panose="030F0902030302020204" pitchFamily="66" charset="0"/>
              </a:rPr>
              <a:t> der </a:t>
            </a:r>
            <a:r>
              <a:rPr lang="en-US" altLang="en-US" sz="2400" i="1" dirty="0" err="1">
                <a:solidFill>
                  <a:schemeClr val="accent1"/>
                </a:solidFill>
                <a:latin typeface="Comic Sans MS" panose="030F0902030302020204" pitchFamily="66" charset="0"/>
              </a:rPr>
              <a:t>Heiligen</a:t>
            </a:r>
            <a:r>
              <a:rPr lang="en-US" altLang="en-US" sz="2400" i="1" dirty="0">
                <a:solidFill>
                  <a:schemeClr val="accent1"/>
                </a:solidFill>
                <a:latin typeface="Comic Sans MS" panose="030F0902030302020204" pitchFamily="66" charset="0"/>
              </a:rPr>
              <a:t> von Gott </a:t>
            </a:r>
            <a:r>
              <a:rPr lang="en-US" altLang="en-US" sz="2400" i="1" dirty="0" err="1">
                <a:solidFill>
                  <a:schemeClr val="accent1"/>
                </a:solidFill>
                <a:latin typeface="Comic Sans MS" panose="030F0902030302020204" pitchFamily="66" charset="0"/>
              </a:rPr>
              <a:t>darbringen</a:t>
            </a:r>
            <a:r>
              <a:rPr lang="en-US" altLang="en-US" sz="2400" i="1" dirty="0">
                <a:solidFill>
                  <a:schemeClr val="accent1"/>
                </a:solidFill>
                <a:latin typeface="Comic Sans MS" panose="030F0902030302020204" pitchFamily="66" charset="0"/>
              </a:rPr>
              <a:t> (Tobit 12,15; </a:t>
            </a:r>
            <a:r>
              <a:rPr lang="en-US" altLang="en-US" sz="2400" i="1" dirty="0" err="1">
                <a:solidFill>
                  <a:schemeClr val="accent1"/>
                </a:solidFill>
                <a:latin typeface="Comic Sans MS" panose="030F0902030302020204" pitchFamily="66" charset="0"/>
              </a:rPr>
              <a:t>vgl</a:t>
            </a:r>
            <a:r>
              <a:rPr lang="en-US" altLang="en-US" sz="2400" i="1" dirty="0">
                <a:solidFill>
                  <a:schemeClr val="accent1"/>
                </a:solidFill>
                <a:latin typeface="Comic Sans MS" panose="030F0902030302020204" pitchFamily="66" charset="0"/>
              </a:rPr>
              <a:t>. Off 8,2).</a:t>
            </a:r>
          </a:p>
        </p:txBody>
      </p:sp>
      <p:sp>
        <p:nvSpPr>
          <p:cNvPr id="7" name="Slide Number Placeholder 5">
            <a:extLst>
              <a:ext uri="{FF2B5EF4-FFF2-40B4-BE49-F238E27FC236}">
                <a16:creationId xmlns:a16="http://schemas.microsoft.com/office/drawing/2014/main" id="{4431E798-0B52-A544-A376-653E6390B6E5}"/>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128</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2FCD9817-3C2F-3840-91D9-D00FB866B1E9}"/>
              </a:ext>
            </a:extLst>
          </p:cNvPr>
          <p:cNvSpPr>
            <a:spLocks noGrp="1" noChangeArrowheads="1"/>
          </p:cNvSpPr>
          <p:nvPr>
            <p:ph type="title"/>
          </p:nvPr>
        </p:nvSpPr>
        <p:spPr>
          <a:xfrm>
            <a:off x="304800" y="274638"/>
            <a:ext cx="8534400" cy="1143000"/>
          </a:xfrm>
        </p:spPr>
        <p:txBody>
          <a:bodyPr/>
          <a:lstStyle/>
          <a:p>
            <a:pPr eaLnBrk="1" hangingPunct="1">
              <a:defRPr/>
            </a:pPr>
            <a:r>
              <a:rPr lang="en-US" altLang="en-US" sz="4000" dirty="0" err="1">
                <a:solidFill>
                  <a:srgbClr val="FFFF99"/>
                </a:solidFill>
                <a:latin typeface="Lucida Fax" pitchFamily="18" charset="0"/>
              </a:rPr>
              <a:t>Deuteronomischer</a:t>
            </a:r>
            <a:r>
              <a:rPr lang="en-US" altLang="en-US" sz="4000" dirty="0">
                <a:solidFill>
                  <a:srgbClr val="FFFF99"/>
                </a:solidFill>
                <a:latin typeface="Lucida Fax" pitchFamily="18" charset="0"/>
              </a:rPr>
              <a:t> </a:t>
            </a:r>
            <a:r>
              <a:rPr lang="en-US" altLang="en-US" sz="4000" dirty="0" err="1">
                <a:solidFill>
                  <a:srgbClr val="FFFF99"/>
                </a:solidFill>
                <a:latin typeface="Lucida Fax" pitchFamily="18" charset="0"/>
              </a:rPr>
              <a:t>Charakter</a:t>
            </a:r>
            <a:r>
              <a:rPr lang="en-US" altLang="en-US" sz="4000" dirty="0">
                <a:solidFill>
                  <a:srgbClr val="FFFF99"/>
                </a:solidFill>
                <a:latin typeface="Lucida Fax" pitchFamily="18" charset="0"/>
              </a:rPr>
              <a:t> von Daniels </a:t>
            </a:r>
            <a:r>
              <a:rPr lang="en-US" altLang="en-US" sz="4000" dirty="0" err="1">
                <a:solidFill>
                  <a:srgbClr val="FFFF99"/>
                </a:solidFill>
                <a:latin typeface="Lucida Fax" pitchFamily="18" charset="0"/>
              </a:rPr>
              <a:t>Gebet</a:t>
            </a:r>
            <a:endParaRPr lang="en-US" altLang="en-US" sz="4000" dirty="0">
              <a:solidFill>
                <a:srgbClr val="FFFF99"/>
              </a:solidFill>
              <a:latin typeface="Lucida Fax" pitchFamily="18" charset="0"/>
            </a:endParaRPr>
          </a:p>
        </p:txBody>
      </p:sp>
      <p:sp>
        <p:nvSpPr>
          <p:cNvPr id="209923" name="Rectangle 3">
            <a:extLst>
              <a:ext uri="{FF2B5EF4-FFF2-40B4-BE49-F238E27FC236}">
                <a16:creationId xmlns:a16="http://schemas.microsoft.com/office/drawing/2014/main" id="{6FD83ECD-D40E-4A48-A198-858A99F5DADB}"/>
              </a:ext>
            </a:extLst>
          </p:cNvPr>
          <p:cNvSpPr>
            <a:spLocks noGrp="1" noChangeArrowheads="1"/>
          </p:cNvSpPr>
          <p:nvPr>
            <p:ph type="body" idx="1"/>
          </p:nvPr>
        </p:nvSpPr>
        <p:spPr>
          <a:xfrm>
            <a:off x="381000" y="1752600"/>
            <a:ext cx="8305800" cy="4648200"/>
          </a:xfrm>
          <a:solidFill>
            <a:srgbClr val="320000"/>
          </a:solidFill>
          <a:ln w="28575" cap="flat">
            <a:solidFill>
              <a:srgbClr val="FFCC66"/>
            </a:solidFill>
            <a:prstDash val="sysDot"/>
            <a:miter lim="800000"/>
            <a:headEnd/>
            <a:tailEnd/>
          </a:ln>
        </p:spPr>
        <p:txBody>
          <a:bodyPr/>
          <a:lstStyle/>
          <a:p>
            <a:pPr eaLnBrk="1" hangingPunct="1">
              <a:buFont typeface="Wingdings" pitchFamily="2" charset="2"/>
              <a:buNone/>
              <a:defRPr/>
            </a:pPr>
            <a:r>
              <a:rPr lang="en-US" altLang="en-US" sz="2400" b="1" dirty="0">
                <a:solidFill>
                  <a:schemeClr val="accent1"/>
                </a:solidFill>
                <a:latin typeface="Comic Sans MS" panose="030F0702030302020204" pitchFamily="66" charset="0"/>
              </a:rPr>
              <a:t>Alle </a:t>
            </a:r>
            <a:r>
              <a:rPr lang="en-US" altLang="en-US" sz="2400" b="1" dirty="0" err="1">
                <a:solidFill>
                  <a:schemeClr val="accent1"/>
                </a:solidFill>
                <a:latin typeface="Comic Sans MS" panose="030F0702030302020204" pitchFamily="66" charset="0"/>
              </a:rPr>
              <a:t>Propheten</a:t>
            </a:r>
            <a:r>
              <a:rPr lang="en-US" altLang="en-US" sz="2400" b="1" dirty="0">
                <a:solidFill>
                  <a:schemeClr val="accent1"/>
                </a:solidFill>
                <a:latin typeface="Comic Sans MS" panose="030F0702030302020204" pitchFamily="66" charset="0"/>
              </a:rPr>
              <a:t> </a:t>
            </a:r>
            <a:r>
              <a:rPr lang="en-US" altLang="en-US" sz="2400" b="1" dirty="0" err="1">
                <a:solidFill>
                  <a:schemeClr val="accent1"/>
                </a:solidFill>
                <a:latin typeface="Comic Sans MS" panose="030F0702030302020204" pitchFamily="66" charset="0"/>
              </a:rPr>
              <a:t>sprachen</a:t>
            </a:r>
            <a:r>
              <a:rPr lang="en-US" altLang="en-US" sz="2400" b="1" dirty="0">
                <a:solidFill>
                  <a:schemeClr val="accent1"/>
                </a:solidFill>
                <a:latin typeface="Comic Sans MS" panose="030F0702030302020204" pitchFamily="66" charset="0"/>
              </a:rPr>
              <a:t> </a:t>
            </a:r>
            <a:r>
              <a:rPr lang="en-US" altLang="en-US" sz="2400" b="1" dirty="0" err="1">
                <a:solidFill>
                  <a:schemeClr val="accent1"/>
                </a:solidFill>
                <a:latin typeface="Comic Sans MS" panose="030F0702030302020204" pitchFamily="66" charset="0"/>
              </a:rPr>
              <a:t>aus</a:t>
            </a:r>
            <a:r>
              <a:rPr lang="en-US" altLang="en-US" sz="2400" b="1" dirty="0">
                <a:solidFill>
                  <a:schemeClr val="accent1"/>
                </a:solidFill>
                <a:latin typeface="Comic Sans MS" panose="030F0702030302020204" pitchFamily="66" charset="0"/>
              </a:rPr>
              <a:t> </a:t>
            </a:r>
            <a:r>
              <a:rPr lang="en-US" altLang="en-US" sz="2400" b="1" dirty="0" err="1">
                <a:solidFill>
                  <a:schemeClr val="accent1"/>
                </a:solidFill>
                <a:latin typeface="Comic Sans MS" panose="030F0702030302020204" pitchFamily="66" charset="0"/>
              </a:rPr>
              <a:t>einen</a:t>
            </a:r>
            <a:r>
              <a:rPr lang="en-US" altLang="en-US" sz="2400" b="1" dirty="0">
                <a:solidFill>
                  <a:schemeClr val="accent1"/>
                </a:solidFill>
                <a:latin typeface="Comic Sans MS" panose="030F0702030302020204" pitchFamily="66" charset="0"/>
              </a:rPr>
              <a:t> </a:t>
            </a:r>
            <a:r>
              <a:rPr lang="en-US" altLang="en-US" sz="2400" b="1" dirty="0" err="1">
                <a:solidFill>
                  <a:schemeClr val="accent1"/>
                </a:solidFill>
                <a:latin typeface="Comic Sans MS" panose="030F0702030302020204" pitchFamily="66" charset="0"/>
              </a:rPr>
              <a:t>tiefen</a:t>
            </a:r>
            <a:r>
              <a:rPr lang="en-US" altLang="en-US" sz="2400" b="1" dirty="0">
                <a:solidFill>
                  <a:schemeClr val="accent1"/>
                </a:solidFill>
                <a:latin typeface="Comic Sans MS" panose="030F0702030302020204" pitchFamily="66" charset="0"/>
              </a:rPr>
              <a:t> </a:t>
            </a:r>
            <a:r>
              <a:rPr lang="en-US" altLang="en-US" sz="2400" b="1" dirty="0" err="1">
                <a:solidFill>
                  <a:schemeClr val="accent1"/>
                </a:solidFill>
                <a:latin typeface="Comic Sans MS" panose="030F0702030302020204" pitchFamily="66" charset="0"/>
              </a:rPr>
              <a:t>Bewusstsein</a:t>
            </a:r>
            <a:r>
              <a:rPr lang="en-US" altLang="en-US" sz="2400" b="1" dirty="0">
                <a:solidFill>
                  <a:schemeClr val="accent1"/>
                </a:solidFill>
                <a:latin typeface="Comic Sans MS" panose="030F0702030302020204" pitchFamily="66" charset="0"/>
              </a:rPr>
              <a:t> des </a:t>
            </a:r>
            <a:r>
              <a:rPr lang="en-US" altLang="en-US" sz="2400" b="1" dirty="0" err="1">
                <a:solidFill>
                  <a:schemeClr val="accent1"/>
                </a:solidFill>
                <a:latin typeface="Comic Sans MS" panose="030F0702030302020204" pitchFamily="66" charset="0"/>
              </a:rPr>
              <a:t>Deuteronomistischen</a:t>
            </a:r>
            <a:r>
              <a:rPr lang="en-US" altLang="en-US" sz="2400" b="1" dirty="0">
                <a:solidFill>
                  <a:schemeClr val="accent1"/>
                </a:solidFill>
                <a:latin typeface="Comic Sans MS" panose="030F0702030302020204" pitchFamily="66" charset="0"/>
              </a:rPr>
              <a:t> </a:t>
            </a:r>
            <a:r>
              <a:rPr lang="en-US" altLang="en-US" sz="2400" b="1" dirty="0" err="1">
                <a:solidFill>
                  <a:schemeClr val="accent1"/>
                </a:solidFill>
                <a:latin typeface="Comic Sans MS" panose="030F0702030302020204" pitchFamily="66" charset="0"/>
              </a:rPr>
              <a:t>Kodex</a:t>
            </a:r>
            <a:r>
              <a:rPr lang="en-US" altLang="en-US" sz="2400" b="1" dirty="0">
                <a:solidFill>
                  <a:schemeClr val="accent1"/>
                </a:solidFill>
                <a:latin typeface="Comic Sans MS" panose="030F0702030302020204" pitchFamily="66" charset="0"/>
              </a:rPr>
              <a:t> </a:t>
            </a:r>
            <a:r>
              <a:rPr lang="en-US" altLang="en-US" sz="2400" b="1" dirty="0" err="1">
                <a:solidFill>
                  <a:schemeClr val="accent1"/>
                </a:solidFill>
                <a:latin typeface="Comic Sans MS" panose="030F0702030302020204" pitchFamily="66" charset="0"/>
              </a:rPr>
              <a:t>mit</a:t>
            </a:r>
            <a:r>
              <a:rPr lang="en-US" altLang="en-US" sz="2400" b="1" dirty="0">
                <a:solidFill>
                  <a:schemeClr val="accent1"/>
                </a:solidFill>
                <a:latin typeface="Comic Sans MS" panose="030F0702030302020204" pitchFamily="66" charset="0"/>
              </a:rPr>
              <a:t> </a:t>
            </a:r>
            <a:r>
              <a:rPr lang="en-US" altLang="en-US" sz="2400" b="1" dirty="0" err="1">
                <a:solidFill>
                  <a:schemeClr val="accent1"/>
                </a:solidFill>
                <a:latin typeface="Comic Sans MS" panose="030F0702030302020204" pitchFamily="66" charset="0"/>
              </a:rPr>
              <a:t>seinem</a:t>
            </a:r>
            <a:r>
              <a:rPr lang="en-US" altLang="en-US" sz="2400" b="1" dirty="0">
                <a:solidFill>
                  <a:schemeClr val="accent1"/>
                </a:solidFill>
                <a:latin typeface="Comic Sans MS" panose="030F0702030302020204" pitchFamily="66" charset="0"/>
              </a:rPr>
              <a:t> </a:t>
            </a:r>
            <a:r>
              <a:rPr lang="en-US" altLang="en-US" sz="2400" b="1" dirty="0" err="1">
                <a:solidFill>
                  <a:schemeClr val="accent1"/>
                </a:solidFill>
                <a:latin typeface="Comic Sans MS" panose="030F0702030302020204" pitchFamily="66" charset="0"/>
              </a:rPr>
              <a:t>Segen</a:t>
            </a:r>
            <a:r>
              <a:rPr lang="en-US" altLang="en-US" sz="2400" b="1" dirty="0">
                <a:solidFill>
                  <a:schemeClr val="accent1"/>
                </a:solidFill>
                <a:latin typeface="Comic Sans MS" panose="030F0702030302020204" pitchFamily="66" charset="0"/>
              </a:rPr>
              <a:t> und </a:t>
            </a:r>
            <a:r>
              <a:rPr lang="en-US" altLang="en-US" sz="2400" b="1" dirty="0" err="1">
                <a:solidFill>
                  <a:schemeClr val="accent1"/>
                </a:solidFill>
                <a:latin typeface="Comic Sans MS" panose="030F0702030302020204" pitchFamily="66" charset="0"/>
              </a:rPr>
              <a:t>Fluch</a:t>
            </a:r>
            <a:r>
              <a:rPr lang="en-US" altLang="en-US" sz="2400" b="1" dirty="0">
                <a:solidFill>
                  <a:schemeClr val="accent1"/>
                </a:solidFill>
                <a:latin typeface="Comic Sans MS" panose="030F0702030302020204" pitchFamily="66" charset="0"/>
              </a:rPr>
              <a:t> </a:t>
            </a:r>
            <a:r>
              <a:rPr lang="en-US" altLang="en-US" sz="2400" b="1" dirty="0" err="1">
                <a:solidFill>
                  <a:schemeClr val="accent1"/>
                </a:solidFill>
                <a:latin typeface="Comic Sans MS" panose="030F0702030302020204" pitchFamily="66" charset="0"/>
              </a:rPr>
              <a:t>für</a:t>
            </a:r>
            <a:r>
              <a:rPr lang="en-US" altLang="en-US" sz="2400" b="1" dirty="0">
                <a:solidFill>
                  <a:schemeClr val="accent1"/>
                </a:solidFill>
                <a:latin typeface="Comic Sans MS" panose="030F0702030302020204" pitchFamily="66" charset="0"/>
              </a:rPr>
              <a:t> </a:t>
            </a:r>
            <a:r>
              <a:rPr lang="en-US" altLang="en-US" sz="2400" b="1" dirty="0" err="1">
                <a:solidFill>
                  <a:schemeClr val="accent1"/>
                </a:solidFill>
                <a:latin typeface="Comic Sans MS" panose="030F0702030302020204" pitchFamily="66" charset="0"/>
              </a:rPr>
              <a:t>Gehorsam</a:t>
            </a:r>
            <a:r>
              <a:rPr lang="en-US" altLang="en-US" sz="2400" b="1" dirty="0">
                <a:solidFill>
                  <a:schemeClr val="accent1"/>
                </a:solidFill>
                <a:latin typeface="Comic Sans MS" panose="030F0702030302020204" pitchFamily="66" charset="0"/>
              </a:rPr>
              <a:t> </a:t>
            </a:r>
            <a:r>
              <a:rPr lang="en-US" altLang="en-US" sz="2400" b="1" dirty="0" err="1">
                <a:solidFill>
                  <a:schemeClr val="accent1"/>
                </a:solidFill>
                <a:latin typeface="Comic Sans MS" panose="030F0702030302020204" pitchFamily="66" charset="0"/>
              </a:rPr>
              <a:t>oder</a:t>
            </a:r>
            <a:r>
              <a:rPr lang="en-US" altLang="en-US" sz="2400" b="1" dirty="0">
                <a:solidFill>
                  <a:schemeClr val="accent1"/>
                </a:solidFill>
                <a:latin typeface="Comic Sans MS" panose="030F0702030302020204" pitchFamily="66" charset="0"/>
              </a:rPr>
              <a:t> </a:t>
            </a:r>
            <a:r>
              <a:rPr lang="en-US" altLang="en-US" sz="2400" b="1" dirty="0" err="1">
                <a:solidFill>
                  <a:schemeClr val="accent1"/>
                </a:solidFill>
                <a:latin typeface="Comic Sans MS" panose="030F0702030302020204" pitchFamily="66" charset="0"/>
              </a:rPr>
              <a:t>Ungehorsam</a:t>
            </a:r>
            <a:r>
              <a:rPr lang="en-US" altLang="en-US" sz="2400" b="1" dirty="0">
                <a:solidFill>
                  <a:schemeClr val="accent1"/>
                </a:solidFill>
                <a:latin typeface="Comic Sans MS" panose="030F0702030302020204" pitchFamily="66" charset="0"/>
              </a:rPr>
              <a:t>.</a:t>
            </a:r>
          </a:p>
          <a:p>
            <a:pPr eaLnBrk="1" hangingPunct="1">
              <a:defRPr/>
            </a:pPr>
            <a:r>
              <a:rPr lang="en-US" altLang="en-US" sz="2000" b="1" i="1" dirty="0" err="1">
                <a:latin typeface="Comic Sans MS" panose="030F0702030302020204" pitchFamily="66" charset="0"/>
              </a:rPr>
              <a:t>Als</a:t>
            </a:r>
            <a:r>
              <a:rPr lang="en-US" altLang="en-US" sz="2000" b="1" i="1" dirty="0">
                <a:latin typeface="Comic Sans MS" panose="030F0702030302020204" pitchFamily="66" charset="0"/>
              </a:rPr>
              <a:t> das </a:t>
            </a:r>
            <a:r>
              <a:rPr lang="en-US" altLang="en-US" sz="2000" b="1" i="1" dirty="0" err="1">
                <a:latin typeface="Comic Sans MS" panose="030F0702030302020204" pitchFamily="66" charset="0"/>
              </a:rPr>
              <a:t>Exil</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kam</a:t>
            </a:r>
            <a:r>
              <a:rPr lang="en-US" altLang="en-US" sz="2000" b="1" i="1" dirty="0">
                <a:latin typeface="Comic Sans MS" panose="030F0702030302020204" pitchFamily="66" charset="0"/>
              </a:rPr>
              <a:t> war die </a:t>
            </a:r>
            <a:r>
              <a:rPr lang="en-US" altLang="en-US" sz="2000" b="1" i="1" dirty="0" err="1">
                <a:latin typeface="Comic Sans MS" panose="030F0702030302020204" pitchFamily="66" charset="0"/>
              </a:rPr>
              <a:t>Tragödie</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nichts</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weiter</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als</a:t>
            </a:r>
            <a:r>
              <a:rPr lang="en-US" altLang="en-US" sz="2000" b="1" i="1" dirty="0">
                <a:latin typeface="Comic Sans MS" panose="030F0702030302020204" pitchFamily="66" charset="0"/>
              </a:rPr>
              <a:t> das, was die </a:t>
            </a:r>
            <a:r>
              <a:rPr lang="en-US" altLang="en-US" sz="2000" b="1" i="1" dirty="0" err="1">
                <a:latin typeface="Comic Sans MS" panose="030F0702030302020204" pitchFamily="66" charset="0"/>
              </a:rPr>
              <a:t>Propheten</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für</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viele</a:t>
            </a:r>
            <a:r>
              <a:rPr lang="en-US" altLang="en-US" sz="2000" b="1" i="1" dirty="0">
                <a:latin typeface="Comic Sans MS" panose="030F0702030302020204" pitchFamily="66" charset="0"/>
              </a:rPr>
              <a:t> Jahre </a:t>
            </a:r>
            <a:r>
              <a:rPr lang="en-US" altLang="en-US" sz="2000" b="1" i="1" dirty="0" err="1">
                <a:latin typeface="Comic Sans MS" panose="030F0702030302020204" pitchFamily="66" charset="0"/>
              </a:rPr>
              <a:t>verkündeten</a:t>
            </a:r>
            <a:r>
              <a:rPr lang="en-US" altLang="en-US" sz="2000" b="1" i="1" dirty="0">
                <a:latin typeface="Comic Sans MS" panose="030F0702030302020204" pitchFamily="66" charset="0"/>
              </a:rPr>
              <a:t>. Also, was die </a:t>
            </a:r>
            <a:r>
              <a:rPr lang="en-US" altLang="en-US" sz="2000" b="1" i="1" dirty="0" err="1">
                <a:latin typeface="Comic Sans MS" panose="030F0702030302020204" pitchFamily="66" charset="0"/>
              </a:rPr>
              <a:t>Flüche</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vom</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Deuteronomium</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aussagten</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Deut</a:t>
            </a:r>
            <a:r>
              <a:rPr lang="en-US" altLang="en-US" sz="2000" b="1" i="1" dirty="0">
                <a:latin typeface="Comic Sans MS" panose="030F0702030302020204" pitchFamily="66" charset="0"/>
              </a:rPr>
              <a:t> 28).</a:t>
            </a:r>
          </a:p>
          <a:p>
            <a:pPr eaLnBrk="1" hangingPunct="1">
              <a:defRPr/>
            </a:pPr>
            <a:r>
              <a:rPr lang="en-US" altLang="en-US" sz="2000" b="1" i="1" dirty="0" err="1">
                <a:latin typeface="Comic Sans MS" panose="030F0702030302020204" pitchFamily="66" charset="0"/>
              </a:rPr>
              <a:t>Doch</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hielt</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dieser</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Kodex</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auch</a:t>
            </a:r>
            <a:r>
              <a:rPr lang="en-US" altLang="en-US" sz="2000" b="1" i="1" dirty="0">
                <a:latin typeface="Comic Sans MS" panose="030F0702030302020204" pitchFamily="66" charset="0"/>
              </a:rPr>
              <a:t> die </a:t>
            </a:r>
            <a:r>
              <a:rPr lang="en-US" altLang="en-US" sz="2000" b="1" i="1" dirty="0" err="1">
                <a:latin typeface="Comic Sans MS" panose="030F0702030302020204" pitchFamily="66" charset="0"/>
              </a:rPr>
              <a:t>Hoffnung</a:t>
            </a:r>
            <a:r>
              <a:rPr lang="en-US" altLang="en-US" sz="2000" b="1" i="1" dirty="0">
                <a:latin typeface="Comic Sans MS" panose="030F0702030302020204" pitchFamily="66" charset="0"/>
              </a:rPr>
              <a:t> auf </a:t>
            </a:r>
            <a:r>
              <a:rPr lang="en-US" altLang="en-US" sz="2000" b="1" i="1" dirty="0" err="1">
                <a:latin typeface="Comic Sans MS" panose="030F0702030302020204" pitchFamily="66" charset="0"/>
              </a:rPr>
              <a:t>Wiederherstel</a:t>
            </a:r>
            <a:r>
              <a:rPr lang="en-US" altLang="en-US" sz="2000" b="1" i="1" dirty="0">
                <a:latin typeface="Comic Sans MS" panose="030F0702030302020204" pitchFamily="66" charset="0"/>
              </a:rPr>
              <a:t>-lung </a:t>
            </a:r>
            <a:r>
              <a:rPr lang="en-US" altLang="en-US" sz="2000" b="1" i="1" dirty="0" err="1">
                <a:latin typeface="Comic Sans MS" panose="030F0702030302020204" pitchFamily="66" charset="0"/>
              </a:rPr>
              <a:t>nach</a:t>
            </a:r>
            <a:r>
              <a:rPr lang="en-US" altLang="en-US" sz="2000" b="1" i="1" dirty="0">
                <a:latin typeface="Comic Sans MS" panose="030F0702030302020204" pitchFamily="66" charset="0"/>
              </a:rPr>
              <a:t> dem </a:t>
            </a:r>
            <a:r>
              <a:rPr lang="en-US" altLang="en-US" sz="2000" b="1" i="1" dirty="0" err="1">
                <a:latin typeface="Comic Sans MS" panose="030F0702030302020204" pitchFamily="66" charset="0"/>
              </a:rPr>
              <a:t>Exil</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aufrecht</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Deut</a:t>
            </a:r>
            <a:r>
              <a:rPr lang="en-US" altLang="en-US" sz="2000" b="1" i="1" dirty="0">
                <a:latin typeface="Comic Sans MS" panose="030F0702030302020204" pitchFamily="66" charset="0"/>
              </a:rPr>
              <a:t> 30).</a:t>
            </a:r>
          </a:p>
          <a:p>
            <a:pPr eaLnBrk="1" hangingPunct="1">
              <a:defRPr/>
            </a:pPr>
            <a:r>
              <a:rPr lang="en-US" altLang="en-US" sz="2000" b="1" i="1" dirty="0">
                <a:latin typeface="Comic Sans MS" panose="030F0702030302020204" pitchFamily="66" charset="0"/>
              </a:rPr>
              <a:t>Daniel’ </a:t>
            </a:r>
            <a:r>
              <a:rPr lang="en-US" altLang="en-US" sz="2000" b="1" i="1" dirty="0" err="1">
                <a:latin typeface="Comic Sans MS" panose="030F0702030302020204" pitchFamily="66" charset="0"/>
              </a:rPr>
              <a:t>Gebet</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steht</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im</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Kontext</a:t>
            </a:r>
            <a:r>
              <a:rPr lang="en-US" altLang="en-US" sz="2000" b="1" i="1" dirty="0">
                <a:latin typeface="Comic Sans MS" panose="030F0702030302020204" pitchFamily="66" charset="0"/>
              </a:rPr>
              <a:t> dieses </a:t>
            </a:r>
            <a:r>
              <a:rPr lang="en-US" altLang="en-US" sz="2000" b="1" i="1" dirty="0" err="1">
                <a:latin typeface="Comic Sans MS" panose="030F0702030302020204" pitchFamily="66" charset="0"/>
              </a:rPr>
              <a:t>Bundes</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beides</a:t>
            </a:r>
            <a:r>
              <a:rPr lang="en-US" altLang="en-US" sz="2000" b="1" i="1" dirty="0">
                <a:latin typeface="Comic Sans MS" panose="030F0702030302020204" pitchFamily="66" charset="0"/>
              </a:rPr>
              <a:t>, der </a:t>
            </a:r>
            <a:r>
              <a:rPr lang="en-US" altLang="en-US" sz="2000" b="1" i="1" dirty="0" err="1">
                <a:latin typeface="Comic Sans MS" panose="030F0702030302020204" pitchFamily="66" charset="0"/>
              </a:rPr>
              <a:t>Fluch</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für</a:t>
            </a:r>
            <a:r>
              <a:rPr lang="en-US" altLang="en-US" sz="2000" b="1" i="1" dirty="0">
                <a:latin typeface="Comic Sans MS" panose="030F0702030302020204" pitchFamily="66" charset="0"/>
              </a:rPr>
              <a:t> den </a:t>
            </a:r>
            <a:r>
              <a:rPr lang="en-US" altLang="en-US" sz="2000" b="1" i="1" dirty="0" err="1">
                <a:latin typeface="Comic Sans MS" panose="030F0702030302020204" pitchFamily="66" charset="0"/>
              </a:rPr>
              <a:t>Ungehorsam</a:t>
            </a:r>
            <a:r>
              <a:rPr lang="en-US" altLang="en-US" sz="2000" b="1" i="1" dirty="0">
                <a:latin typeface="Comic Sans MS" panose="030F0702030302020204" pitchFamily="66" charset="0"/>
              </a:rPr>
              <a:t> und die </a:t>
            </a:r>
            <a:r>
              <a:rPr lang="en-US" altLang="en-US" sz="2000" b="1" i="1" dirty="0" err="1">
                <a:latin typeface="Comic Sans MS" panose="030F0702030302020204" pitchFamily="66" charset="0"/>
              </a:rPr>
              <a:t>Hoffnung</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für</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Wiederherstellung</a:t>
            </a:r>
            <a:r>
              <a:rPr lang="en-US" altLang="en-US" sz="2000" b="1" i="1" dirty="0">
                <a:latin typeface="Comic Sans MS" panose="030F0702030302020204" pitchFamily="66" charset="0"/>
              </a:rPr>
              <a:t>.</a:t>
            </a:r>
          </a:p>
          <a:p>
            <a:pPr eaLnBrk="1" hangingPunct="1">
              <a:defRPr/>
            </a:pPr>
            <a:r>
              <a:rPr lang="en-US" altLang="en-US" sz="2000" b="1" i="1" dirty="0">
                <a:latin typeface="Comic Sans MS" panose="030F0702030302020204" pitchFamily="66" charset="0"/>
              </a:rPr>
              <a:t>Daniel 9 </a:t>
            </a:r>
            <a:r>
              <a:rPr lang="en-US" altLang="en-US" sz="2000" b="1" i="1" dirty="0" err="1">
                <a:latin typeface="Comic Sans MS" panose="030F0702030302020204" pitchFamily="66" charset="0"/>
              </a:rPr>
              <a:t>ist</a:t>
            </a:r>
            <a:r>
              <a:rPr lang="en-US" altLang="en-US" sz="2000" b="1" i="1" dirty="0">
                <a:latin typeface="Comic Sans MS" panose="030F0702030302020204" pitchFamily="66" charset="0"/>
              </a:rPr>
              <a:t> der </a:t>
            </a:r>
            <a:r>
              <a:rPr lang="en-US" altLang="en-US" sz="2000" b="1" i="1" dirty="0" err="1">
                <a:latin typeface="Comic Sans MS" panose="030F0702030302020204" pitchFamily="66" charset="0"/>
              </a:rPr>
              <a:t>einzige</a:t>
            </a:r>
            <a:r>
              <a:rPr lang="en-US" altLang="en-US" sz="2000" b="1" i="1" dirty="0">
                <a:latin typeface="Comic Sans MS" panose="030F0702030302020204" pitchFamily="66" charset="0"/>
              </a:rPr>
              <a:t> Teil </a:t>
            </a:r>
            <a:r>
              <a:rPr lang="en-US" altLang="en-US" sz="2000" b="1" i="1" dirty="0" err="1">
                <a:latin typeface="Comic Sans MS" panose="030F0702030302020204" pitchFamily="66" charset="0"/>
              </a:rPr>
              <a:t>im</a:t>
            </a:r>
            <a:r>
              <a:rPr lang="en-US" altLang="en-US" sz="2000" b="1" i="1" dirty="0">
                <a:latin typeface="Comic Sans MS" panose="030F0702030302020204" pitchFamily="66" charset="0"/>
              </a:rPr>
              <a:t> Buch, der </a:t>
            </a:r>
            <a:r>
              <a:rPr lang="en-US" altLang="en-US" sz="2000" b="1" i="1" dirty="0" err="1">
                <a:latin typeface="Comic Sans MS" panose="030F0702030302020204" pitchFamily="66" charset="0"/>
              </a:rPr>
              <a:t>Gottes</a:t>
            </a:r>
            <a:r>
              <a:rPr lang="en-US" altLang="en-US" sz="2000" b="1" i="1" dirty="0">
                <a:latin typeface="Comic Sans MS" panose="030F0702030302020204" pitchFamily="66" charset="0"/>
              </a:rPr>
              <a:t> </a:t>
            </a:r>
            <a:r>
              <a:rPr lang="en-US" altLang="en-US" sz="2000" b="1" i="1" dirty="0" err="1">
                <a:latin typeface="Comic Sans MS" panose="030F0702030302020204" pitchFamily="66" charset="0"/>
              </a:rPr>
              <a:t>Bundesnamen</a:t>
            </a:r>
            <a:r>
              <a:rPr lang="en-US" altLang="en-US" sz="2000" b="1" i="1" dirty="0">
                <a:latin typeface="Comic Sans MS" panose="030F0702030302020204" pitchFamily="66" charset="0"/>
              </a:rPr>
              <a:t> Yahweh </a:t>
            </a:r>
            <a:r>
              <a:rPr lang="en-US" altLang="en-US" sz="2000" b="1" i="1" dirty="0" err="1">
                <a:latin typeface="Comic Sans MS" panose="030F0702030302020204" pitchFamily="66" charset="0"/>
              </a:rPr>
              <a:t>verwendet</a:t>
            </a:r>
            <a:r>
              <a:rPr lang="en-US" altLang="en-US" sz="2000" b="1" i="1" dirty="0">
                <a:latin typeface="Comic Sans MS" panose="030F0702030302020204" pitchFamily="66" charset="0"/>
              </a:rPr>
              <a:t> (9,4. 8. 10. 13. 14. 20).</a:t>
            </a:r>
          </a:p>
        </p:txBody>
      </p:sp>
      <p:sp>
        <p:nvSpPr>
          <p:cNvPr id="5" name="Slide Number Placeholder 5">
            <a:extLst>
              <a:ext uri="{FF2B5EF4-FFF2-40B4-BE49-F238E27FC236}">
                <a16:creationId xmlns:a16="http://schemas.microsoft.com/office/drawing/2014/main" id="{AA984273-B6F6-2244-9AD1-AEB31393CCCE}"/>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129</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9923">
                                            <p:txEl>
                                              <p:pRg st="1" end="1"/>
                                            </p:txEl>
                                          </p:spTgt>
                                        </p:tgtEl>
                                        <p:attrNameLst>
                                          <p:attrName>style.visibility</p:attrName>
                                        </p:attrNameLst>
                                      </p:cBhvr>
                                      <p:to>
                                        <p:strVal val="visible"/>
                                      </p:to>
                                    </p:set>
                                    <p:anim calcmode="lin" valueType="num">
                                      <p:cBhvr additive="base">
                                        <p:cTn id="7" dur="500" fill="hold"/>
                                        <p:tgtEl>
                                          <p:spTgt spid="2099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99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9923">
                                            <p:txEl>
                                              <p:pRg st="2" end="2"/>
                                            </p:txEl>
                                          </p:spTgt>
                                        </p:tgtEl>
                                        <p:attrNameLst>
                                          <p:attrName>style.visibility</p:attrName>
                                        </p:attrNameLst>
                                      </p:cBhvr>
                                      <p:to>
                                        <p:strVal val="visible"/>
                                      </p:to>
                                    </p:set>
                                    <p:anim calcmode="lin" valueType="num">
                                      <p:cBhvr additive="base">
                                        <p:cTn id="13" dur="500" fill="hold"/>
                                        <p:tgtEl>
                                          <p:spTgt spid="2099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99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9923">
                                            <p:txEl>
                                              <p:pRg st="3" end="3"/>
                                            </p:txEl>
                                          </p:spTgt>
                                        </p:tgtEl>
                                        <p:attrNameLst>
                                          <p:attrName>style.visibility</p:attrName>
                                        </p:attrNameLst>
                                      </p:cBhvr>
                                      <p:to>
                                        <p:strVal val="visible"/>
                                      </p:to>
                                    </p:set>
                                    <p:anim calcmode="lin" valueType="num">
                                      <p:cBhvr additive="base">
                                        <p:cTn id="19" dur="500" fill="hold"/>
                                        <p:tgtEl>
                                          <p:spTgt spid="2099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99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9923">
                                            <p:txEl>
                                              <p:pRg st="4" end="4"/>
                                            </p:txEl>
                                          </p:spTgt>
                                        </p:tgtEl>
                                        <p:attrNameLst>
                                          <p:attrName>style.visibility</p:attrName>
                                        </p:attrNameLst>
                                      </p:cBhvr>
                                      <p:to>
                                        <p:strVal val="visible"/>
                                      </p:to>
                                    </p:set>
                                    <p:anim calcmode="lin" valueType="num">
                                      <p:cBhvr additive="base">
                                        <p:cTn id="25" dur="500" fill="hold"/>
                                        <p:tgtEl>
                                          <p:spTgt spid="20992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99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E383F5C7-5D43-E74D-ADFF-7AE8F2F031FB}"/>
              </a:ext>
            </a:extLst>
          </p:cNvPr>
          <p:cNvSpPr>
            <a:spLocks noGrp="1" noChangeArrowheads="1"/>
          </p:cNvSpPr>
          <p:nvPr>
            <p:ph type="title"/>
          </p:nvPr>
        </p:nvSpPr>
        <p:spPr/>
        <p:txBody>
          <a:bodyPr/>
          <a:lstStyle/>
          <a:p>
            <a:pPr eaLnBrk="1" hangingPunct="1">
              <a:defRPr/>
            </a:pPr>
            <a:r>
              <a:rPr lang="en-US" altLang="en-US" sz="4000" b="1" dirty="0" err="1">
                <a:solidFill>
                  <a:srgbClr val="FFCC00"/>
                </a:solidFill>
              </a:rPr>
              <a:t>Historische</a:t>
            </a:r>
            <a:r>
              <a:rPr lang="en-US" altLang="en-US" sz="4000" b="1" dirty="0">
                <a:solidFill>
                  <a:srgbClr val="FFCC00"/>
                </a:solidFill>
              </a:rPr>
              <a:t> </a:t>
            </a:r>
            <a:r>
              <a:rPr lang="en-US" altLang="en-US" sz="4000" b="1" dirty="0" err="1">
                <a:solidFill>
                  <a:srgbClr val="FFCC00"/>
                </a:solidFill>
              </a:rPr>
              <a:t>Schlüsselereignisse</a:t>
            </a:r>
            <a:r>
              <a:rPr lang="en-US" altLang="en-US" sz="4000" b="1" dirty="0">
                <a:solidFill>
                  <a:srgbClr val="FFCC00"/>
                </a:solidFill>
              </a:rPr>
              <a:t> in </a:t>
            </a:r>
            <a:r>
              <a:rPr lang="en-US" altLang="en-US" sz="4000" b="1" dirty="0" err="1">
                <a:solidFill>
                  <a:srgbClr val="FFCC00"/>
                </a:solidFill>
              </a:rPr>
              <a:t>Griechischer</a:t>
            </a:r>
            <a:r>
              <a:rPr lang="en-US" altLang="en-US" sz="4000" b="1" dirty="0">
                <a:solidFill>
                  <a:srgbClr val="FFCC00"/>
                </a:solidFill>
              </a:rPr>
              <a:t> Zeit</a:t>
            </a:r>
          </a:p>
        </p:txBody>
      </p:sp>
      <p:sp>
        <p:nvSpPr>
          <p:cNvPr id="313347" name="Rectangle 3">
            <a:extLst>
              <a:ext uri="{FF2B5EF4-FFF2-40B4-BE49-F238E27FC236}">
                <a16:creationId xmlns:a16="http://schemas.microsoft.com/office/drawing/2014/main" id="{81F87B2C-9AE0-8F45-96AE-373FD8A5CF18}"/>
              </a:ext>
            </a:extLst>
          </p:cNvPr>
          <p:cNvSpPr>
            <a:spLocks noGrp="1" noChangeArrowheads="1"/>
          </p:cNvSpPr>
          <p:nvPr>
            <p:ph type="body" idx="1"/>
          </p:nvPr>
        </p:nvSpPr>
        <p:spPr/>
        <p:txBody>
          <a:bodyPr/>
          <a:lstStyle/>
          <a:p>
            <a:pPr eaLnBrk="1" hangingPunct="1">
              <a:lnSpc>
                <a:spcPct val="90000"/>
              </a:lnSpc>
              <a:buFont typeface="Wingdings" pitchFamily="2" charset="2"/>
              <a:buNone/>
              <a:defRPr/>
            </a:pPr>
            <a:r>
              <a:rPr lang="en-US" altLang="en-US" sz="2800" b="1" dirty="0">
                <a:solidFill>
                  <a:srgbClr val="FFFF99"/>
                </a:solidFill>
              </a:rPr>
              <a:t>Die </a:t>
            </a:r>
            <a:r>
              <a:rPr lang="en-US" altLang="en-US" sz="2800" b="1" dirty="0" err="1">
                <a:solidFill>
                  <a:srgbClr val="FFFF99"/>
                </a:solidFill>
              </a:rPr>
              <a:t>Hellenistische</a:t>
            </a:r>
            <a:r>
              <a:rPr lang="en-US" altLang="en-US" sz="2800" b="1" dirty="0">
                <a:solidFill>
                  <a:srgbClr val="FFFF99"/>
                </a:solidFill>
              </a:rPr>
              <a:t> Zeit </a:t>
            </a:r>
            <a:r>
              <a:rPr lang="en-US" altLang="en-US" sz="2800" b="1" dirty="0" err="1">
                <a:solidFill>
                  <a:srgbClr val="FFFF99"/>
                </a:solidFill>
              </a:rPr>
              <a:t>begann</a:t>
            </a:r>
            <a:r>
              <a:rPr lang="en-US" altLang="en-US" sz="2800" b="1" dirty="0">
                <a:solidFill>
                  <a:srgbClr val="FFFF99"/>
                </a:solidFill>
              </a:rPr>
              <a:t> </a:t>
            </a:r>
            <a:r>
              <a:rPr lang="en-US" altLang="en-US" sz="2800" b="1" dirty="0" err="1">
                <a:solidFill>
                  <a:srgbClr val="FFFF99"/>
                </a:solidFill>
              </a:rPr>
              <a:t>als</a:t>
            </a:r>
            <a:r>
              <a:rPr lang="en-US" altLang="en-US" sz="2800" b="1" dirty="0">
                <a:solidFill>
                  <a:srgbClr val="FFFF99"/>
                </a:solidFill>
              </a:rPr>
              <a:t> Alexander d. Grosse Darius III v. </a:t>
            </a:r>
            <a:r>
              <a:rPr lang="en-US" altLang="en-US" sz="2800" b="1" dirty="0" err="1">
                <a:solidFill>
                  <a:srgbClr val="FFFF99"/>
                </a:solidFill>
              </a:rPr>
              <a:t>Persien</a:t>
            </a:r>
            <a:r>
              <a:rPr lang="en-US" altLang="en-US" sz="2800" b="1" dirty="0">
                <a:solidFill>
                  <a:srgbClr val="FFFF99"/>
                </a:solidFill>
              </a:rPr>
              <a:t> in 331 BC </a:t>
            </a:r>
            <a:r>
              <a:rPr lang="en-US" altLang="en-US" sz="2800" b="1" dirty="0" err="1">
                <a:solidFill>
                  <a:srgbClr val="FFFF99"/>
                </a:solidFill>
              </a:rPr>
              <a:t>überwand</a:t>
            </a:r>
            <a:r>
              <a:rPr lang="en-US" altLang="en-US" sz="2800" b="1" dirty="0">
                <a:solidFill>
                  <a:srgbClr val="FFFF99"/>
                </a:solidFill>
              </a:rPr>
              <a:t> (</a:t>
            </a:r>
            <a:r>
              <a:rPr lang="en-US" altLang="en-US" sz="2800" b="1" dirty="0" err="1">
                <a:solidFill>
                  <a:srgbClr val="FFFF99"/>
                </a:solidFill>
              </a:rPr>
              <a:t>vgl</a:t>
            </a:r>
            <a:r>
              <a:rPr lang="en-US" altLang="en-US" sz="2800" b="1" dirty="0">
                <a:solidFill>
                  <a:srgbClr val="FFFF99"/>
                </a:solidFill>
              </a:rPr>
              <a:t>. Dan 8,1-7):</a:t>
            </a:r>
          </a:p>
          <a:p>
            <a:pPr eaLnBrk="1" hangingPunct="1">
              <a:lnSpc>
                <a:spcPct val="90000"/>
              </a:lnSpc>
              <a:defRPr/>
            </a:pPr>
            <a:r>
              <a:rPr lang="en-US" altLang="en-US" sz="2400" i="1" dirty="0" err="1">
                <a:solidFill>
                  <a:schemeClr val="tx2"/>
                </a:solidFill>
              </a:rPr>
              <a:t>Als</a:t>
            </a:r>
            <a:r>
              <a:rPr lang="en-US" altLang="en-US" sz="2400" i="1" dirty="0">
                <a:solidFill>
                  <a:schemeClr val="tx2"/>
                </a:solidFill>
              </a:rPr>
              <a:t> Alexander </a:t>
            </a:r>
            <a:r>
              <a:rPr lang="en-US" altLang="en-US" sz="2400" i="1" dirty="0" err="1">
                <a:solidFill>
                  <a:schemeClr val="tx2"/>
                </a:solidFill>
              </a:rPr>
              <a:t>im</a:t>
            </a:r>
            <a:r>
              <a:rPr lang="en-US" altLang="en-US" sz="2400" i="1" dirty="0">
                <a:solidFill>
                  <a:schemeClr val="tx2"/>
                </a:solidFill>
              </a:rPr>
              <a:t> Alter v. 33 </a:t>
            </a:r>
            <a:r>
              <a:rPr lang="en-US" altLang="en-US" sz="2400" i="1" dirty="0" err="1">
                <a:solidFill>
                  <a:schemeClr val="tx2"/>
                </a:solidFill>
              </a:rPr>
              <a:t>starb</a:t>
            </a:r>
            <a:r>
              <a:rPr lang="en-US" altLang="en-US" sz="2400" i="1" dirty="0">
                <a:solidFill>
                  <a:schemeClr val="tx2"/>
                </a:solidFill>
              </a:rPr>
              <a:t>, </a:t>
            </a:r>
            <a:r>
              <a:rPr lang="en-US" altLang="en-US" sz="2400" i="1" dirty="0" err="1">
                <a:solidFill>
                  <a:schemeClr val="tx2"/>
                </a:solidFill>
              </a:rPr>
              <a:t>wurde</a:t>
            </a:r>
            <a:r>
              <a:rPr lang="en-US" altLang="en-US" sz="2400" i="1" dirty="0">
                <a:solidFill>
                  <a:schemeClr val="tx2"/>
                </a:solidFill>
              </a:rPr>
              <a:t> sein Reich </a:t>
            </a:r>
            <a:r>
              <a:rPr lang="en-US" altLang="en-US" sz="2400" i="1" dirty="0" err="1">
                <a:solidFill>
                  <a:schemeClr val="tx2"/>
                </a:solidFill>
              </a:rPr>
              <a:t>unter</a:t>
            </a:r>
            <a:r>
              <a:rPr lang="en-US" altLang="en-US" sz="2400" i="1" dirty="0">
                <a:solidFill>
                  <a:schemeClr val="tx2"/>
                </a:solidFill>
              </a:rPr>
              <a:t> </a:t>
            </a:r>
            <a:r>
              <a:rPr lang="en-US" altLang="en-US" sz="2400" i="1" dirty="0" err="1">
                <a:solidFill>
                  <a:schemeClr val="tx2"/>
                </a:solidFill>
              </a:rPr>
              <a:t>seinen</a:t>
            </a:r>
            <a:r>
              <a:rPr lang="en-US" altLang="en-US" sz="2400" i="1" dirty="0">
                <a:solidFill>
                  <a:schemeClr val="tx2"/>
                </a:solidFill>
              </a:rPr>
              <a:t> </a:t>
            </a:r>
            <a:r>
              <a:rPr lang="en-US" altLang="en-US" sz="2400" i="1" dirty="0" err="1">
                <a:solidFill>
                  <a:schemeClr val="tx2"/>
                </a:solidFill>
              </a:rPr>
              <a:t>Generälen</a:t>
            </a:r>
            <a:r>
              <a:rPr lang="en-US" altLang="en-US" sz="2400" i="1" dirty="0">
                <a:solidFill>
                  <a:schemeClr val="tx2"/>
                </a:solidFill>
              </a:rPr>
              <a:t> </a:t>
            </a:r>
            <a:r>
              <a:rPr lang="en-US" altLang="en-US" sz="2400" i="1" dirty="0" err="1">
                <a:solidFill>
                  <a:schemeClr val="tx2"/>
                </a:solidFill>
              </a:rPr>
              <a:t>aufgeteilt</a:t>
            </a:r>
            <a:r>
              <a:rPr lang="en-US" altLang="en-US" sz="2400" i="1" dirty="0">
                <a:solidFill>
                  <a:schemeClr val="tx2"/>
                </a:solidFill>
              </a:rPr>
              <a:t> (</a:t>
            </a:r>
            <a:r>
              <a:rPr lang="en-US" altLang="en-US" sz="2400" i="1" dirty="0" err="1">
                <a:solidFill>
                  <a:schemeClr val="tx2"/>
                </a:solidFill>
              </a:rPr>
              <a:t>vgl</a:t>
            </a:r>
            <a:r>
              <a:rPr lang="en-US" altLang="en-US" sz="2400" i="1" dirty="0">
                <a:solidFill>
                  <a:schemeClr val="tx2"/>
                </a:solidFill>
              </a:rPr>
              <a:t>. Dan 8,8).</a:t>
            </a:r>
          </a:p>
          <a:p>
            <a:pPr eaLnBrk="1" hangingPunct="1">
              <a:lnSpc>
                <a:spcPct val="90000"/>
              </a:lnSpc>
              <a:defRPr/>
            </a:pPr>
            <a:r>
              <a:rPr lang="en-US" altLang="en-US" sz="2400" i="1" dirty="0">
                <a:solidFill>
                  <a:schemeClr val="tx2"/>
                </a:solidFill>
              </a:rPr>
              <a:t>Von </a:t>
            </a:r>
            <a:r>
              <a:rPr lang="en-US" altLang="en-US" sz="2400" i="1" dirty="0" err="1">
                <a:solidFill>
                  <a:schemeClr val="tx2"/>
                </a:solidFill>
              </a:rPr>
              <a:t>diesen</a:t>
            </a:r>
            <a:r>
              <a:rPr lang="en-US" altLang="en-US" sz="2400" i="1" dirty="0">
                <a:solidFill>
                  <a:schemeClr val="tx2"/>
                </a:solidFill>
              </a:rPr>
              <a:t> </a:t>
            </a:r>
            <a:r>
              <a:rPr lang="en-US" altLang="en-US" sz="2400" i="1" dirty="0" err="1">
                <a:solidFill>
                  <a:schemeClr val="tx2"/>
                </a:solidFill>
              </a:rPr>
              <a:t>errang</a:t>
            </a:r>
            <a:r>
              <a:rPr lang="en-US" altLang="en-US" sz="2400" i="1" dirty="0">
                <a:solidFill>
                  <a:schemeClr val="tx2"/>
                </a:solidFill>
              </a:rPr>
              <a:t> </a:t>
            </a:r>
            <a:r>
              <a:rPr lang="en-US" altLang="en-US" sz="2400" i="1" dirty="0" err="1">
                <a:solidFill>
                  <a:schemeClr val="tx2"/>
                </a:solidFill>
              </a:rPr>
              <a:t>Ptolemäus</a:t>
            </a:r>
            <a:r>
              <a:rPr lang="en-US" altLang="en-US" sz="2400" i="1" dirty="0">
                <a:solidFill>
                  <a:schemeClr val="tx2"/>
                </a:solidFill>
              </a:rPr>
              <a:t> </a:t>
            </a:r>
            <a:r>
              <a:rPr lang="en-US" altLang="en-US" sz="2400" i="1" dirty="0" err="1">
                <a:solidFill>
                  <a:schemeClr val="tx2"/>
                </a:solidFill>
              </a:rPr>
              <a:t>Kontrolle</a:t>
            </a:r>
            <a:r>
              <a:rPr lang="en-US" altLang="en-US" sz="2400" i="1" dirty="0">
                <a:solidFill>
                  <a:schemeClr val="tx2"/>
                </a:solidFill>
              </a:rPr>
              <a:t> </a:t>
            </a:r>
            <a:r>
              <a:rPr lang="en-US" altLang="en-US" sz="2400" i="1" dirty="0" err="1">
                <a:solidFill>
                  <a:schemeClr val="tx2"/>
                </a:solidFill>
              </a:rPr>
              <a:t>über</a:t>
            </a:r>
            <a:r>
              <a:rPr lang="en-US" altLang="en-US" sz="2400" i="1" dirty="0">
                <a:solidFill>
                  <a:schemeClr val="tx2"/>
                </a:solidFill>
              </a:rPr>
              <a:t> </a:t>
            </a:r>
            <a:r>
              <a:rPr lang="en-US" altLang="en-US" sz="2400" i="1" dirty="0" err="1">
                <a:solidFill>
                  <a:schemeClr val="tx2"/>
                </a:solidFill>
              </a:rPr>
              <a:t>Ägypten</a:t>
            </a:r>
            <a:r>
              <a:rPr lang="en-US" altLang="en-US" sz="2400" i="1" dirty="0">
                <a:solidFill>
                  <a:schemeClr val="tx2"/>
                </a:solidFill>
              </a:rPr>
              <a:t> und </a:t>
            </a:r>
            <a:r>
              <a:rPr lang="en-US" altLang="en-US" sz="2400" i="1" dirty="0" err="1">
                <a:solidFill>
                  <a:schemeClr val="tx2"/>
                </a:solidFill>
              </a:rPr>
              <a:t>machte</a:t>
            </a:r>
            <a:r>
              <a:rPr lang="en-US" altLang="en-US" sz="2400" i="1" dirty="0">
                <a:solidFill>
                  <a:schemeClr val="tx2"/>
                </a:solidFill>
              </a:rPr>
              <a:t> </a:t>
            </a:r>
            <a:r>
              <a:rPr lang="en-US" altLang="en-US" sz="2400" i="1" dirty="0" err="1">
                <a:solidFill>
                  <a:schemeClr val="tx2"/>
                </a:solidFill>
              </a:rPr>
              <a:t>Alexandrien</a:t>
            </a:r>
            <a:r>
              <a:rPr lang="en-US" altLang="en-US" sz="2400" i="1" dirty="0">
                <a:solidFill>
                  <a:schemeClr val="tx2"/>
                </a:solidFill>
              </a:rPr>
              <a:t> </a:t>
            </a:r>
            <a:r>
              <a:rPr lang="en-US" altLang="en-US" sz="2400" i="1" dirty="0" err="1">
                <a:solidFill>
                  <a:schemeClr val="tx2"/>
                </a:solidFill>
              </a:rPr>
              <a:t>zur</a:t>
            </a:r>
            <a:r>
              <a:rPr lang="en-US" altLang="en-US" sz="2400" i="1" dirty="0">
                <a:solidFill>
                  <a:schemeClr val="tx2"/>
                </a:solidFill>
              </a:rPr>
              <a:t> </a:t>
            </a:r>
            <a:r>
              <a:rPr lang="en-US" altLang="en-US" sz="2400" i="1" dirty="0" err="1">
                <a:solidFill>
                  <a:schemeClr val="tx2"/>
                </a:solidFill>
              </a:rPr>
              <a:t>Hauptstadt</a:t>
            </a:r>
            <a:r>
              <a:rPr lang="en-US" altLang="en-US" sz="2400" i="1" dirty="0">
                <a:solidFill>
                  <a:schemeClr val="tx2"/>
                </a:solidFill>
              </a:rPr>
              <a:t>.</a:t>
            </a:r>
          </a:p>
          <a:p>
            <a:pPr eaLnBrk="1" hangingPunct="1">
              <a:lnSpc>
                <a:spcPct val="90000"/>
              </a:lnSpc>
              <a:defRPr/>
            </a:pPr>
            <a:r>
              <a:rPr lang="en-US" altLang="en-US" sz="2400" i="1" dirty="0" err="1">
                <a:solidFill>
                  <a:schemeClr val="tx2"/>
                </a:solidFill>
              </a:rPr>
              <a:t>Seleukus</a:t>
            </a:r>
            <a:r>
              <a:rPr lang="en-US" altLang="en-US" sz="2400" i="1" dirty="0">
                <a:solidFill>
                  <a:schemeClr val="tx2"/>
                </a:solidFill>
              </a:rPr>
              <a:t> </a:t>
            </a:r>
            <a:r>
              <a:rPr lang="en-US" altLang="en-US" sz="2400" i="1" dirty="0" err="1">
                <a:solidFill>
                  <a:schemeClr val="tx2"/>
                </a:solidFill>
              </a:rPr>
              <a:t>erhielt</a:t>
            </a:r>
            <a:r>
              <a:rPr lang="en-US" altLang="en-US" sz="2400" i="1" dirty="0">
                <a:solidFill>
                  <a:schemeClr val="tx2"/>
                </a:solidFill>
              </a:rPr>
              <a:t> Babylon und </a:t>
            </a:r>
            <a:r>
              <a:rPr lang="en-US" altLang="en-US" sz="2400" i="1" dirty="0" err="1">
                <a:solidFill>
                  <a:schemeClr val="tx2"/>
                </a:solidFill>
              </a:rPr>
              <a:t>dehnte</a:t>
            </a:r>
            <a:r>
              <a:rPr lang="en-US" altLang="en-US" sz="2400" i="1" dirty="0">
                <a:solidFill>
                  <a:schemeClr val="tx2"/>
                </a:solidFill>
              </a:rPr>
              <a:t> </a:t>
            </a:r>
            <a:r>
              <a:rPr lang="en-US" altLang="en-US" sz="2400" i="1" dirty="0" err="1">
                <a:solidFill>
                  <a:schemeClr val="tx2"/>
                </a:solidFill>
              </a:rPr>
              <a:t>sich</a:t>
            </a:r>
            <a:r>
              <a:rPr lang="en-US" altLang="en-US" sz="2400" i="1" dirty="0">
                <a:solidFill>
                  <a:schemeClr val="tx2"/>
                </a:solidFill>
              </a:rPr>
              <a:t> </a:t>
            </a:r>
            <a:r>
              <a:rPr lang="en-US" altLang="en-US" sz="2400" i="1" dirty="0" err="1">
                <a:solidFill>
                  <a:schemeClr val="tx2"/>
                </a:solidFill>
              </a:rPr>
              <a:t>westwärts</a:t>
            </a:r>
            <a:r>
              <a:rPr lang="en-US" altLang="en-US" sz="2400" i="1" dirty="0">
                <a:solidFill>
                  <a:schemeClr val="tx2"/>
                </a:solidFill>
              </a:rPr>
              <a:t> bis </a:t>
            </a:r>
            <a:r>
              <a:rPr lang="en-US" altLang="en-US" sz="2400" i="1" dirty="0" err="1">
                <a:solidFill>
                  <a:schemeClr val="tx2"/>
                </a:solidFill>
              </a:rPr>
              <a:t>Syrien</a:t>
            </a:r>
            <a:r>
              <a:rPr lang="en-US" altLang="en-US" sz="2400" i="1" dirty="0">
                <a:solidFill>
                  <a:schemeClr val="tx2"/>
                </a:solidFill>
              </a:rPr>
              <a:t> </a:t>
            </a:r>
            <a:r>
              <a:rPr lang="en-US" altLang="en-US" sz="2400" i="1" dirty="0" err="1">
                <a:solidFill>
                  <a:schemeClr val="tx2"/>
                </a:solidFill>
              </a:rPr>
              <a:t>aus.</a:t>
            </a:r>
            <a:endParaRPr lang="en-US" altLang="en-US" sz="2400" i="1" dirty="0">
              <a:solidFill>
                <a:schemeClr val="tx2"/>
              </a:solidFill>
            </a:endParaRPr>
          </a:p>
          <a:p>
            <a:pPr eaLnBrk="1" hangingPunct="1">
              <a:lnSpc>
                <a:spcPct val="90000"/>
              </a:lnSpc>
              <a:defRPr/>
            </a:pPr>
            <a:r>
              <a:rPr lang="en-US" altLang="en-US" sz="2400" i="1" dirty="0" err="1">
                <a:solidFill>
                  <a:schemeClr val="tx2"/>
                </a:solidFill>
              </a:rPr>
              <a:t>Beide</a:t>
            </a:r>
            <a:r>
              <a:rPr lang="en-US" altLang="en-US" sz="2400" i="1" dirty="0">
                <a:solidFill>
                  <a:schemeClr val="tx2"/>
                </a:solidFill>
              </a:rPr>
              <a:t> </a:t>
            </a:r>
            <a:r>
              <a:rPr lang="en-US" altLang="en-US" sz="2400" i="1" dirty="0" err="1">
                <a:solidFill>
                  <a:schemeClr val="tx2"/>
                </a:solidFill>
              </a:rPr>
              <a:t>Rivalen</a:t>
            </a:r>
            <a:r>
              <a:rPr lang="en-US" altLang="en-US" sz="2400" i="1" dirty="0">
                <a:solidFill>
                  <a:schemeClr val="tx2"/>
                </a:solidFill>
              </a:rPr>
              <a:t> </a:t>
            </a:r>
            <a:r>
              <a:rPr lang="en-US" altLang="en-US" sz="2400" i="1" dirty="0" err="1">
                <a:solidFill>
                  <a:schemeClr val="tx2"/>
                </a:solidFill>
              </a:rPr>
              <a:t>begehrten</a:t>
            </a:r>
            <a:r>
              <a:rPr lang="en-US" altLang="en-US" sz="2400" i="1" dirty="0">
                <a:solidFill>
                  <a:schemeClr val="tx2"/>
                </a:solidFill>
              </a:rPr>
              <a:t> </a:t>
            </a:r>
            <a:r>
              <a:rPr lang="en-US" altLang="en-US" sz="2400" i="1" dirty="0" err="1">
                <a:solidFill>
                  <a:schemeClr val="tx2"/>
                </a:solidFill>
              </a:rPr>
              <a:t>Palästina</a:t>
            </a:r>
            <a:r>
              <a:rPr lang="en-US" altLang="en-US" sz="2400" i="1" dirty="0">
                <a:solidFill>
                  <a:schemeClr val="tx2"/>
                </a:solidFill>
              </a:rPr>
              <a:t> und </a:t>
            </a:r>
            <a:r>
              <a:rPr lang="en-US" altLang="en-US" sz="2400" i="1" dirty="0" err="1">
                <a:solidFill>
                  <a:schemeClr val="tx2"/>
                </a:solidFill>
              </a:rPr>
              <a:t>Phönizien</a:t>
            </a:r>
            <a:r>
              <a:rPr lang="en-US" altLang="en-US" sz="2400" i="1" dirty="0">
                <a:solidFill>
                  <a:schemeClr val="tx2"/>
                </a:solidFill>
              </a:rPr>
              <a:t>.</a:t>
            </a:r>
          </a:p>
        </p:txBody>
      </p:sp>
      <p:sp>
        <p:nvSpPr>
          <p:cNvPr id="5" name="Slide Number Placeholder 5">
            <a:extLst>
              <a:ext uri="{FF2B5EF4-FFF2-40B4-BE49-F238E27FC236}">
                <a16:creationId xmlns:a16="http://schemas.microsoft.com/office/drawing/2014/main" id="{FA702576-52C4-6B4F-A2EF-9E5B62A6BE68}"/>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3347">
                                            <p:txEl>
                                              <p:pRg st="0" end="0"/>
                                            </p:txEl>
                                          </p:spTgt>
                                        </p:tgtEl>
                                        <p:attrNameLst>
                                          <p:attrName>style.visibility</p:attrName>
                                        </p:attrNameLst>
                                      </p:cBhvr>
                                      <p:to>
                                        <p:strVal val="visible"/>
                                      </p:to>
                                    </p:set>
                                    <p:anim calcmode="lin" valueType="num">
                                      <p:cBhvr>
                                        <p:cTn id="7" dur="500" fill="hold"/>
                                        <p:tgtEl>
                                          <p:spTgt spid="313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33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13347">
                                            <p:txEl>
                                              <p:pRg st="1" end="1"/>
                                            </p:txEl>
                                          </p:spTgt>
                                        </p:tgtEl>
                                        <p:attrNameLst>
                                          <p:attrName>style.visibility</p:attrName>
                                        </p:attrNameLst>
                                      </p:cBhvr>
                                      <p:to>
                                        <p:strVal val="visible"/>
                                      </p:to>
                                    </p:set>
                                    <p:anim calcmode="lin" valueType="num">
                                      <p:cBhvr>
                                        <p:cTn id="13" dur="500" fill="hold"/>
                                        <p:tgtEl>
                                          <p:spTgt spid="31334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1334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1334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133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13347">
                                            <p:txEl>
                                              <p:pRg st="2" end="2"/>
                                            </p:txEl>
                                          </p:spTgt>
                                        </p:tgtEl>
                                        <p:attrNameLst>
                                          <p:attrName>style.visibility</p:attrName>
                                        </p:attrNameLst>
                                      </p:cBhvr>
                                      <p:to>
                                        <p:strVal val="visible"/>
                                      </p:to>
                                    </p:set>
                                    <p:anim calcmode="lin" valueType="num">
                                      <p:cBhvr>
                                        <p:cTn id="21" dur="500" fill="hold"/>
                                        <p:tgtEl>
                                          <p:spTgt spid="31334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1334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1334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133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13347">
                                            <p:txEl>
                                              <p:pRg st="3" end="3"/>
                                            </p:txEl>
                                          </p:spTgt>
                                        </p:tgtEl>
                                        <p:attrNameLst>
                                          <p:attrName>style.visibility</p:attrName>
                                        </p:attrNameLst>
                                      </p:cBhvr>
                                      <p:to>
                                        <p:strVal val="visible"/>
                                      </p:to>
                                    </p:set>
                                    <p:anim calcmode="lin" valueType="num">
                                      <p:cBhvr>
                                        <p:cTn id="29" dur="500" fill="hold"/>
                                        <p:tgtEl>
                                          <p:spTgt spid="31334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1334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1334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133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313347">
                                            <p:txEl>
                                              <p:pRg st="4" end="4"/>
                                            </p:txEl>
                                          </p:spTgt>
                                        </p:tgtEl>
                                        <p:attrNameLst>
                                          <p:attrName>style.visibility</p:attrName>
                                        </p:attrNameLst>
                                      </p:cBhvr>
                                      <p:to>
                                        <p:strVal val="visible"/>
                                      </p:to>
                                    </p:set>
                                    <p:anim calcmode="lin" valueType="num">
                                      <p:cBhvr>
                                        <p:cTn id="37" dur="500" fill="hold"/>
                                        <p:tgtEl>
                                          <p:spTgt spid="31334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31334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31334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31334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42FA8484-986D-364B-BE19-1E8C0D9C8013}"/>
              </a:ext>
            </a:extLst>
          </p:cNvPr>
          <p:cNvSpPr>
            <a:spLocks noGrp="1" noChangeArrowheads="1"/>
          </p:cNvSpPr>
          <p:nvPr>
            <p:ph type="title"/>
          </p:nvPr>
        </p:nvSpPr>
        <p:spPr>
          <a:xfrm>
            <a:off x="152400" y="274638"/>
            <a:ext cx="8839200" cy="1173162"/>
          </a:xfrm>
        </p:spPr>
        <p:txBody>
          <a:bodyPr/>
          <a:lstStyle/>
          <a:p>
            <a:pPr eaLnBrk="1" hangingPunct="1">
              <a:defRPr/>
            </a:pPr>
            <a:r>
              <a:rPr lang="en-US" altLang="en-US" sz="4800" dirty="0">
                <a:solidFill>
                  <a:schemeClr val="folHlink"/>
                </a:solidFill>
                <a:latin typeface="Narkisim" panose="020E0502050101010101" pitchFamily="34" charset="-79"/>
              </a:rPr>
              <a:t>70</a:t>
            </a:r>
            <a:r>
              <a:rPr lang="en-US" altLang="en-US" sz="4000" dirty="0">
                <a:solidFill>
                  <a:schemeClr val="folHlink"/>
                </a:solidFill>
                <a:latin typeface="Narkisim" panose="020E0502050101010101" pitchFamily="34" charset="-79"/>
              </a:rPr>
              <a:t> JAHRE GEFANGENSCHAFT BERECHNEN</a:t>
            </a:r>
            <a:br>
              <a:rPr lang="en-US" altLang="en-US" sz="4000" dirty="0">
                <a:solidFill>
                  <a:schemeClr val="folHlink"/>
                </a:solidFill>
                <a:latin typeface="Narkisim" panose="020E0502050101010101" pitchFamily="34" charset="-79"/>
              </a:rPr>
            </a:br>
            <a:r>
              <a:rPr lang="en-US" altLang="en-US" sz="2400" i="1" dirty="0">
                <a:latin typeface="Arial Narrow" panose="020B0606020202030204" pitchFamily="34" charset="0"/>
              </a:rPr>
              <a:t>(</a:t>
            </a:r>
            <a:r>
              <a:rPr lang="en-US" altLang="en-US" sz="2400" i="1" dirty="0" err="1">
                <a:latin typeface="Arial Narrow" panose="020B0606020202030204" pitchFamily="34" charset="0"/>
              </a:rPr>
              <a:t>JeR</a:t>
            </a:r>
            <a:r>
              <a:rPr lang="en-US" altLang="en-US" sz="2400" i="1" dirty="0">
                <a:latin typeface="Arial Narrow" panose="020B0606020202030204" pitchFamily="34" charset="0"/>
              </a:rPr>
              <a:t> 25,8-13; 29,10; 2Chr 36,21; Lev 26,32-35; Dan 9,2)</a:t>
            </a:r>
            <a:endParaRPr lang="en-US" altLang="en-US" sz="4000" dirty="0">
              <a:latin typeface="Narkisim" panose="020E0502050101010101" pitchFamily="34" charset="-79"/>
            </a:endParaRPr>
          </a:p>
        </p:txBody>
      </p:sp>
      <p:sp>
        <p:nvSpPr>
          <p:cNvPr id="214019" name="Rectangle 3">
            <a:extLst>
              <a:ext uri="{FF2B5EF4-FFF2-40B4-BE49-F238E27FC236}">
                <a16:creationId xmlns:a16="http://schemas.microsoft.com/office/drawing/2014/main" id="{1F55481E-416A-FF44-885B-B66FD9C90FB0}"/>
              </a:ext>
            </a:extLst>
          </p:cNvPr>
          <p:cNvSpPr>
            <a:spLocks noGrp="1" noChangeArrowheads="1"/>
          </p:cNvSpPr>
          <p:nvPr>
            <p:ph type="body" idx="1"/>
          </p:nvPr>
        </p:nvSpPr>
        <p:spPr>
          <a:xfrm>
            <a:off x="152400" y="2057400"/>
            <a:ext cx="8839200" cy="4572000"/>
          </a:xfrm>
          <a:ln w="28575">
            <a:solidFill>
              <a:schemeClr val="tx1"/>
            </a:solidFill>
            <a:miter lim="800000"/>
            <a:headEnd/>
            <a:tailEnd/>
          </a:ln>
        </p:spPr>
        <p:txBody>
          <a:bodyPr/>
          <a:lstStyle/>
          <a:p>
            <a:pPr eaLnBrk="1" hangingPunct="1">
              <a:lnSpc>
                <a:spcPct val="75000"/>
              </a:lnSpc>
              <a:spcBef>
                <a:spcPct val="0"/>
              </a:spcBef>
              <a:buFont typeface="Wingdings" pitchFamily="2" charset="2"/>
              <a:buNone/>
              <a:defRPr/>
            </a:pPr>
            <a:endParaRPr lang="en-US" altLang="en-US" sz="800" dirty="0">
              <a:solidFill>
                <a:srgbClr val="FFFF66"/>
              </a:solidFill>
              <a:latin typeface="Freestyle Script" panose="030804020302050B0404" pitchFamily="66" charset="0"/>
            </a:endParaRPr>
          </a:p>
          <a:p>
            <a:pPr eaLnBrk="1" hangingPunct="1">
              <a:lnSpc>
                <a:spcPct val="75000"/>
              </a:lnSpc>
              <a:spcBef>
                <a:spcPct val="0"/>
              </a:spcBef>
              <a:buFont typeface="Wingdings" pitchFamily="2" charset="2"/>
              <a:buNone/>
              <a:defRPr/>
            </a:pPr>
            <a:r>
              <a:rPr lang="en-US" altLang="en-US" sz="4400" dirty="0" err="1">
                <a:solidFill>
                  <a:srgbClr val="FFFF66"/>
                </a:solidFill>
                <a:latin typeface="Freestyle Script" panose="030804020302050B0404" pitchFamily="66" charset="0"/>
              </a:rPr>
              <a:t>Trotz</a:t>
            </a:r>
            <a:r>
              <a:rPr lang="en-US" altLang="en-US" sz="4400" dirty="0">
                <a:solidFill>
                  <a:srgbClr val="FFFF66"/>
                </a:solidFill>
                <a:latin typeface="Freestyle Script" panose="030804020302050B0404" pitchFamily="66" charset="0"/>
              </a:rPr>
              <a:t> </a:t>
            </a:r>
            <a:r>
              <a:rPr lang="en-US" altLang="en-US" sz="4400" dirty="0" err="1">
                <a:solidFill>
                  <a:srgbClr val="FFFF66"/>
                </a:solidFill>
                <a:latin typeface="Freestyle Script" panose="030804020302050B0404" pitchFamily="66" charset="0"/>
              </a:rPr>
              <a:t>Übereinstimmung</a:t>
            </a:r>
            <a:r>
              <a:rPr lang="en-US" altLang="en-US" sz="4400" dirty="0">
                <a:solidFill>
                  <a:srgbClr val="FFFF66"/>
                </a:solidFill>
                <a:latin typeface="Freestyle Script" panose="030804020302050B0404" pitchFamily="66" charset="0"/>
              </a:rPr>
              <a:t> der </a:t>
            </a:r>
            <a:r>
              <a:rPr lang="en-US" altLang="en-US" sz="4400" dirty="0" err="1">
                <a:solidFill>
                  <a:srgbClr val="FFFF66"/>
                </a:solidFill>
                <a:latin typeface="Freestyle Script" panose="030804020302050B0404" pitchFamily="66" charset="0"/>
              </a:rPr>
              <a:t>meisten</a:t>
            </a:r>
            <a:r>
              <a:rPr lang="en-US" altLang="en-US" sz="4400" dirty="0">
                <a:solidFill>
                  <a:srgbClr val="FFFF66"/>
                </a:solidFill>
                <a:latin typeface="Freestyle Script" panose="030804020302050B0404" pitchFamily="66" charset="0"/>
              </a:rPr>
              <a:t> </a:t>
            </a:r>
            <a:r>
              <a:rPr lang="en-US" altLang="en-US" sz="4400" dirty="0" err="1">
                <a:solidFill>
                  <a:srgbClr val="FFFF66"/>
                </a:solidFill>
                <a:latin typeface="Freestyle Script" panose="030804020302050B0404" pitchFamily="66" charset="0"/>
              </a:rPr>
              <a:t>Bibeltexte</a:t>
            </a:r>
            <a:r>
              <a:rPr lang="en-US" altLang="en-US" sz="4400" dirty="0">
                <a:solidFill>
                  <a:srgbClr val="FFFF66"/>
                </a:solidFill>
                <a:latin typeface="Freestyle Script" panose="030804020302050B0404" pitchFamily="66" charset="0"/>
              </a:rPr>
              <a:t> </a:t>
            </a:r>
            <a:r>
              <a:rPr lang="en-US" altLang="en-US" sz="4400" dirty="0" err="1">
                <a:solidFill>
                  <a:srgbClr val="FFFF66"/>
                </a:solidFill>
                <a:latin typeface="Freestyle Script" panose="030804020302050B0404" pitchFamily="66" charset="0"/>
              </a:rPr>
              <a:t>zur</a:t>
            </a:r>
            <a:r>
              <a:rPr lang="en-US" altLang="en-US" sz="4400" dirty="0">
                <a:solidFill>
                  <a:srgbClr val="FFFF66"/>
                </a:solidFill>
                <a:latin typeface="Freestyle Script" panose="030804020302050B0404" pitchFamily="66" charset="0"/>
              </a:rPr>
              <a:t> </a:t>
            </a:r>
            <a:r>
              <a:rPr lang="en-US" altLang="en-US" sz="4400" dirty="0" err="1">
                <a:solidFill>
                  <a:srgbClr val="FFFF66"/>
                </a:solidFill>
                <a:latin typeface="Freestyle Script" panose="030804020302050B0404" pitchFamily="66" charset="0"/>
              </a:rPr>
              <a:t>Babylonischen</a:t>
            </a:r>
            <a:r>
              <a:rPr lang="en-US" altLang="en-US" sz="4400" dirty="0">
                <a:solidFill>
                  <a:srgbClr val="FFFF66"/>
                </a:solidFill>
                <a:latin typeface="Freestyle Script" panose="030804020302050B0404" pitchFamily="66" charset="0"/>
              </a:rPr>
              <a:t> </a:t>
            </a:r>
            <a:r>
              <a:rPr lang="en-US" altLang="en-US" sz="4400" dirty="0" err="1">
                <a:solidFill>
                  <a:srgbClr val="FFFF66"/>
                </a:solidFill>
                <a:latin typeface="Freestyle Script" panose="030804020302050B0404" pitchFamily="66" charset="0"/>
              </a:rPr>
              <a:t>Gefangenschaft</a:t>
            </a:r>
            <a:r>
              <a:rPr lang="en-US" altLang="en-US" sz="4400" dirty="0">
                <a:solidFill>
                  <a:srgbClr val="FFFF66"/>
                </a:solidFill>
                <a:latin typeface="Freestyle Script" panose="030804020302050B0404" pitchFamily="66" charset="0"/>
              </a:rPr>
              <a:t> von 70 Jahren, </a:t>
            </a:r>
            <a:r>
              <a:rPr lang="en-US" altLang="en-US" sz="4400" dirty="0" err="1">
                <a:solidFill>
                  <a:srgbClr val="FFFF66"/>
                </a:solidFill>
                <a:latin typeface="Freestyle Script" panose="030804020302050B0404" pitchFamily="66" charset="0"/>
              </a:rPr>
              <a:t>gibt</a:t>
            </a:r>
            <a:r>
              <a:rPr lang="en-US" altLang="en-US" sz="4400" dirty="0">
                <a:solidFill>
                  <a:srgbClr val="FFFF66"/>
                </a:solidFill>
                <a:latin typeface="Freestyle Script" panose="030804020302050B0404" pitchFamily="66" charset="0"/>
              </a:rPr>
              <a:t> es </a:t>
            </a:r>
            <a:r>
              <a:rPr lang="en-US" altLang="en-US" sz="4400" dirty="0" err="1">
                <a:solidFill>
                  <a:srgbClr val="FFFF66"/>
                </a:solidFill>
                <a:latin typeface="Freestyle Script" panose="030804020302050B0404" pitchFamily="66" charset="0"/>
              </a:rPr>
              <a:t>doch</a:t>
            </a:r>
            <a:r>
              <a:rPr lang="en-US" altLang="en-US" sz="4400" dirty="0">
                <a:solidFill>
                  <a:srgbClr val="FFFF66"/>
                </a:solidFill>
                <a:latin typeface="Freestyle Script" panose="030804020302050B0404" pitchFamily="66" charset="0"/>
              </a:rPr>
              <a:t> </a:t>
            </a:r>
            <a:r>
              <a:rPr lang="en-US" altLang="en-US" sz="4400" dirty="0" err="1">
                <a:solidFill>
                  <a:srgbClr val="FFFF66"/>
                </a:solidFill>
                <a:latin typeface="Freestyle Script" panose="030804020302050B0404" pitchFamily="66" charset="0"/>
              </a:rPr>
              <a:t>etwas</a:t>
            </a:r>
            <a:r>
              <a:rPr lang="en-US" altLang="en-US" sz="4400" dirty="0">
                <a:solidFill>
                  <a:srgbClr val="FFFF66"/>
                </a:solidFill>
                <a:latin typeface="Freestyle Script" panose="030804020302050B0404" pitchFamily="66" charset="0"/>
              </a:rPr>
              <a:t> </a:t>
            </a:r>
            <a:r>
              <a:rPr lang="en-US" altLang="en-US" sz="4400" dirty="0" err="1">
                <a:solidFill>
                  <a:srgbClr val="FFFF66"/>
                </a:solidFill>
                <a:latin typeface="Freestyle Script" panose="030804020302050B0404" pitchFamily="66" charset="0"/>
              </a:rPr>
              <a:t>Schwierigkeiten</a:t>
            </a:r>
            <a:r>
              <a:rPr lang="en-US" altLang="en-US" sz="4400" dirty="0">
                <a:solidFill>
                  <a:srgbClr val="FFFF66"/>
                </a:solidFill>
                <a:latin typeface="Freestyle Script" panose="030804020302050B0404" pitchFamily="66" charset="0"/>
              </a:rPr>
              <a:t> </a:t>
            </a:r>
            <a:r>
              <a:rPr lang="en-US" altLang="en-US" sz="4400" dirty="0" err="1">
                <a:solidFill>
                  <a:srgbClr val="FFFF66"/>
                </a:solidFill>
                <a:latin typeface="Freestyle Script" panose="030804020302050B0404" pitchFamily="66" charset="0"/>
              </a:rPr>
              <a:t>mit</a:t>
            </a:r>
            <a:r>
              <a:rPr lang="en-US" altLang="en-US" sz="4400" dirty="0">
                <a:solidFill>
                  <a:srgbClr val="FFFF66"/>
                </a:solidFill>
                <a:latin typeface="Freestyle Script" panose="030804020302050B0404" pitchFamily="66" charset="0"/>
              </a:rPr>
              <a:t> dem </a:t>
            </a:r>
            <a:r>
              <a:rPr lang="en-US" altLang="en-US" sz="4400" dirty="0" err="1">
                <a:solidFill>
                  <a:srgbClr val="FFFF66"/>
                </a:solidFill>
                <a:latin typeface="Freestyle Script" panose="030804020302050B0404" pitchFamily="66" charset="0"/>
              </a:rPr>
              <a:t>genauen</a:t>
            </a:r>
            <a:r>
              <a:rPr lang="en-US" altLang="en-US" sz="4400" dirty="0">
                <a:solidFill>
                  <a:srgbClr val="FFFF66"/>
                </a:solidFill>
                <a:latin typeface="Freestyle Script" panose="030804020302050B0404" pitchFamily="66" charset="0"/>
              </a:rPr>
              <a:t> </a:t>
            </a:r>
            <a:r>
              <a:rPr lang="en-US" altLang="en-US" sz="4400" dirty="0" err="1">
                <a:solidFill>
                  <a:srgbClr val="FFFF66"/>
                </a:solidFill>
                <a:latin typeface="Freestyle Script" panose="030804020302050B0404" pitchFamily="66" charset="0"/>
              </a:rPr>
              <a:t>Rechnen</a:t>
            </a:r>
            <a:r>
              <a:rPr lang="en-US" altLang="en-US" sz="4400" dirty="0">
                <a:solidFill>
                  <a:srgbClr val="FFFF66"/>
                </a:solidFill>
                <a:latin typeface="Freestyle Script" panose="030804020302050B0404" pitchFamily="66" charset="0"/>
              </a:rPr>
              <a:t>:</a:t>
            </a:r>
          </a:p>
          <a:p>
            <a:pPr eaLnBrk="1" hangingPunct="1">
              <a:lnSpc>
                <a:spcPct val="75000"/>
              </a:lnSpc>
              <a:spcBef>
                <a:spcPct val="50000"/>
              </a:spcBef>
              <a:buFont typeface="Wingdings" pitchFamily="2" charset="2"/>
              <a:buNone/>
              <a:defRPr/>
            </a:pPr>
            <a:r>
              <a:rPr lang="en-US" altLang="en-US" sz="2800" dirty="0">
                <a:solidFill>
                  <a:schemeClr val="folHlink"/>
                </a:solidFill>
                <a:latin typeface="Arial Black" panose="020B0A04020102020204" pitchFamily="34" charset="0"/>
              </a:rPr>
              <a:t>OPTION 1</a:t>
            </a:r>
            <a:r>
              <a:rPr lang="en-US" altLang="en-US" sz="2800" dirty="0">
                <a:latin typeface="Arial Black" panose="020B0A04020102020204" pitchFamily="34" charset="0"/>
              </a:rPr>
              <a:t>		    </a:t>
            </a:r>
            <a:r>
              <a:rPr lang="en-US" altLang="en-US" sz="2800" dirty="0">
                <a:solidFill>
                  <a:schemeClr val="folHlink"/>
                </a:solidFill>
                <a:latin typeface="Arial Black" panose="020B0A04020102020204" pitchFamily="34" charset="0"/>
              </a:rPr>
              <a:t>OPTION 3</a:t>
            </a:r>
          </a:p>
          <a:p>
            <a:pPr marL="90900" indent="-90900" eaLnBrk="1" hangingPunct="1">
              <a:lnSpc>
                <a:spcPct val="75000"/>
              </a:lnSpc>
              <a:spcBef>
                <a:spcPct val="25000"/>
              </a:spcBef>
              <a:buFont typeface="Wingdings" pitchFamily="2" charset="2"/>
              <a:buNone/>
              <a:defRPr/>
            </a:pPr>
            <a:r>
              <a:rPr lang="en-US" altLang="en-US" sz="2000" dirty="0">
                <a:latin typeface="Arial Narrow" panose="020B0606020202030204" pitchFamily="34" charset="0"/>
              </a:rPr>
              <a:t>	</a:t>
            </a:r>
            <a:r>
              <a:rPr lang="en-US" altLang="en-US" sz="2000" b="1" i="1" dirty="0">
                <a:latin typeface="Arial Narrow" panose="020B0606020202030204" pitchFamily="34" charset="0"/>
              </a:rPr>
              <a:t>Fall </a:t>
            </a:r>
            <a:r>
              <a:rPr lang="en-US" altLang="en-US" sz="2000" b="1" i="1" dirty="0" err="1">
                <a:latin typeface="Arial Narrow" panose="020B0606020202030204" pitchFamily="34" charset="0"/>
              </a:rPr>
              <a:t>Jerusalems</a:t>
            </a:r>
            <a:r>
              <a:rPr lang="en-US" altLang="en-US" sz="2000" b="1" i="1" dirty="0">
                <a:latin typeface="Arial Narrow" panose="020B0606020202030204" pitchFamily="34" charset="0"/>
              </a:rPr>
              <a:t>	586-7 </a:t>
            </a:r>
            <a:r>
              <a:rPr lang="en-US" altLang="en-US" sz="2000" b="1" i="1" dirty="0" err="1">
                <a:latin typeface="Arial Narrow" panose="020B0606020202030204" pitchFamily="34" charset="0"/>
              </a:rPr>
              <a:t>v.Chr</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Zerstörung</a:t>
            </a:r>
            <a:r>
              <a:rPr lang="en-US" altLang="en-US" sz="2000" b="1" i="1" dirty="0">
                <a:latin typeface="Arial Narrow" panose="020B0606020202030204" pitchFamily="34" charset="0"/>
              </a:rPr>
              <a:t> 1. </a:t>
            </a:r>
            <a:r>
              <a:rPr lang="en-US" altLang="en-US" sz="2000" b="1" i="1" dirty="0" err="1">
                <a:latin typeface="Arial Narrow" panose="020B0606020202030204" pitchFamily="34" charset="0"/>
              </a:rPr>
              <a:t>Tempel</a:t>
            </a:r>
            <a:r>
              <a:rPr lang="en-US" altLang="en-US" sz="2000" b="1" i="1" dirty="0">
                <a:latin typeface="Arial Narrow" panose="020B0606020202030204" pitchFamily="34" charset="0"/>
              </a:rPr>
              <a:t>	586-7 </a:t>
            </a:r>
            <a:r>
              <a:rPr lang="en-US" altLang="en-US" sz="2000" b="1" i="1" dirty="0" err="1">
                <a:latin typeface="Arial Narrow" panose="020B0606020202030204" pitchFamily="34" charset="0"/>
              </a:rPr>
              <a:t>v.Chr</a:t>
            </a:r>
            <a:r>
              <a:rPr lang="en-US" altLang="en-US" sz="2000" b="1" i="1" dirty="0">
                <a:latin typeface="Arial Narrow" panose="020B0606020202030204" pitchFamily="34" charset="0"/>
              </a:rPr>
              <a:t>.</a:t>
            </a:r>
          </a:p>
          <a:p>
            <a:pPr marL="90900" indent="-90900" eaLnBrk="1" hangingPunct="1">
              <a:lnSpc>
                <a:spcPct val="75000"/>
              </a:lnSpc>
              <a:spcBef>
                <a:spcPct val="25000"/>
              </a:spcBef>
              <a:buFont typeface="Wingdings" pitchFamily="2" charset="2"/>
              <a:buNone/>
              <a:defRPr/>
            </a:pP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Edikt</a:t>
            </a:r>
            <a:r>
              <a:rPr lang="en-US" altLang="en-US" sz="2000" b="1" i="1" dirty="0">
                <a:latin typeface="Arial Narrow" panose="020B0606020202030204" pitchFamily="34" charset="0"/>
              </a:rPr>
              <a:t> von </a:t>
            </a:r>
            <a:r>
              <a:rPr lang="en-US" altLang="en-US" sz="2000" b="1" i="1" dirty="0" err="1">
                <a:latin typeface="Arial Narrow" panose="020B0606020202030204" pitchFamily="34" charset="0"/>
              </a:rPr>
              <a:t>Kyrus</a:t>
            </a:r>
            <a:r>
              <a:rPr lang="en-US" altLang="en-US" sz="2000" b="1" i="1" dirty="0">
                <a:latin typeface="Arial Narrow" panose="020B0606020202030204" pitchFamily="34" charset="0"/>
              </a:rPr>
              <a:t>	539 </a:t>
            </a:r>
            <a:r>
              <a:rPr lang="en-US" altLang="en-US" sz="2000" b="1" i="1" dirty="0" err="1">
                <a:latin typeface="Arial Narrow" panose="020B0606020202030204" pitchFamily="34" charset="0"/>
              </a:rPr>
              <a:t>v.Chr</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Vollendung</a:t>
            </a:r>
            <a:r>
              <a:rPr lang="en-US" altLang="en-US" sz="2000" b="1" i="1" dirty="0">
                <a:latin typeface="Arial Narrow" panose="020B0606020202030204" pitchFamily="34" charset="0"/>
              </a:rPr>
              <a:t> 2. </a:t>
            </a:r>
            <a:r>
              <a:rPr lang="en-US" altLang="en-US" sz="2000" b="1" i="1" dirty="0" err="1">
                <a:latin typeface="Arial Narrow" panose="020B0606020202030204" pitchFamily="34" charset="0"/>
              </a:rPr>
              <a:t>Tempel</a:t>
            </a:r>
            <a:r>
              <a:rPr lang="en-US" altLang="en-US" sz="2000" b="1" i="1" dirty="0">
                <a:latin typeface="Arial Narrow" panose="020B0606020202030204" pitchFamily="34" charset="0"/>
              </a:rPr>
              <a:t>	516 </a:t>
            </a:r>
            <a:r>
              <a:rPr lang="en-US" altLang="en-US" sz="2000" b="1" i="1" dirty="0" err="1">
                <a:latin typeface="Arial Narrow" panose="020B0606020202030204" pitchFamily="34" charset="0"/>
              </a:rPr>
              <a:t>v.Chr</a:t>
            </a:r>
            <a:r>
              <a:rPr lang="en-US" altLang="en-US" sz="2000" b="1" i="1" dirty="0">
                <a:latin typeface="Arial Narrow" panose="020B0606020202030204" pitchFamily="34" charset="0"/>
              </a:rPr>
              <a:t>.</a:t>
            </a:r>
          </a:p>
          <a:p>
            <a:pPr marL="90900" indent="-90900" eaLnBrk="1" hangingPunct="1">
              <a:lnSpc>
                <a:spcPct val="75000"/>
              </a:lnSpc>
              <a:spcBef>
                <a:spcPct val="25000"/>
              </a:spcBef>
              <a:buFont typeface="Wingdings" pitchFamily="2" charset="2"/>
              <a:buNone/>
              <a:defRPr/>
            </a:pPr>
            <a:r>
              <a:rPr lang="en-US" altLang="en-US" sz="2000" b="1" i="1" dirty="0">
                <a:latin typeface="Arial Narrow" panose="020B0606020202030204" pitchFamily="34" charset="0"/>
              </a:rPr>
              <a:t>	(47-48 Jahre)</a:t>
            </a:r>
            <a:r>
              <a:rPr lang="en-US" altLang="en-US" sz="2000" i="1" dirty="0">
                <a:latin typeface="Arial Narrow" panose="020B0606020202030204" pitchFamily="34" charset="0"/>
              </a:rPr>
              <a:t>				</a:t>
            </a:r>
            <a:r>
              <a:rPr lang="en-US" altLang="en-US" sz="2000" b="1" i="1" dirty="0">
                <a:latin typeface="Arial Narrow" panose="020B0606020202030204" pitchFamily="34" charset="0"/>
              </a:rPr>
              <a:t>(70-71 Jahre)</a:t>
            </a:r>
            <a:endParaRPr lang="en-US" altLang="en-US" sz="2000" b="1" dirty="0">
              <a:latin typeface="Arial Narrow" panose="020B0606020202030204" pitchFamily="34" charset="0"/>
            </a:endParaRPr>
          </a:p>
          <a:p>
            <a:pPr eaLnBrk="1" hangingPunct="1">
              <a:lnSpc>
                <a:spcPct val="75000"/>
              </a:lnSpc>
              <a:spcBef>
                <a:spcPct val="25000"/>
              </a:spcBef>
              <a:buFont typeface="Wingdings" pitchFamily="2" charset="2"/>
              <a:buNone/>
              <a:defRPr/>
            </a:pPr>
            <a:r>
              <a:rPr lang="en-US" altLang="en-US" sz="2800" dirty="0">
                <a:solidFill>
                  <a:schemeClr val="folHlink"/>
                </a:solidFill>
                <a:latin typeface="Arial Black" panose="020B0A04020102020204" pitchFamily="34" charset="0"/>
              </a:rPr>
              <a:t>OPTION 2</a:t>
            </a:r>
            <a:r>
              <a:rPr lang="en-US" altLang="en-US" sz="2800" dirty="0">
                <a:latin typeface="Arial Black" panose="020B0A04020102020204" pitchFamily="34" charset="0"/>
              </a:rPr>
              <a:t>		    </a:t>
            </a:r>
            <a:r>
              <a:rPr lang="en-US" altLang="en-US" sz="2800" dirty="0">
                <a:solidFill>
                  <a:schemeClr val="folHlink"/>
                </a:solidFill>
                <a:latin typeface="Arial Black" panose="020B0A04020102020204" pitchFamily="34" charset="0"/>
              </a:rPr>
              <a:t>OPTION 4</a:t>
            </a:r>
          </a:p>
          <a:p>
            <a:pPr marL="90900" indent="-90900" eaLnBrk="1" hangingPunct="1">
              <a:lnSpc>
                <a:spcPct val="75000"/>
              </a:lnSpc>
              <a:spcBef>
                <a:spcPct val="25000"/>
              </a:spcBef>
              <a:buFont typeface="Wingdings" pitchFamily="2" charset="2"/>
              <a:buNone/>
              <a:defRPr/>
            </a:pP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Wegführung</a:t>
            </a:r>
            <a:r>
              <a:rPr lang="en-US" altLang="en-US" sz="2000" b="1" i="1" dirty="0">
                <a:latin typeface="Arial Narrow" panose="020B0606020202030204" pitchFamily="34" charset="0"/>
              </a:rPr>
              <a:t> Daniels	605 </a:t>
            </a:r>
            <a:r>
              <a:rPr lang="en-US" altLang="en-US" sz="2000" b="1" i="1" dirty="0" err="1">
                <a:latin typeface="Arial Narrow" panose="020B0606020202030204" pitchFamily="34" charset="0"/>
              </a:rPr>
              <a:t>v.Chr</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Joiachim</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Vasall</a:t>
            </a:r>
            <a:r>
              <a:rPr lang="en-US" altLang="en-US" sz="2000" b="1" i="1" dirty="0">
                <a:latin typeface="Arial Narrow" panose="020B0606020202030204" pitchFamily="34" charset="0"/>
              </a:rPr>
              <a:t> v. </a:t>
            </a:r>
            <a:r>
              <a:rPr lang="en-US" altLang="en-US" sz="2000" b="1" i="1" dirty="0" err="1">
                <a:latin typeface="Arial Narrow" panose="020B0606020202030204" pitchFamily="34" charset="0"/>
              </a:rPr>
              <a:t>Necho</a:t>
            </a:r>
            <a:r>
              <a:rPr lang="en-US" altLang="en-US" sz="2000" b="1" i="1" dirty="0">
                <a:latin typeface="Arial Narrow" panose="020B0606020202030204" pitchFamily="34" charset="0"/>
              </a:rPr>
              <a:t>	609 </a:t>
            </a:r>
            <a:r>
              <a:rPr lang="en-US" altLang="en-US" sz="2000" b="1" i="1" dirty="0" err="1">
                <a:latin typeface="Arial Narrow" panose="020B0606020202030204" pitchFamily="34" charset="0"/>
              </a:rPr>
              <a:t>v.Chr</a:t>
            </a:r>
            <a:r>
              <a:rPr lang="en-US" altLang="en-US" sz="2000" b="1" i="1" dirty="0">
                <a:latin typeface="Arial Narrow" panose="020B0606020202030204" pitchFamily="34" charset="0"/>
              </a:rPr>
              <a:t>.</a:t>
            </a:r>
          </a:p>
          <a:p>
            <a:pPr marL="90900" indent="-90900" eaLnBrk="1" hangingPunct="1">
              <a:lnSpc>
                <a:spcPct val="75000"/>
              </a:lnSpc>
              <a:spcBef>
                <a:spcPct val="25000"/>
              </a:spcBef>
              <a:buNone/>
              <a:defRPr/>
            </a:pP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Edikt</a:t>
            </a:r>
            <a:r>
              <a:rPr lang="en-US" altLang="en-US" sz="2000" b="1" i="1" dirty="0">
                <a:latin typeface="Arial Narrow" panose="020B0606020202030204" pitchFamily="34" charset="0"/>
              </a:rPr>
              <a:t> von </a:t>
            </a:r>
            <a:r>
              <a:rPr lang="en-US" altLang="en-US" sz="2000" b="1" i="1" dirty="0" err="1">
                <a:latin typeface="Arial Narrow" panose="020B0606020202030204" pitchFamily="34" charset="0"/>
              </a:rPr>
              <a:t>Kyrus</a:t>
            </a:r>
            <a:r>
              <a:rPr lang="en-US" altLang="en-US" sz="2000" b="1" i="1" dirty="0">
                <a:latin typeface="Arial Narrow" panose="020B0606020202030204" pitchFamily="34" charset="0"/>
              </a:rPr>
              <a:t>		539 </a:t>
            </a:r>
            <a:r>
              <a:rPr lang="en-US" altLang="en-US" sz="2000" b="1" i="1" dirty="0" err="1">
                <a:latin typeface="Arial Narrow" panose="020B0606020202030204" pitchFamily="34" charset="0"/>
              </a:rPr>
              <a:t>v.Chr</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Edikt</a:t>
            </a:r>
            <a:r>
              <a:rPr lang="en-US" altLang="en-US" sz="2000" b="1" i="1" dirty="0">
                <a:latin typeface="Arial Narrow" panose="020B0606020202030204" pitchFamily="34" charset="0"/>
              </a:rPr>
              <a:t> von </a:t>
            </a:r>
            <a:r>
              <a:rPr lang="en-US" altLang="en-US" sz="2000" b="1" i="1" dirty="0" err="1">
                <a:latin typeface="Arial Narrow" panose="020B0606020202030204" pitchFamily="34" charset="0"/>
              </a:rPr>
              <a:t>Kyrus</a:t>
            </a:r>
            <a:r>
              <a:rPr lang="en-US" altLang="en-US" sz="2000" b="1" i="1" dirty="0">
                <a:latin typeface="Arial Narrow" panose="020B0606020202030204" pitchFamily="34" charset="0"/>
              </a:rPr>
              <a:t>		539 </a:t>
            </a:r>
            <a:r>
              <a:rPr lang="en-US" altLang="en-US" sz="2000" b="1" i="1" dirty="0" err="1">
                <a:latin typeface="Arial Narrow" panose="020B0606020202030204" pitchFamily="34" charset="0"/>
              </a:rPr>
              <a:t>v.Chr</a:t>
            </a:r>
            <a:r>
              <a:rPr lang="en-US" altLang="en-US" sz="2000" b="1" i="1" dirty="0">
                <a:latin typeface="Arial Narrow" panose="020B0606020202030204" pitchFamily="34" charset="0"/>
              </a:rPr>
              <a:t>.</a:t>
            </a:r>
          </a:p>
          <a:p>
            <a:pPr marL="90900" indent="-90900" eaLnBrk="1" hangingPunct="1">
              <a:lnSpc>
                <a:spcPct val="75000"/>
              </a:lnSpc>
              <a:spcBef>
                <a:spcPct val="25000"/>
              </a:spcBef>
              <a:buFont typeface="Wingdings" pitchFamily="2" charset="2"/>
              <a:buNone/>
              <a:defRPr/>
            </a:pPr>
            <a:r>
              <a:rPr lang="en-US" altLang="en-US" sz="2000" b="1" i="1" dirty="0">
                <a:latin typeface="Arial Narrow" panose="020B0606020202030204" pitchFamily="34" charset="0"/>
              </a:rPr>
              <a:t>	(66 Jahre)				(70 Jahre)</a:t>
            </a:r>
          </a:p>
        </p:txBody>
      </p:sp>
      <p:sp>
        <p:nvSpPr>
          <p:cNvPr id="5" name="Slide Number Placeholder 5">
            <a:extLst>
              <a:ext uri="{FF2B5EF4-FFF2-40B4-BE49-F238E27FC236}">
                <a16:creationId xmlns:a16="http://schemas.microsoft.com/office/drawing/2014/main" id="{ED193C3A-875E-A14C-B871-2E559CC23CFA}"/>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130</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14019">
                                            <p:txEl>
                                              <p:pRg st="1" end="1"/>
                                            </p:txEl>
                                          </p:spTgt>
                                        </p:tgtEl>
                                        <p:attrNameLst>
                                          <p:attrName>style.visibility</p:attrName>
                                        </p:attrNameLst>
                                      </p:cBhvr>
                                      <p:to>
                                        <p:strVal val="visible"/>
                                      </p:to>
                                    </p:set>
                                    <p:anim calcmode="lin" valueType="num">
                                      <p:cBhvr>
                                        <p:cTn id="7" dur="500" fill="hold"/>
                                        <p:tgtEl>
                                          <p:spTgt spid="21401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1401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4019">
                                            <p:txEl>
                                              <p:pRg st="2" end="2"/>
                                            </p:txEl>
                                          </p:spTgt>
                                        </p:tgtEl>
                                        <p:attrNameLst>
                                          <p:attrName>style.visibility</p:attrName>
                                        </p:attrNameLst>
                                      </p:cBhvr>
                                      <p:to>
                                        <p:strVal val="visible"/>
                                      </p:to>
                                    </p:set>
                                    <p:anim calcmode="lin" valueType="num">
                                      <p:cBhvr additive="base">
                                        <p:cTn id="13" dur="500" fill="hold"/>
                                        <p:tgtEl>
                                          <p:spTgt spid="21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4019">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4019">
                                            <p:txEl>
                                              <p:pRg st="3" end="3"/>
                                            </p:txEl>
                                          </p:spTgt>
                                        </p:tgtEl>
                                        <p:attrNameLst>
                                          <p:attrName>style.visibility</p:attrName>
                                        </p:attrNameLst>
                                      </p:cBhvr>
                                      <p:to>
                                        <p:strVal val="visible"/>
                                      </p:to>
                                    </p:set>
                                    <p:anim calcmode="lin" valueType="num">
                                      <p:cBhvr additive="base">
                                        <p:cTn id="17" dur="500" fill="hold"/>
                                        <p:tgtEl>
                                          <p:spTgt spid="21401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4019">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4019">
                                            <p:txEl>
                                              <p:pRg st="4" end="4"/>
                                            </p:txEl>
                                          </p:spTgt>
                                        </p:tgtEl>
                                        <p:attrNameLst>
                                          <p:attrName>style.visibility</p:attrName>
                                        </p:attrNameLst>
                                      </p:cBhvr>
                                      <p:to>
                                        <p:strVal val="visible"/>
                                      </p:to>
                                    </p:set>
                                    <p:anim calcmode="lin" valueType="num">
                                      <p:cBhvr additive="base">
                                        <p:cTn id="21" dur="500" fill="hold"/>
                                        <p:tgtEl>
                                          <p:spTgt spid="214019">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14019">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14019">
                                            <p:txEl>
                                              <p:pRg st="5" end="5"/>
                                            </p:txEl>
                                          </p:spTgt>
                                        </p:tgtEl>
                                        <p:attrNameLst>
                                          <p:attrName>style.visibility</p:attrName>
                                        </p:attrNameLst>
                                      </p:cBhvr>
                                      <p:to>
                                        <p:strVal val="visible"/>
                                      </p:to>
                                    </p:set>
                                    <p:anim calcmode="lin" valueType="num">
                                      <p:cBhvr additive="base">
                                        <p:cTn id="25" dur="500" fill="hold"/>
                                        <p:tgtEl>
                                          <p:spTgt spid="21401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4019">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4019">
                                            <p:txEl>
                                              <p:pRg st="6" end="6"/>
                                            </p:txEl>
                                          </p:spTgt>
                                        </p:tgtEl>
                                        <p:attrNameLst>
                                          <p:attrName>style.visibility</p:attrName>
                                        </p:attrNameLst>
                                      </p:cBhvr>
                                      <p:to>
                                        <p:strVal val="visible"/>
                                      </p:to>
                                    </p:set>
                                    <p:anim calcmode="lin" valueType="num">
                                      <p:cBhvr additive="base">
                                        <p:cTn id="29" dur="500" fill="hold"/>
                                        <p:tgtEl>
                                          <p:spTgt spid="214019">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14019">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4019">
                                            <p:txEl>
                                              <p:pRg st="7" end="7"/>
                                            </p:txEl>
                                          </p:spTgt>
                                        </p:tgtEl>
                                        <p:attrNameLst>
                                          <p:attrName>style.visibility</p:attrName>
                                        </p:attrNameLst>
                                      </p:cBhvr>
                                      <p:to>
                                        <p:strVal val="visible"/>
                                      </p:to>
                                    </p:set>
                                    <p:anim calcmode="lin" valueType="num">
                                      <p:cBhvr additive="base">
                                        <p:cTn id="33" dur="500" fill="hold"/>
                                        <p:tgtEl>
                                          <p:spTgt spid="214019">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14019">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4019">
                                            <p:txEl>
                                              <p:pRg st="8" end="8"/>
                                            </p:txEl>
                                          </p:spTgt>
                                        </p:tgtEl>
                                        <p:attrNameLst>
                                          <p:attrName>style.visibility</p:attrName>
                                        </p:attrNameLst>
                                      </p:cBhvr>
                                      <p:to>
                                        <p:strVal val="visible"/>
                                      </p:to>
                                    </p:set>
                                    <p:anim calcmode="lin" valueType="num">
                                      <p:cBhvr additive="base">
                                        <p:cTn id="37" dur="500" fill="hold"/>
                                        <p:tgtEl>
                                          <p:spTgt spid="214019">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4019">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4019">
                                            <p:txEl>
                                              <p:pRg st="9" end="9"/>
                                            </p:txEl>
                                          </p:spTgt>
                                        </p:tgtEl>
                                        <p:attrNameLst>
                                          <p:attrName>style.visibility</p:attrName>
                                        </p:attrNameLst>
                                      </p:cBhvr>
                                      <p:to>
                                        <p:strVal val="visible"/>
                                      </p:to>
                                    </p:set>
                                    <p:anim calcmode="lin" valueType="num">
                                      <p:cBhvr additive="base">
                                        <p:cTn id="41" dur="500" fill="hold"/>
                                        <p:tgtEl>
                                          <p:spTgt spid="214019">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1401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C0CB6840-25A4-8741-ACFF-802DAA4603A1}"/>
              </a:ext>
            </a:extLst>
          </p:cNvPr>
          <p:cNvSpPr>
            <a:spLocks noGrp="1" noChangeArrowheads="1"/>
          </p:cNvSpPr>
          <p:nvPr>
            <p:ph type="title"/>
          </p:nvPr>
        </p:nvSpPr>
        <p:spPr>
          <a:xfrm>
            <a:off x="228600" y="304800"/>
            <a:ext cx="8763000" cy="1143000"/>
          </a:xfrm>
        </p:spPr>
        <p:txBody>
          <a:bodyPr/>
          <a:lstStyle/>
          <a:p>
            <a:pPr eaLnBrk="1" hangingPunct="1">
              <a:defRPr/>
            </a:pPr>
            <a:r>
              <a:rPr lang="en-US" altLang="en-US" dirty="0">
                <a:solidFill>
                  <a:srgbClr val="FFFF99"/>
                </a:solidFill>
                <a:latin typeface="Showcard Gothic" pitchFamily="82" charset="0"/>
              </a:rPr>
              <a:t>VISION DER SIEBZIG WOCHEN</a:t>
            </a:r>
          </a:p>
        </p:txBody>
      </p:sp>
      <p:sp>
        <p:nvSpPr>
          <p:cNvPr id="215043" name="Rectangle 3">
            <a:extLst>
              <a:ext uri="{FF2B5EF4-FFF2-40B4-BE49-F238E27FC236}">
                <a16:creationId xmlns:a16="http://schemas.microsoft.com/office/drawing/2014/main" id="{98A4C4D4-DE1A-CB4C-A917-A57AE1D1C7F0}"/>
              </a:ext>
            </a:extLst>
          </p:cNvPr>
          <p:cNvSpPr>
            <a:spLocks noGrp="1" noChangeArrowheads="1"/>
          </p:cNvSpPr>
          <p:nvPr>
            <p:ph type="body" idx="1"/>
          </p:nvPr>
        </p:nvSpPr>
        <p:spPr/>
        <p:txBody>
          <a:bodyPr/>
          <a:lstStyle/>
          <a:p>
            <a:pPr eaLnBrk="1" hangingPunct="1">
              <a:buFont typeface="Wingdings" pitchFamily="2" charset="2"/>
              <a:buNone/>
              <a:defRPr/>
            </a:pPr>
            <a:r>
              <a:rPr lang="en-US" altLang="en-US" dirty="0">
                <a:solidFill>
                  <a:srgbClr val="FFFF00"/>
                </a:solidFill>
                <a:latin typeface="Pristina" panose="03060402040406080204" pitchFamily="66" charset="0"/>
              </a:rPr>
              <a:t>“…</a:t>
            </a:r>
            <a:r>
              <a:rPr lang="en-US" altLang="en-US" dirty="0" err="1">
                <a:solidFill>
                  <a:srgbClr val="FFFF00"/>
                </a:solidFill>
                <a:latin typeface="Pristina" panose="03060402040406080204" pitchFamily="66" charset="0"/>
              </a:rPr>
              <a:t>siebzig</a:t>
            </a:r>
            <a:r>
              <a:rPr lang="en-US" altLang="en-US" dirty="0">
                <a:solidFill>
                  <a:srgbClr val="FFFF00"/>
                </a:solidFill>
                <a:latin typeface="Pristina" panose="03060402040406080204" pitchFamily="66" charset="0"/>
              </a:rPr>
              <a:t> </a:t>
            </a:r>
            <a:r>
              <a:rPr lang="en-US" altLang="en-US" dirty="0" err="1">
                <a:solidFill>
                  <a:srgbClr val="FFFF00"/>
                </a:solidFill>
                <a:latin typeface="Pristina" panose="03060402040406080204" pitchFamily="66" charset="0"/>
              </a:rPr>
              <a:t>Wochen</a:t>
            </a:r>
            <a:r>
              <a:rPr lang="en-US" altLang="en-US" dirty="0">
                <a:solidFill>
                  <a:srgbClr val="FFFF00"/>
                </a:solidFill>
                <a:latin typeface="Pristina" panose="03060402040406080204" pitchFamily="66" charset="0"/>
              </a:rPr>
              <a:t> </a:t>
            </a:r>
            <a:r>
              <a:rPr lang="en-US" altLang="en-US" dirty="0" err="1">
                <a:solidFill>
                  <a:srgbClr val="FFFF00"/>
                </a:solidFill>
                <a:latin typeface="Pristina" panose="03060402040406080204" pitchFamily="66" charset="0"/>
              </a:rPr>
              <a:t>sind</a:t>
            </a:r>
            <a:r>
              <a:rPr lang="en-US" altLang="en-US" dirty="0">
                <a:solidFill>
                  <a:srgbClr val="FFFF00"/>
                </a:solidFill>
                <a:latin typeface="Pristina" panose="03060402040406080204" pitchFamily="66" charset="0"/>
              </a:rPr>
              <a:t> </a:t>
            </a:r>
            <a:r>
              <a:rPr lang="en-US" altLang="en-US" dirty="0" err="1">
                <a:solidFill>
                  <a:srgbClr val="FFFF00"/>
                </a:solidFill>
                <a:latin typeface="Pristina" panose="03060402040406080204" pitchFamily="66" charset="0"/>
              </a:rPr>
              <a:t>festgelegt</a:t>
            </a:r>
            <a:r>
              <a:rPr lang="en-US" altLang="en-US" dirty="0">
                <a:solidFill>
                  <a:srgbClr val="FFFF00"/>
                </a:solidFill>
                <a:latin typeface="Pristina" panose="03060402040406080204" pitchFamily="66" charset="0"/>
              </a:rPr>
              <a:t> </a:t>
            </a:r>
            <a:r>
              <a:rPr lang="en-US" altLang="en-US" dirty="0" err="1">
                <a:solidFill>
                  <a:srgbClr val="FFFF00"/>
                </a:solidFill>
                <a:latin typeface="Pristina" panose="03060402040406080204" pitchFamily="66" charset="0"/>
              </a:rPr>
              <a:t>für</a:t>
            </a:r>
            <a:r>
              <a:rPr lang="en-US" altLang="en-US" dirty="0">
                <a:solidFill>
                  <a:srgbClr val="FFFF00"/>
                </a:solidFill>
                <a:latin typeface="Pristina" panose="03060402040406080204" pitchFamily="66" charset="0"/>
              </a:rPr>
              <a:t> </a:t>
            </a:r>
            <a:r>
              <a:rPr lang="en-US" altLang="en-US" dirty="0" err="1">
                <a:solidFill>
                  <a:srgbClr val="FFFF00"/>
                </a:solidFill>
                <a:latin typeface="Pristina" panose="03060402040406080204" pitchFamily="66" charset="0"/>
              </a:rPr>
              <a:t>dein</a:t>
            </a:r>
            <a:r>
              <a:rPr lang="en-US" altLang="en-US" dirty="0">
                <a:solidFill>
                  <a:srgbClr val="FFFF00"/>
                </a:solidFill>
                <a:latin typeface="Pristina" panose="03060402040406080204" pitchFamily="66" charset="0"/>
              </a:rPr>
              <a:t> Volk und </a:t>
            </a:r>
            <a:r>
              <a:rPr lang="en-US" altLang="en-US" dirty="0" err="1">
                <a:solidFill>
                  <a:srgbClr val="FFFF00"/>
                </a:solidFill>
                <a:latin typeface="Pristina" panose="03060402040406080204" pitchFamily="66" charset="0"/>
              </a:rPr>
              <a:t>für</a:t>
            </a:r>
            <a:r>
              <a:rPr lang="en-US" altLang="en-US" dirty="0">
                <a:solidFill>
                  <a:srgbClr val="FFFF00"/>
                </a:solidFill>
                <a:latin typeface="Pristina" panose="03060402040406080204" pitchFamily="66" charset="0"/>
              </a:rPr>
              <a:t> die </a:t>
            </a:r>
            <a:r>
              <a:rPr lang="en-US" altLang="en-US" dirty="0" err="1">
                <a:solidFill>
                  <a:srgbClr val="FFFF00"/>
                </a:solidFill>
                <a:latin typeface="Pristina" panose="03060402040406080204" pitchFamily="66" charset="0"/>
              </a:rPr>
              <a:t>heilige</a:t>
            </a:r>
            <a:r>
              <a:rPr lang="en-US" altLang="en-US" dirty="0">
                <a:solidFill>
                  <a:srgbClr val="FFFF00"/>
                </a:solidFill>
                <a:latin typeface="Pristina" panose="03060402040406080204" pitchFamily="66" charset="0"/>
              </a:rPr>
              <a:t> Stadt…”</a:t>
            </a:r>
            <a:r>
              <a:rPr lang="en-US" altLang="en-US" sz="2000" dirty="0">
                <a:solidFill>
                  <a:srgbClr val="FFFF00"/>
                </a:solidFill>
                <a:latin typeface="Arial Narrow" panose="020B0606020202030204" pitchFamily="34" charset="0"/>
              </a:rPr>
              <a:t> (Dan 9,24a)</a:t>
            </a:r>
          </a:p>
          <a:p>
            <a:pPr eaLnBrk="1" hangingPunct="1">
              <a:defRPr/>
            </a:pPr>
            <a:r>
              <a:rPr lang="en-US" altLang="en-US" sz="2400" i="1" dirty="0">
                <a:latin typeface="Arial Narrow" panose="020B0606020202030204" pitchFamily="34" charset="0"/>
              </a:rPr>
              <a:t>Die </a:t>
            </a:r>
            <a:r>
              <a:rPr lang="en-US" altLang="en-US" sz="2400" i="1" dirty="0" err="1">
                <a:latin typeface="Arial Narrow" panose="020B0606020202030204" pitchFamily="34" charset="0"/>
              </a:rPr>
              <a:t>Folgerung</a:t>
            </a:r>
            <a:r>
              <a:rPr lang="en-US" altLang="en-US" sz="2400" i="1" dirty="0">
                <a:latin typeface="Arial Narrow" panose="020B0606020202030204" pitchFamily="34" charset="0"/>
              </a:rPr>
              <a:t> der 70 </a:t>
            </a:r>
            <a:r>
              <a:rPr lang="en-US" altLang="en-US" sz="2400" i="1" dirty="0" err="1">
                <a:latin typeface="Arial Narrow" panose="020B0606020202030204" pitchFamily="34" charset="0"/>
              </a:rPr>
              <a:t>Wochen</a:t>
            </a:r>
            <a:r>
              <a:rPr lang="en-US" altLang="en-US" sz="2400" i="1" dirty="0">
                <a:latin typeface="Arial Narrow" panose="020B0606020202030204" pitchFamily="34" charset="0"/>
              </a:rPr>
              <a:t> (Dan 9,24a) </a:t>
            </a:r>
            <a:r>
              <a:rPr lang="en-US" altLang="en-US" sz="2400" i="1" dirty="0" err="1">
                <a:latin typeface="Arial Narrow" panose="020B0606020202030204" pitchFamily="34" charset="0"/>
              </a:rPr>
              <a:t>im</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Kontext</a:t>
            </a:r>
            <a:r>
              <a:rPr lang="en-US" altLang="en-US" sz="2400" i="1" dirty="0">
                <a:latin typeface="Arial Narrow" panose="020B0606020202030204" pitchFamily="34" charset="0"/>
              </a:rPr>
              <a:t> von Daniels </a:t>
            </a:r>
            <a:r>
              <a:rPr lang="en-US" altLang="en-US" sz="2400" i="1" dirty="0" err="1">
                <a:latin typeface="Arial Narrow" panose="020B0606020202030204" pitchFamily="34" charset="0"/>
              </a:rPr>
              <a:t>Rechnung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ist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dass</a:t>
            </a:r>
            <a:r>
              <a:rPr lang="en-US" altLang="en-US" sz="2400" i="1" dirty="0">
                <a:latin typeface="Arial Narrow" panose="020B0606020202030204" pitchFamily="34" charset="0"/>
              </a:rPr>
              <a:t> die </a:t>
            </a:r>
            <a:r>
              <a:rPr lang="en-US" altLang="en-US" sz="2400" i="1" dirty="0" err="1">
                <a:latin typeface="Arial Narrow" panose="020B0606020202030204" pitchFamily="34" charset="0"/>
              </a:rPr>
              <a:t>Juden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nahe</a:t>
            </a:r>
            <a:r>
              <a:rPr lang="en-US" altLang="en-US" sz="2400" i="1" dirty="0">
                <a:latin typeface="Arial Narrow" panose="020B0606020202030204" pitchFamily="34" charset="0"/>
              </a:rPr>
              <a:t> am Ende der 70 Jahre </a:t>
            </a:r>
            <a:r>
              <a:rPr lang="en-US" altLang="en-US" sz="2400" i="1" dirty="0" err="1">
                <a:latin typeface="Arial Narrow" panose="020B0606020202030204" pitchFamily="34" charset="0"/>
              </a:rPr>
              <a:t>Babyloni-scher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Gefangenschaft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waren</a:t>
            </a:r>
            <a:r>
              <a:rPr lang="en-US" altLang="en-US" sz="2400" i="1" dirty="0">
                <a:latin typeface="Arial Narrow" panose="020B0606020202030204" pitchFamily="34" charset="0"/>
              </a:rPr>
              <a:t> (Dan 9,2) und </a:t>
            </a:r>
            <a:r>
              <a:rPr lang="en-US" altLang="en-US" sz="2400" i="1" dirty="0" err="1">
                <a:latin typeface="Arial Narrow" panose="020B0606020202030204" pitchFamily="34" charset="0"/>
              </a:rPr>
              <a:t>somit</a:t>
            </a:r>
            <a:r>
              <a:rPr lang="en-US" altLang="en-US" sz="2400" i="1" dirty="0">
                <a:latin typeface="Arial Narrow" panose="020B0606020202030204" pitchFamily="34" charset="0"/>
              </a:rPr>
              <a:t> </a:t>
            </a:r>
            <a:r>
              <a:rPr lang="en-US" altLang="en-US" sz="2400" i="1" u="sng" dirty="0">
                <a:latin typeface="Arial Narrow" panose="020B0606020202030204" pitchFamily="34" charset="0"/>
              </a:rPr>
              <a:t>das </a:t>
            </a:r>
            <a:r>
              <a:rPr lang="en-US" altLang="en-US" sz="2400" i="1" u="sng" dirty="0" err="1">
                <a:latin typeface="Arial Narrow" panose="020B0606020202030204" pitchFamily="34" charset="0"/>
              </a:rPr>
              <a:t>Exil</a:t>
            </a:r>
            <a:r>
              <a:rPr lang="en-US" altLang="en-US" sz="2400" i="1" u="sng" dirty="0">
                <a:latin typeface="Arial Narrow" panose="020B0606020202030204" pitchFamily="34" charset="0"/>
              </a:rPr>
              <a:t> um </a:t>
            </a:r>
            <a:r>
              <a:rPr lang="en-US" altLang="en-US" sz="2400" i="1" u="sng" dirty="0" err="1">
                <a:latin typeface="Arial Narrow" panose="020B0606020202030204" pitchFamily="34" charset="0"/>
              </a:rPr>
              <a:t>eini-ges</a:t>
            </a:r>
            <a:r>
              <a:rPr lang="en-US" altLang="en-US" sz="2400" i="1" u="sng" dirty="0">
                <a:latin typeface="Arial Narrow" panose="020B0606020202030204" pitchFamily="34" charset="0"/>
              </a:rPr>
              <a:t> </a:t>
            </a:r>
            <a:r>
              <a:rPr lang="en-US" altLang="en-US" sz="2400" i="1" u="sng" dirty="0" err="1">
                <a:latin typeface="Arial Narrow" panose="020B0606020202030204" pitchFamily="34" charset="0"/>
              </a:rPr>
              <a:t>länger</a:t>
            </a:r>
            <a:r>
              <a:rPr lang="en-US" altLang="en-US" sz="2400" i="1" u="sng" dirty="0">
                <a:latin typeface="Arial Narrow" panose="020B0606020202030204" pitchFamily="34" charset="0"/>
              </a:rPr>
              <a:t> war, </a:t>
            </a:r>
            <a:r>
              <a:rPr lang="en-US" altLang="en-US" sz="2400" i="1" u="sng" dirty="0" err="1">
                <a:latin typeface="Arial Narrow" panose="020B0606020202030204" pitchFamily="34" charset="0"/>
              </a:rPr>
              <a:t>als</a:t>
            </a:r>
            <a:r>
              <a:rPr lang="en-US" altLang="en-US" sz="2400" i="1" u="sng" dirty="0">
                <a:latin typeface="Arial Narrow" panose="020B0606020202030204" pitchFamily="34" charset="0"/>
              </a:rPr>
              <a:t> </a:t>
            </a:r>
            <a:r>
              <a:rPr lang="en-US" altLang="en-US" sz="2400" i="1" u="sng" dirty="0" err="1">
                <a:latin typeface="Arial Narrow" panose="020B0606020202030204" pitchFamily="34" charset="0"/>
              </a:rPr>
              <a:t>ursprünglich</a:t>
            </a:r>
            <a:r>
              <a:rPr lang="en-US" altLang="en-US" sz="2400" i="1" u="sng" dirty="0">
                <a:latin typeface="Arial Narrow" panose="020B0606020202030204" pitchFamily="34" charset="0"/>
              </a:rPr>
              <a:t> </a:t>
            </a:r>
            <a:r>
              <a:rPr lang="en-US" altLang="en-US" sz="2400" i="1" u="sng" dirty="0" err="1">
                <a:latin typeface="Arial Narrow" panose="020B0606020202030204" pitchFamily="34" charset="0"/>
              </a:rPr>
              <a:t>geplant</a:t>
            </a:r>
            <a:r>
              <a:rPr lang="en-US" altLang="en-US" sz="2400" i="1" dirty="0">
                <a:latin typeface="Arial Narrow" panose="020B0606020202030204" pitchFamily="34" charset="0"/>
              </a:rPr>
              <a:t>. </a:t>
            </a:r>
          </a:p>
          <a:p>
            <a:pPr eaLnBrk="1" hangingPunct="1">
              <a:defRPr/>
            </a:pPr>
            <a:r>
              <a:rPr lang="en-US" altLang="en-US" sz="2400" i="1" dirty="0" err="1">
                <a:latin typeface="Arial Narrow" panose="020B0606020202030204" pitchFamily="34" charset="0"/>
              </a:rPr>
              <a:t>Anstatt</a:t>
            </a:r>
            <a:r>
              <a:rPr lang="en-US" altLang="en-US" sz="2400" i="1" dirty="0">
                <a:latin typeface="Arial Narrow" panose="020B0606020202030204" pitchFamily="34" charset="0"/>
              </a:rPr>
              <a:t> der 70 Jahre </a:t>
            </a:r>
            <a:r>
              <a:rPr lang="en-US" altLang="en-US" sz="2400" i="1" dirty="0" err="1">
                <a:latin typeface="Arial Narrow" panose="020B0606020202030204" pitchFamily="34" charset="0"/>
              </a:rPr>
              <a:t>wäre</a:t>
            </a:r>
            <a:r>
              <a:rPr lang="en-US" altLang="en-US" sz="2400" i="1" dirty="0">
                <a:latin typeface="Arial Narrow" panose="020B0606020202030204" pitchFamily="34" charset="0"/>
              </a:rPr>
              <a:t> die </a:t>
            </a:r>
            <a:r>
              <a:rPr lang="en-US" altLang="en-US" sz="2400" i="1" dirty="0" err="1">
                <a:latin typeface="Arial Narrow" panose="020B0606020202030204" pitchFamily="34" charset="0"/>
              </a:rPr>
              <a:t>Bedrückung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durch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Heiden</a:t>
            </a:r>
            <a:r>
              <a:rPr lang="en-US" altLang="en-US" sz="2400" i="1" dirty="0">
                <a:latin typeface="Arial Narrow" panose="020B0606020202030204" pitchFamily="34" charset="0"/>
              </a:rPr>
              <a:t> 70 </a:t>
            </a:r>
            <a:r>
              <a:rPr lang="en-US" altLang="en-US" sz="2400" i="1" dirty="0" err="1">
                <a:latin typeface="Arial Narrow" panose="020B0606020202030204" pitchFamily="34" charset="0"/>
              </a:rPr>
              <a:t>Wochen</a:t>
            </a:r>
            <a:r>
              <a:rPr lang="en-US" altLang="en-US" sz="2400" i="1" dirty="0">
                <a:latin typeface="Arial Narrow" panose="020B0606020202030204" pitchFamily="34" charset="0"/>
              </a:rPr>
              <a:t> von Jahren (also 490 Jahre), </a:t>
            </a:r>
            <a:r>
              <a:rPr lang="en-US" altLang="en-US" sz="2400" i="1" dirty="0" err="1">
                <a:latin typeface="Arial Narrow" panose="020B0606020202030204" pitchFamily="34" charset="0"/>
              </a:rPr>
              <a:t>Dasselbe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wie</a:t>
            </a:r>
            <a:r>
              <a:rPr lang="en-US" altLang="en-US" sz="2400" i="1" dirty="0">
                <a:latin typeface="Arial Narrow" panose="020B0606020202030204" pitchFamily="34" charset="0"/>
              </a:rPr>
              <a:t> 10 </a:t>
            </a:r>
            <a:r>
              <a:rPr lang="en-US" altLang="en-US" sz="2400" i="1" dirty="0" err="1">
                <a:latin typeface="Arial Narrow" panose="020B0606020202030204" pitchFamily="34" charset="0"/>
              </a:rPr>
              <a:t>Jubeljahre</a:t>
            </a:r>
            <a:r>
              <a:rPr lang="en-US" altLang="en-US" sz="2400" i="1" dirty="0">
                <a:latin typeface="Arial Narrow" panose="020B0606020202030204" pitchFamily="34" charset="0"/>
              </a:rPr>
              <a:t>.</a:t>
            </a:r>
          </a:p>
          <a:p>
            <a:pPr eaLnBrk="1" hangingPunct="1">
              <a:defRPr/>
            </a:pPr>
            <a:r>
              <a:rPr lang="en-US" altLang="en-US" sz="2400" i="1" dirty="0" err="1">
                <a:latin typeface="Arial Narrow" panose="020B0606020202030204" pitchFamily="34" charset="0"/>
              </a:rPr>
              <a:t>Diese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längere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Zeitspanne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sollte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vergehen</a:t>
            </a:r>
            <a:r>
              <a:rPr lang="en-US" altLang="en-US" sz="2400" i="1" dirty="0">
                <a:latin typeface="Arial Narrow" panose="020B0606020202030204" pitchFamily="34" charset="0"/>
              </a:rPr>
              <a:t>, bevor die </a:t>
            </a:r>
            <a:r>
              <a:rPr lang="en-US" altLang="en-US" sz="2400" i="1" dirty="0" err="1">
                <a:latin typeface="Arial Narrow" panose="020B0606020202030204" pitchFamily="34" charset="0"/>
              </a:rPr>
              <a:t>vollständige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Erfüllung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dessen</a:t>
            </a:r>
            <a:r>
              <a:rPr lang="en-US" altLang="en-US" sz="2400" i="1" dirty="0">
                <a:latin typeface="Arial Narrow" panose="020B0606020202030204" pitchFamily="34" charset="0"/>
              </a:rPr>
              <a:t>, was die </a:t>
            </a:r>
            <a:r>
              <a:rPr lang="en-US" altLang="en-US" sz="2400" i="1" dirty="0" err="1">
                <a:latin typeface="Arial Narrow" panose="020B0606020202030204" pitchFamily="34" charset="0"/>
              </a:rPr>
              <a:t>Propheten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zur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Wiederherstellung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Israels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verkündeten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geschehen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würde</a:t>
            </a:r>
            <a:r>
              <a:rPr lang="en-US" altLang="en-US" sz="2400" i="1" dirty="0">
                <a:latin typeface="Arial Narrow" panose="020B0606020202030204" pitchFamily="34" charset="0"/>
              </a:rPr>
              <a:t>.</a:t>
            </a:r>
          </a:p>
        </p:txBody>
      </p:sp>
      <p:sp>
        <p:nvSpPr>
          <p:cNvPr id="5" name="Slide Number Placeholder 5">
            <a:extLst>
              <a:ext uri="{FF2B5EF4-FFF2-40B4-BE49-F238E27FC236}">
                <a16:creationId xmlns:a16="http://schemas.microsoft.com/office/drawing/2014/main" id="{FE0A14A4-ACDE-BF4F-B269-351087E483D4}"/>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131</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043">
                                            <p:txEl>
                                              <p:pRg st="1" end="1"/>
                                            </p:txEl>
                                          </p:spTgt>
                                        </p:tgtEl>
                                        <p:attrNameLst>
                                          <p:attrName>style.visibility</p:attrName>
                                        </p:attrNameLst>
                                      </p:cBhvr>
                                      <p:to>
                                        <p:strVal val="visible"/>
                                      </p:to>
                                    </p:set>
                                    <p:anim calcmode="lin" valueType="num">
                                      <p:cBhvr additive="base">
                                        <p:cTn id="7" dur="500" fill="hold"/>
                                        <p:tgtEl>
                                          <p:spTgt spid="21504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5043">
                                            <p:txEl>
                                              <p:pRg st="2" end="2"/>
                                            </p:txEl>
                                          </p:spTgt>
                                        </p:tgtEl>
                                        <p:attrNameLst>
                                          <p:attrName>style.visibility</p:attrName>
                                        </p:attrNameLst>
                                      </p:cBhvr>
                                      <p:to>
                                        <p:strVal val="visible"/>
                                      </p:to>
                                    </p:set>
                                    <p:anim calcmode="lin" valueType="num">
                                      <p:cBhvr additive="base">
                                        <p:cTn id="13" dur="500" fill="hold"/>
                                        <p:tgtEl>
                                          <p:spTgt spid="21504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15043">
                                            <p:txEl>
                                              <p:pRg st="3" end="3"/>
                                            </p:txEl>
                                          </p:spTgt>
                                        </p:tgtEl>
                                        <p:attrNameLst>
                                          <p:attrName>style.visibility</p:attrName>
                                        </p:attrNameLst>
                                      </p:cBhvr>
                                      <p:to>
                                        <p:strVal val="visible"/>
                                      </p:to>
                                    </p:set>
                                    <p:anim calcmode="lin" valueType="num">
                                      <p:cBhvr additive="base">
                                        <p:cTn id="19" dur="500" fill="hold"/>
                                        <p:tgtEl>
                                          <p:spTgt spid="21504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068" name="Rectangle 4">
            <a:extLst>
              <a:ext uri="{FF2B5EF4-FFF2-40B4-BE49-F238E27FC236}">
                <a16:creationId xmlns:a16="http://schemas.microsoft.com/office/drawing/2014/main" id="{0E197C11-5438-1B4E-8189-735A6482CD06}"/>
              </a:ext>
            </a:extLst>
          </p:cNvPr>
          <p:cNvSpPr>
            <a:spLocks noGrp="1" noChangeArrowheads="1"/>
          </p:cNvSpPr>
          <p:nvPr>
            <p:ph type="title"/>
          </p:nvPr>
        </p:nvSpPr>
        <p:spPr/>
        <p:txBody>
          <a:bodyPr/>
          <a:lstStyle/>
          <a:p>
            <a:pPr eaLnBrk="1" hangingPunct="1">
              <a:defRPr/>
            </a:pPr>
            <a:r>
              <a:rPr lang="en-US" altLang="en-US" sz="4000" dirty="0" err="1">
                <a:solidFill>
                  <a:srgbClr val="FF9900"/>
                </a:solidFill>
                <a:latin typeface="Berlin Sans FB Demi" pitchFamily="34" charset="0"/>
              </a:rPr>
              <a:t>Grundfragen</a:t>
            </a:r>
            <a:r>
              <a:rPr lang="en-US" altLang="en-US" sz="4000" dirty="0">
                <a:solidFill>
                  <a:srgbClr val="FF9900"/>
                </a:solidFill>
                <a:latin typeface="Berlin Sans FB Demi" pitchFamily="34" charset="0"/>
              </a:rPr>
              <a:t> </a:t>
            </a:r>
            <a:r>
              <a:rPr lang="en-US" altLang="en-US" sz="4000" dirty="0" err="1">
                <a:solidFill>
                  <a:srgbClr val="FF9900"/>
                </a:solidFill>
                <a:latin typeface="Berlin Sans FB Demi" pitchFamily="34" charset="0"/>
              </a:rPr>
              <a:t>zu</a:t>
            </a:r>
            <a:r>
              <a:rPr lang="en-US" altLang="en-US" sz="4000" dirty="0">
                <a:solidFill>
                  <a:srgbClr val="FF9900"/>
                </a:solidFill>
                <a:latin typeface="Berlin Sans FB Demi" pitchFamily="34" charset="0"/>
              </a:rPr>
              <a:t> den 70 </a:t>
            </a:r>
            <a:r>
              <a:rPr lang="en-US" altLang="en-US" sz="4000" dirty="0" err="1">
                <a:solidFill>
                  <a:srgbClr val="FF9900"/>
                </a:solidFill>
                <a:latin typeface="Berlin Sans FB Demi" pitchFamily="34" charset="0"/>
              </a:rPr>
              <a:t>Jahrwochen</a:t>
            </a:r>
            <a:endParaRPr lang="en-US" altLang="en-US" sz="4000" dirty="0">
              <a:solidFill>
                <a:srgbClr val="FF9900"/>
              </a:solidFill>
              <a:latin typeface="Berlin Sans FB Demi" pitchFamily="34" charset="0"/>
            </a:endParaRPr>
          </a:p>
        </p:txBody>
      </p:sp>
      <p:sp>
        <p:nvSpPr>
          <p:cNvPr id="216069" name="Rectangle 5">
            <a:extLst>
              <a:ext uri="{FF2B5EF4-FFF2-40B4-BE49-F238E27FC236}">
                <a16:creationId xmlns:a16="http://schemas.microsoft.com/office/drawing/2014/main" id="{7D024502-B438-C645-9905-69CFAB97C997}"/>
              </a:ext>
            </a:extLst>
          </p:cNvPr>
          <p:cNvSpPr>
            <a:spLocks noGrp="1" noChangeArrowheads="1"/>
          </p:cNvSpPr>
          <p:nvPr>
            <p:ph type="body" sz="half" idx="1"/>
          </p:nvPr>
        </p:nvSpPr>
        <p:spPr>
          <a:xfrm>
            <a:off x="457200" y="1676400"/>
            <a:ext cx="4038600" cy="4495800"/>
          </a:xfrm>
        </p:spPr>
        <p:txBody>
          <a:bodyPr/>
          <a:lstStyle/>
          <a:p>
            <a:pPr marL="533400" indent="-533400" eaLnBrk="1" hangingPunct="1">
              <a:buFont typeface="Wingdings" pitchFamily="2" charset="2"/>
              <a:buAutoNum type="arabicPeriod"/>
              <a:defRPr/>
            </a:pPr>
            <a:r>
              <a:rPr lang="en-US" altLang="en-US" sz="2400" i="1" dirty="0" err="1">
                <a:latin typeface="Lucida Sans Unicode" panose="020B0602030504020204" pitchFamily="34" charset="0"/>
              </a:rPr>
              <a:t>Wann</a:t>
            </a:r>
            <a:r>
              <a:rPr lang="en-US" altLang="en-US" sz="2400" i="1" dirty="0">
                <a:latin typeface="Lucida Sans Unicode" panose="020B0602030504020204" pitchFamily="34" charset="0"/>
              </a:rPr>
              <a:t> </a:t>
            </a:r>
            <a:r>
              <a:rPr lang="en-US" altLang="en-US" sz="2400" i="1" dirty="0" err="1">
                <a:latin typeface="Lucida Sans Unicode" panose="020B0602030504020204" pitchFamily="34" charset="0"/>
              </a:rPr>
              <a:t>ist</a:t>
            </a:r>
            <a:r>
              <a:rPr lang="en-US" altLang="en-US" sz="2400" i="1" dirty="0">
                <a:latin typeface="Lucida Sans Unicode" panose="020B0602030504020204" pitchFamily="34" charset="0"/>
              </a:rPr>
              <a:t> das </a:t>
            </a:r>
            <a:r>
              <a:rPr lang="en-US" altLang="en-US" sz="2400" i="1" dirty="0" err="1">
                <a:latin typeface="Lucida Sans Unicode" panose="020B0602030504020204" pitchFamily="34" charset="0"/>
              </a:rPr>
              <a:t>Anfangsdatum</a:t>
            </a:r>
            <a:r>
              <a:rPr lang="en-US" altLang="en-US" sz="2400" i="1" dirty="0">
                <a:latin typeface="Lucida Sans Unicode" panose="020B0602030504020204" pitchFamily="34" charset="0"/>
              </a:rPr>
              <a:t>?</a:t>
            </a:r>
          </a:p>
          <a:p>
            <a:pPr marL="533400" indent="-533400" eaLnBrk="1" hangingPunct="1">
              <a:buFont typeface="Wingdings" pitchFamily="2" charset="2"/>
              <a:buAutoNum type="arabicPeriod"/>
              <a:defRPr/>
            </a:pPr>
            <a:r>
              <a:rPr lang="en-US" altLang="en-US" sz="2400" i="1" dirty="0">
                <a:latin typeface="Lucida Sans Unicode" panose="020B0602030504020204" pitchFamily="34" charset="0"/>
              </a:rPr>
              <a:t>Was </a:t>
            </a:r>
            <a:r>
              <a:rPr lang="en-US" altLang="en-US" sz="2400" i="1" dirty="0" err="1">
                <a:latin typeface="Lucida Sans Unicode" panose="020B0602030504020204" pitchFamily="34" charset="0"/>
              </a:rPr>
              <a:t>ist</a:t>
            </a:r>
            <a:r>
              <a:rPr lang="en-US" altLang="en-US" sz="2400" i="1" dirty="0">
                <a:latin typeface="Lucida Sans Unicode" panose="020B0602030504020204" pitchFamily="34" charset="0"/>
              </a:rPr>
              <a:t> das “</a:t>
            </a:r>
            <a:r>
              <a:rPr lang="en-US" altLang="en-US" sz="2400" i="1" dirty="0" err="1">
                <a:latin typeface="Lucida Sans Unicode" panose="020B0602030504020204" pitchFamily="34" charset="0"/>
              </a:rPr>
              <a:t>hochhei-lige</a:t>
            </a:r>
            <a:r>
              <a:rPr lang="en-US" altLang="en-US" sz="2400" i="1" dirty="0">
                <a:latin typeface="Lucida Sans Unicode" panose="020B0602030504020204" pitchFamily="34" charset="0"/>
              </a:rPr>
              <a:t>” - </a:t>
            </a:r>
            <a:r>
              <a:rPr lang="en-US" altLang="en-US" sz="2400" i="1" dirty="0" err="1">
                <a:latin typeface="Lucida Sans Unicode" panose="020B0602030504020204" pitchFamily="34" charset="0"/>
              </a:rPr>
              <a:t>ein</a:t>
            </a:r>
            <a:r>
              <a:rPr lang="en-US" altLang="en-US" sz="2400" i="1" dirty="0">
                <a:latin typeface="Lucida Sans Unicode" panose="020B0602030504020204" pitchFamily="34" charset="0"/>
              </a:rPr>
              <a:t> Ort </a:t>
            </a:r>
            <a:r>
              <a:rPr lang="en-US" altLang="en-US" sz="2400" i="1" dirty="0" err="1">
                <a:latin typeface="Lucida Sans Unicode" panose="020B0602030504020204" pitchFamily="34" charset="0"/>
              </a:rPr>
              <a:t>oder</a:t>
            </a:r>
            <a:r>
              <a:rPr lang="en-US" altLang="en-US" sz="2400" i="1" dirty="0">
                <a:latin typeface="Lucida Sans Unicode" panose="020B0602030504020204" pitchFamily="34" charset="0"/>
              </a:rPr>
              <a:t> </a:t>
            </a:r>
            <a:r>
              <a:rPr lang="en-US" altLang="en-US" sz="2400" i="1" dirty="0" err="1">
                <a:latin typeface="Lucida Sans Unicode" panose="020B0602030504020204" pitchFamily="34" charset="0"/>
              </a:rPr>
              <a:t>eine</a:t>
            </a:r>
            <a:r>
              <a:rPr lang="en-US" altLang="en-US" sz="2400" i="1" dirty="0">
                <a:latin typeface="Lucida Sans Unicode" panose="020B0602030504020204" pitchFamily="34" charset="0"/>
              </a:rPr>
              <a:t> Person?</a:t>
            </a:r>
          </a:p>
          <a:p>
            <a:pPr marL="533400" indent="-533400" eaLnBrk="1" hangingPunct="1">
              <a:buFont typeface="Wingdings" pitchFamily="2" charset="2"/>
              <a:buAutoNum type="arabicPeriod"/>
              <a:defRPr/>
            </a:pPr>
            <a:r>
              <a:rPr lang="en-US" altLang="en-US" sz="2400" i="1" dirty="0" err="1">
                <a:latin typeface="Lucida Sans Unicode" panose="020B0602030504020204" pitchFamily="34" charset="0"/>
              </a:rPr>
              <a:t>Wer</a:t>
            </a:r>
            <a:r>
              <a:rPr lang="en-US" altLang="en-US" sz="2400" i="1" dirty="0">
                <a:latin typeface="Lucida Sans Unicode" panose="020B0602030504020204" pitchFamily="34" charset="0"/>
              </a:rPr>
              <a:t> </a:t>
            </a:r>
            <a:r>
              <a:rPr lang="en-US" altLang="en-US" sz="2400" i="1" dirty="0" err="1">
                <a:latin typeface="Lucida Sans Unicode" panose="020B0602030504020204" pitchFamily="34" charset="0"/>
              </a:rPr>
              <a:t>ist</a:t>
            </a:r>
            <a:r>
              <a:rPr lang="en-US" altLang="en-US" sz="2400" i="1" dirty="0">
                <a:latin typeface="Lucida Sans Unicode" panose="020B0602030504020204" pitchFamily="34" charset="0"/>
              </a:rPr>
              <a:t> der “</a:t>
            </a:r>
            <a:r>
              <a:rPr lang="en-US" altLang="en-US" sz="2400" i="1" dirty="0" err="1">
                <a:latin typeface="Lucida Sans Unicode" panose="020B0602030504020204" pitchFamily="34" charset="0"/>
              </a:rPr>
              <a:t>Gesalbte</a:t>
            </a:r>
            <a:r>
              <a:rPr lang="en-US" altLang="en-US" sz="2400" i="1" dirty="0">
                <a:latin typeface="Lucida Sans Unicode" panose="020B0602030504020204" pitchFamily="34" charset="0"/>
              </a:rPr>
              <a:t>” der  “</a:t>
            </a:r>
            <a:r>
              <a:rPr lang="en-US" altLang="en-US" sz="2400" i="1" dirty="0" err="1">
                <a:latin typeface="Lucida Sans Unicode" panose="020B0602030504020204" pitchFamily="34" charset="0"/>
              </a:rPr>
              <a:t>ausgerottet</a:t>
            </a:r>
            <a:r>
              <a:rPr lang="en-US" altLang="en-US" sz="2400" i="1" dirty="0">
                <a:latin typeface="Lucida Sans Unicode" panose="020B0602030504020204" pitchFamily="34" charset="0"/>
              </a:rPr>
              <a:t> </a:t>
            </a:r>
            <a:r>
              <a:rPr lang="en-US" altLang="en-US" sz="2400" i="1" dirty="0" err="1">
                <a:latin typeface="Lucida Sans Unicode" panose="020B0602030504020204" pitchFamily="34" charset="0"/>
              </a:rPr>
              <a:t>wird</a:t>
            </a:r>
            <a:r>
              <a:rPr lang="en-US" altLang="en-US" sz="2400" i="1" dirty="0">
                <a:latin typeface="Lucida Sans Unicode" panose="020B0602030504020204" pitchFamily="34" charset="0"/>
              </a:rPr>
              <a:t>”?</a:t>
            </a:r>
          </a:p>
          <a:p>
            <a:pPr marL="533400" indent="-533400" eaLnBrk="1" hangingPunct="1">
              <a:buFont typeface="Wingdings" pitchFamily="2" charset="2"/>
              <a:buAutoNum type="arabicPeriod"/>
              <a:defRPr/>
            </a:pPr>
            <a:r>
              <a:rPr lang="en-US" altLang="en-US" sz="2400" i="1" dirty="0" err="1">
                <a:latin typeface="Lucida Sans Unicode" panose="020B0602030504020204" pitchFamily="34" charset="0"/>
              </a:rPr>
              <a:t>Wer</a:t>
            </a:r>
            <a:r>
              <a:rPr lang="en-US" altLang="en-US" sz="2400" i="1" dirty="0">
                <a:latin typeface="Lucida Sans Unicode" panose="020B0602030504020204" pitchFamily="34" charset="0"/>
              </a:rPr>
              <a:t> </a:t>
            </a:r>
            <a:r>
              <a:rPr lang="en-US" altLang="en-US" sz="2400" i="1" dirty="0" err="1">
                <a:latin typeface="Lucida Sans Unicode" panose="020B0602030504020204" pitchFamily="34" charset="0"/>
              </a:rPr>
              <a:t>ist</a:t>
            </a:r>
            <a:r>
              <a:rPr lang="en-US" altLang="en-US" sz="2400" i="1" dirty="0">
                <a:latin typeface="Lucida Sans Unicode" panose="020B0602030504020204" pitchFamily="34" charset="0"/>
              </a:rPr>
              <a:t> der “</a:t>
            </a:r>
            <a:r>
              <a:rPr lang="en-US" altLang="en-US" sz="2400" i="1" dirty="0" err="1">
                <a:latin typeface="Lucida Sans Unicode" panose="020B0602030504020204" pitchFamily="34" charset="0"/>
              </a:rPr>
              <a:t>Fürst</a:t>
            </a:r>
            <a:r>
              <a:rPr lang="en-US" altLang="en-US" sz="2400" i="1" dirty="0">
                <a:latin typeface="Lucida Sans Unicode" panose="020B0602030504020204" pitchFamily="34" charset="0"/>
              </a:rPr>
              <a:t>” der </a:t>
            </a:r>
            <a:r>
              <a:rPr lang="en-US" altLang="en-US" sz="2400" i="1" dirty="0" err="1">
                <a:latin typeface="Lucida Sans Unicode" panose="020B0602030504020204" pitchFamily="34" charset="0"/>
              </a:rPr>
              <a:t>kommt</a:t>
            </a:r>
            <a:r>
              <a:rPr lang="en-US" altLang="en-US" sz="2400" i="1" dirty="0">
                <a:latin typeface="Lucida Sans Unicode" panose="020B0602030504020204" pitchFamily="34" charset="0"/>
              </a:rPr>
              <a:t> und das </a:t>
            </a:r>
            <a:r>
              <a:rPr lang="en-US" altLang="en-US" sz="2400" i="1" dirty="0" err="1">
                <a:latin typeface="Lucida Sans Unicode" panose="020B0602030504020204" pitchFamily="34" charset="0"/>
              </a:rPr>
              <a:t>Heiligtum</a:t>
            </a:r>
            <a:r>
              <a:rPr lang="en-US" altLang="en-US" sz="2400" i="1" dirty="0">
                <a:latin typeface="Lucida Sans Unicode" panose="020B0602030504020204" pitchFamily="34" charset="0"/>
              </a:rPr>
              <a:t> </a:t>
            </a:r>
            <a:r>
              <a:rPr lang="en-US" altLang="en-US" sz="2400" i="1" dirty="0" err="1">
                <a:latin typeface="Lucida Sans Unicode" panose="020B0602030504020204" pitchFamily="34" charset="0"/>
              </a:rPr>
              <a:t>zerstört</a:t>
            </a:r>
            <a:r>
              <a:rPr lang="en-US" altLang="en-US" sz="2400" i="1" dirty="0">
                <a:latin typeface="Lucida Sans Unicode" panose="020B0602030504020204" pitchFamily="34" charset="0"/>
              </a:rPr>
              <a:t>?</a:t>
            </a:r>
          </a:p>
        </p:txBody>
      </p:sp>
      <p:sp>
        <p:nvSpPr>
          <p:cNvPr id="216070" name="Rectangle 6">
            <a:extLst>
              <a:ext uri="{FF2B5EF4-FFF2-40B4-BE49-F238E27FC236}">
                <a16:creationId xmlns:a16="http://schemas.microsoft.com/office/drawing/2014/main" id="{F9BE6677-486C-A04D-B87E-1929E4A9F1B8}"/>
              </a:ext>
            </a:extLst>
          </p:cNvPr>
          <p:cNvSpPr>
            <a:spLocks noGrp="1" noChangeArrowheads="1"/>
          </p:cNvSpPr>
          <p:nvPr>
            <p:ph type="body" sz="half" idx="2"/>
          </p:nvPr>
        </p:nvSpPr>
        <p:spPr>
          <a:xfrm>
            <a:off x="4495800" y="1676400"/>
            <a:ext cx="4419600" cy="4495800"/>
          </a:xfrm>
        </p:spPr>
        <p:txBody>
          <a:bodyPr/>
          <a:lstStyle/>
          <a:p>
            <a:pPr marL="533400" indent="-533400" eaLnBrk="1" hangingPunct="1">
              <a:buFont typeface="Wingdings" pitchFamily="2" charset="2"/>
              <a:buAutoNum type="arabicPeriod" startAt="5"/>
              <a:defRPr/>
            </a:pPr>
            <a:r>
              <a:rPr lang="en-US" altLang="en-US" sz="2400" i="1" dirty="0" err="1">
                <a:latin typeface="Lucida Sans Unicode" panose="020B0602030504020204" pitchFamily="34" charset="0"/>
              </a:rPr>
              <a:t>Welchen</a:t>
            </a:r>
            <a:r>
              <a:rPr lang="en-US" altLang="en-US" sz="2400" i="1" dirty="0">
                <a:latin typeface="Lucida Sans Unicode" panose="020B0602030504020204" pitchFamily="34" charset="0"/>
              </a:rPr>
              <a:t> </a:t>
            </a:r>
            <a:r>
              <a:rPr lang="en-US" altLang="en-US" sz="2400" i="1" dirty="0" err="1">
                <a:latin typeface="Lucida Sans Unicode" panose="020B0602030504020204" pitchFamily="34" charset="0"/>
              </a:rPr>
              <a:t>Bezug</a:t>
            </a:r>
            <a:r>
              <a:rPr lang="en-US" altLang="en-US" sz="2400" i="1" dirty="0">
                <a:latin typeface="Lucida Sans Unicode" panose="020B0602030504020204" pitchFamily="34" charset="0"/>
              </a:rPr>
              <a:t> hat das </a:t>
            </a:r>
            <a:r>
              <a:rPr lang="en-US" altLang="en-US" sz="2400" i="1" dirty="0" err="1">
                <a:latin typeface="Lucida Sans Unicode" panose="020B0602030504020204" pitchFamily="34" charset="0"/>
              </a:rPr>
              <a:t>Pronomen</a:t>
            </a:r>
            <a:r>
              <a:rPr lang="en-US" altLang="en-US" sz="2400" i="1" dirty="0">
                <a:latin typeface="Lucida Sans Unicode" panose="020B0602030504020204" pitchFamily="34" charset="0"/>
              </a:rPr>
              <a:t> “er” in 9,27a?</a:t>
            </a:r>
          </a:p>
          <a:p>
            <a:pPr marL="533400" indent="-533400" eaLnBrk="1" hangingPunct="1">
              <a:buFont typeface="Wingdings" pitchFamily="2" charset="2"/>
              <a:buAutoNum type="arabicPeriod" startAt="5"/>
              <a:defRPr/>
            </a:pPr>
            <a:r>
              <a:rPr lang="en-US" altLang="en-US" sz="2400" i="1" dirty="0" err="1">
                <a:latin typeface="Lucida Sans Unicode" panose="020B0602030504020204" pitchFamily="34" charset="0"/>
              </a:rPr>
              <a:t>Welcher</a:t>
            </a:r>
            <a:r>
              <a:rPr lang="en-US" altLang="en-US" sz="2400" i="1" dirty="0">
                <a:latin typeface="Lucida Sans Unicode" panose="020B0602030504020204" pitchFamily="34" charset="0"/>
              </a:rPr>
              <a:t> Bund </a:t>
            </a:r>
            <a:r>
              <a:rPr lang="en-US" altLang="en-US" sz="2400" i="1" dirty="0" err="1">
                <a:latin typeface="Lucida Sans Unicode" panose="020B0602030504020204" pitchFamily="34" charset="0"/>
              </a:rPr>
              <a:t>soll</a:t>
            </a:r>
            <a:r>
              <a:rPr lang="en-US" altLang="en-US" sz="2400" i="1" dirty="0">
                <a:latin typeface="Lucida Sans Unicode" panose="020B0602030504020204" pitchFamily="34" charset="0"/>
              </a:rPr>
              <a:t> </a:t>
            </a:r>
            <a:r>
              <a:rPr lang="en-US" altLang="en-US" sz="2400" i="1" dirty="0" err="1">
                <a:latin typeface="Lucida Sans Unicode" panose="020B0602030504020204" pitchFamily="34" charset="0"/>
              </a:rPr>
              <a:t>bestä-tigt</a:t>
            </a:r>
            <a:r>
              <a:rPr lang="en-US" altLang="en-US" sz="2400" i="1" dirty="0">
                <a:latin typeface="Lucida Sans Unicode" panose="020B0602030504020204" pitchFamily="34" charset="0"/>
              </a:rPr>
              <a:t> </a:t>
            </a:r>
            <a:r>
              <a:rPr lang="en-US" altLang="en-US" sz="2400" i="1" dirty="0" err="1">
                <a:latin typeface="Lucida Sans Unicode" panose="020B0602030504020204" pitchFamily="34" charset="0"/>
              </a:rPr>
              <a:t>werden</a:t>
            </a:r>
            <a:r>
              <a:rPr lang="en-US" altLang="en-US" sz="2400" i="1" dirty="0">
                <a:latin typeface="Lucida Sans Unicode" panose="020B0602030504020204" pitchFamily="34" charset="0"/>
              </a:rPr>
              <a:t>?</a:t>
            </a:r>
          </a:p>
          <a:p>
            <a:pPr marL="533400" indent="-533400" eaLnBrk="1" hangingPunct="1">
              <a:buFont typeface="Wingdings" pitchFamily="2" charset="2"/>
              <a:buAutoNum type="arabicPeriod" startAt="5"/>
              <a:defRPr/>
            </a:pPr>
            <a:r>
              <a:rPr lang="en-US" altLang="en-US" sz="2400" i="1" dirty="0">
                <a:latin typeface="Lucida Sans Unicode" panose="020B0602030504020204" pitchFamily="34" charset="0"/>
              </a:rPr>
              <a:t>Welches </a:t>
            </a:r>
            <a:r>
              <a:rPr lang="en-US" altLang="en-US" sz="2400" i="1" dirty="0" err="1">
                <a:latin typeface="Lucida Sans Unicode" panose="020B0602030504020204" pitchFamily="34" charset="0"/>
              </a:rPr>
              <a:t>Schlacht</a:t>
            </a:r>
            <a:r>
              <a:rPr lang="en-US" altLang="en-US" sz="2400" i="1" dirty="0">
                <a:latin typeface="Lucida Sans Unicode" panose="020B0602030504020204" pitchFamily="34" charset="0"/>
              </a:rPr>
              <a:t>- und </a:t>
            </a:r>
            <a:r>
              <a:rPr lang="en-US" altLang="en-US" sz="2400" i="1" dirty="0" err="1">
                <a:latin typeface="Lucida Sans Unicode" panose="020B0602030504020204" pitchFamily="34" charset="0"/>
              </a:rPr>
              <a:t>Speisopfer</a:t>
            </a:r>
            <a:r>
              <a:rPr lang="en-US" altLang="en-US" sz="2400" i="1" dirty="0">
                <a:latin typeface="Lucida Sans Unicode" panose="020B0602030504020204" pitchFamily="34" charset="0"/>
              </a:rPr>
              <a:t> </a:t>
            </a:r>
            <a:r>
              <a:rPr lang="en-US" altLang="en-US" sz="2400" i="1" dirty="0" err="1">
                <a:latin typeface="Lucida Sans Unicode" panose="020B0602030504020204" pitchFamily="34" charset="0"/>
              </a:rPr>
              <a:t>wird</a:t>
            </a:r>
            <a:r>
              <a:rPr lang="en-US" altLang="en-US" sz="2400" i="1" dirty="0">
                <a:latin typeface="Lucida Sans Unicode" panose="020B0602030504020204" pitchFamily="34" charset="0"/>
              </a:rPr>
              <a:t> </a:t>
            </a:r>
            <a:r>
              <a:rPr lang="en-US" altLang="en-US" sz="2400" i="1" dirty="0" err="1">
                <a:latin typeface="Lucida Sans Unicode" panose="020B0602030504020204" pitchFamily="34" charset="0"/>
              </a:rPr>
              <a:t>enden</a:t>
            </a:r>
            <a:r>
              <a:rPr lang="en-US" altLang="en-US" sz="2400" i="1" dirty="0">
                <a:latin typeface="Lucida Sans Unicode" panose="020B0602030504020204" pitchFamily="34" charset="0"/>
              </a:rPr>
              <a:t>?</a:t>
            </a:r>
          </a:p>
          <a:p>
            <a:pPr marL="533400" indent="-533400" eaLnBrk="1" hangingPunct="1">
              <a:buFont typeface="Wingdings" pitchFamily="2" charset="2"/>
              <a:buAutoNum type="arabicPeriod" startAt="5"/>
              <a:defRPr/>
            </a:pPr>
            <a:r>
              <a:rPr lang="en-US" altLang="en-US" sz="2400" i="1" dirty="0">
                <a:latin typeface="Lucida Sans Unicode" panose="020B0602030504020204" pitchFamily="34" charset="0"/>
              </a:rPr>
              <a:t>Was </a:t>
            </a:r>
            <a:r>
              <a:rPr lang="en-US" altLang="en-US" sz="2400" i="1" dirty="0" err="1">
                <a:latin typeface="Lucida Sans Unicode" panose="020B0602030504020204" pitchFamily="34" charset="0"/>
              </a:rPr>
              <a:t>ist</a:t>
            </a:r>
            <a:r>
              <a:rPr lang="en-US" altLang="en-US" sz="2400" i="1" dirty="0">
                <a:latin typeface="Lucida Sans Unicode" panose="020B0602030504020204" pitchFamily="34" charset="0"/>
              </a:rPr>
              <a:t> das </a:t>
            </a:r>
            <a:r>
              <a:rPr lang="en-US" altLang="en-US" sz="2400" i="1" dirty="0" err="1">
                <a:latin typeface="Lucida Sans Unicode" panose="020B0602030504020204" pitchFamily="34" charset="0"/>
              </a:rPr>
              <a:t>Greuelbild</a:t>
            </a:r>
            <a:r>
              <a:rPr lang="en-US" altLang="en-US" sz="2400" i="1" dirty="0">
                <a:latin typeface="Lucida Sans Unicode" panose="020B0602030504020204" pitchFamily="34" charset="0"/>
              </a:rPr>
              <a:t> der </a:t>
            </a:r>
            <a:r>
              <a:rPr lang="en-US" altLang="en-US" sz="2400" i="1" dirty="0" err="1">
                <a:latin typeface="Lucida Sans Unicode" panose="020B0602030504020204" pitchFamily="34" charset="0"/>
              </a:rPr>
              <a:t>Verwüstung</a:t>
            </a:r>
            <a:r>
              <a:rPr lang="en-US" altLang="en-US" sz="2400" i="1" dirty="0">
                <a:latin typeface="Lucida Sans Unicode" panose="020B0602030504020204" pitchFamily="34" charset="0"/>
              </a:rPr>
              <a:t>?</a:t>
            </a:r>
          </a:p>
          <a:p>
            <a:pPr marL="533400" indent="-533400" eaLnBrk="1" hangingPunct="1">
              <a:buFont typeface="Wingdings" pitchFamily="2" charset="2"/>
              <a:buAutoNum type="arabicPeriod" startAt="5"/>
              <a:defRPr/>
            </a:pPr>
            <a:r>
              <a:rPr lang="en-US" altLang="en-US" sz="2400" i="1" dirty="0">
                <a:latin typeface="Lucida Sans Unicode" panose="020B0602030504020204" pitchFamily="34" charset="0"/>
              </a:rPr>
              <a:t>Sind die 70 </a:t>
            </a:r>
            <a:r>
              <a:rPr lang="en-US" altLang="en-US" sz="2400" i="1" dirty="0" err="1">
                <a:latin typeface="Lucida Sans Unicode" panose="020B0602030504020204" pitchFamily="34" charset="0"/>
              </a:rPr>
              <a:t>Wochen</a:t>
            </a:r>
            <a:r>
              <a:rPr lang="en-US" altLang="en-US" sz="2400" i="1" dirty="0">
                <a:latin typeface="Lucida Sans Unicode" panose="020B0602030504020204" pitchFamily="34" charset="0"/>
              </a:rPr>
              <a:t> </a:t>
            </a:r>
            <a:r>
              <a:rPr lang="en-US" altLang="en-US" sz="2400" i="1" dirty="0" err="1">
                <a:latin typeface="Lucida Sans Unicode" panose="020B0602030504020204" pitchFamily="34" charset="0"/>
              </a:rPr>
              <a:t>zusammenhängend</a:t>
            </a:r>
            <a:r>
              <a:rPr lang="en-US" altLang="en-US" sz="2400" i="1" dirty="0">
                <a:latin typeface="Lucida Sans Unicode" panose="020B0602030504020204" pitchFamily="34" charset="0"/>
              </a:rPr>
              <a:t>?</a:t>
            </a:r>
          </a:p>
        </p:txBody>
      </p:sp>
      <p:sp>
        <p:nvSpPr>
          <p:cNvPr id="6" name="Slide Number Placeholder 5">
            <a:extLst>
              <a:ext uri="{FF2B5EF4-FFF2-40B4-BE49-F238E27FC236}">
                <a16:creationId xmlns:a16="http://schemas.microsoft.com/office/drawing/2014/main" id="{5D922D1F-8613-5649-A2F1-C83EB977AED0}"/>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132</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6069">
                                            <p:txEl>
                                              <p:pRg st="0" end="0"/>
                                            </p:txEl>
                                          </p:spTgt>
                                        </p:tgtEl>
                                        <p:attrNameLst>
                                          <p:attrName>style.visibility</p:attrName>
                                        </p:attrNameLst>
                                      </p:cBhvr>
                                      <p:to>
                                        <p:strVal val="visible"/>
                                      </p:to>
                                    </p:set>
                                    <p:anim calcmode="lin" valueType="num">
                                      <p:cBhvr additive="base">
                                        <p:cTn id="7" dur="500" fill="hold"/>
                                        <p:tgtEl>
                                          <p:spTgt spid="21606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606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6069">
                                            <p:txEl>
                                              <p:pRg st="1" end="1"/>
                                            </p:txEl>
                                          </p:spTgt>
                                        </p:tgtEl>
                                        <p:attrNameLst>
                                          <p:attrName>style.visibility</p:attrName>
                                        </p:attrNameLst>
                                      </p:cBhvr>
                                      <p:to>
                                        <p:strVal val="visible"/>
                                      </p:to>
                                    </p:set>
                                    <p:anim calcmode="lin" valueType="num">
                                      <p:cBhvr additive="base">
                                        <p:cTn id="13" dur="500" fill="hold"/>
                                        <p:tgtEl>
                                          <p:spTgt spid="21606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606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16069">
                                            <p:txEl>
                                              <p:pRg st="2" end="2"/>
                                            </p:txEl>
                                          </p:spTgt>
                                        </p:tgtEl>
                                        <p:attrNameLst>
                                          <p:attrName>style.visibility</p:attrName>
                                        </p:attrNameLst>
                                      </p:cBhvr>
                                      <p:to>
                                        <p:strVal val="visible"/>
                                      </p:to>
                                    </p:set>
                                    <p:anim calcmode="lin" valueType="num">
                                      <p:cBhvr additive="base">
                                        <p:cTn id="19" dur="500" fill="hold"/>
                                        <p:tgtEl>
                                          <p:spTgt spid="21606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606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16069">
                                            <p:txEl>
                                              <p:pRg st="3" end="3"/>
                                            </p:txEl>
                                          </p:spTgt>
                                        </p:tgtEl>
                                        <p:attrNameLst>
                                          <p:attrName>style.visibility</p:attrName>
                                        </p:attrNameLst>
                                      </p:cBhvr>
                                      <p:to>
                                        <p:strVal val="visible"/>
                                      </p:to>
                                    </p:set>
                                    <p:anim calcmode="lin" valueType="num">
                                      <p:cBhvr additive="base">
                                        <p:cTn id="25" dur="500" fill="hold"/>
                                        <p:tgtEl>
                                          <p:spTgt spid="21606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606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16070">
                                            <p:txEl>
                                              <p:pRg st="1" end="1"/>
                                            </p:txEl>
                                          </p:spTgt>
                                        </p:tgtEl>
                                        <p:attrNameLst>
                                          <p:attrName>style.visibility</p:attrName>
                                        </p:attrNameLst>
                                      </p:cBhvr>
                                      <p:to>
                                        <p:strVal val="visible"/>
                                      </p:to>
                                    </p:set>
                                    <p:anim calcmode="lin" valueType="num">
                                      <p:cBhvr additive="base">
                                        <p:cTn id="31" dur="500" fill="hold"/>
                                        <p:tgtEl>
                                          <p:spTgt spid="21607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60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16070">
                                            <p:txEl>
                                              <p:pRg st="0" end="0"/>
                                            </p:txEl>
                                          </p:spTgt>
                                        </p:tgtEl>
                                        <p:attrNameLst>
                                          <p:attrName>style.visibility</p:attrName>
                                        </p:attrNameLst>
                                      </p:cBhvr>
                                      <p:to>
                                        <p:strVal val="visible"/>
                                      </p:to>
                                    </p:set>
                                    <p:anim calcmode="lin" valueType="num">
                                      <p:cBhvr additive="base">
                                        <p:cTn id="37" dur="500" fill="hold"/>
                                        <p:tgtEl>
                                          <p:spTgt spid="21607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60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16070">
                                            <p:txEl>
                                              <p:pRg st="2" end="2"/>
                                            </p:txEl>
                                          </p:spTgt>
                                        </p:tgtEl>
                                        <p:attrNameLst>
                                          <p:attrName>style.visibility</p:attrName>
                                        </p:attrNameLst>
                                      </p:cBhvr>
                                      <p:to>
                                        <p:strVal val="visible"/>
                                      </p:to>
                                    </p:set>
                                    <p:anim calcmode="lin" valueType="num">
                                      <p:cBhvr additive="base">
                                        <p:cTn id="43" dur="500" fill="hold"/>
                                        <p:tgtEl>
                                          <p:spTgt spid="216070">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60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16070">
                                            <p:txEl>
                                              <p:pRg st="3" end="3"/>
                                            </p:txEl>
                                          </p:spTgt>
                                        </p:tgtEl>
                                        <p:attrNameLst>
                                          <p:attrName>style.visibility</p:attrName>
                                        </p:attrNameLst>
                                      </p:cBhvr>
                                      <p:to>
                                        <p:strVal val="visible"/>
                                      </p:to>
                                    </p:set>
                                    <p:anim calcmode="lin" valueType="num">
                                      <p:cBhvr additive="base">
                                        <p:cTn id="49" dur="500" fill="hold"/>
                                        <p:tgtEl>
                                          <p:spTgt spid="216070">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60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16070">
                                            <p:txEl>
                                              <p:pRg st="4" end="4"/>
                                            </p:txEl>
                                          </p:spTgt>
                                        </p:tgtEl>
                                        <p:attrNameLst>
                                          <p:attrName>style.visibility</p:attrName>
                                        </p:attrNameLst>
                                      </p:cBhvr>
                                      <p:to>
                                        <p:strVal val="visible"/>
                                      </p:to>
                                    </p:set>
                                    <p:anim calcmode="lin" valueType="num">
                                      <p:cBhvr additive="base">
                                        <p:cTn id="55" dur="500" fill="hold"/>
                                        <p:tgtEl>
                                          <p:spTgt spid="216070">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1607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5" name="Rectangle 2">
            <a:extLst>
              <a:ext uri="{FF2B5EF4-FFF2-40B4-BE49-F238E27FC236}">
                <a16:creationId xmlns:a16="http://schemas.microsoft.com/office/drawing/2014/main" id="{A1FD5F0B-0049-7D4B-A205-CE5FFE728BF9}"/>
              </a:ext>
            </a:extLst>
          </p:cNvPr>
          <p:cNvSpPr>
            <a:spLocks noGrp="1" noChangeArrowheads="1"/>
          </p:cNvSpPr>
          <p:nvPr>
            <p:ph type="title"/>
          </p:nvPr>
        </p:nvSpPr>
        <p:spPr>
          <a:xfrm>
            <a:off x="457200" y="274638"/>
            <a:ext cx="8229600" cy="1858962"/>
          </a:xfrm>
        </p:spPr>
        <p:txBody>
          <a:bodyPr/>
          <a:lstStyle/>
          <a:p>
            <a:pPr algn="l" eaLnBrk="1" hangingPunct="1"/>
            <a:r>
              <a:rPr lang="en-US" altLang="en-US" sz="6600" i="1" dirty="0">
                <a:solidFill>
                  <a:srgbClr val="FF9900"/>
                </a:solidFill>
                <a:effectLst/>
                <a:latin typeface="Haettenschweiler" panose="020B0706040902060204" pitchFamily="34" charset="0"/>
              </a:rPr>
              <a:t>Was tut Gott </a:t>
            </a:r>
            <a:r>
              <a:rPr lang="en-US" altLang="en-US" sz="6600" i="1" dirty="0" err="1">
                <a:solidFill>
                  <a:srgbClr val="FF9900"/>
                </a:solidFill>
                <a:effectLst/>
                <a:latin typeface="Haettenschweiler" panose="020B0706040902060204" pitchFamily="34" charset="0"/>
              </a:rPr>
              <a:t>während</a:t>
            </a:r>
            <a:r>
              <a:rPr lang="en-US" altLang="en-US" sz="6600" i="1" dirty="0">
                <a:solidFill>
                  <a:srgbClr val="FF9900"/>
                </a:solidFill>
                <a:effectLst/>
                <a:latin typeface="Haettenschweiler" panose="020B0706040902060204" pitchFamily="34" charset="0"/>
              </a:rPr>
              <a:t> den 70 </a:t>
            </a:r>
            <a:r>
              <a:rPr lang="en-US" altLang="en-US" sz="6600" i="1" dirty="0" err="1">
                <a:solidFill>
                  <a:srgbClr val="FF9900"/>
                </a:solidFill>
                <a:effectLst/>
                <a:latin typeface="Haettenschweiler" panose="020B0706040902060204" pitchFamily="34" charset="0"/>
              </a:rPr>
              <a:t>Wochen</a:t>
            </a:r>
            <a:r>
              <a:rPr lang="en-US" altLang="en-US" sz="6600" i="1" dirty="0">
                <a:solidFill>
                  <a:srgbClr val="FF9900"/>
                </a:solidFill>
                <a:effectLst/>
                <a:latin typeface="Haettenschweiler" panose="020B0706040902060204" pitchFamily="34" charset="0"/>
              </a:rPr>
              <a:t> . . .</a:t>
            </a:r>
          </a:p>
        </p:txBody>
      </p:sp>
      <p:sp>
        <p:nvSpPr>
          <p:cNvPr id="231428" name="Rectangle 4">
            <a:extLst>
              <a:ext uri="{FF2B5EF4-FFF2-40B4-BE49-F238E27FC236}">
                <a16:creationId xmlns:a16="http://schemas.microsoft.com/office/drawing/2014/main" id="{CE176763-0B04-1B44-B2D0-E62B1284DD25}"/>
              </a:ext>
            </a:extLst>
          </p:cNvPr>
          <p:cNvSpPr>
            <a:spLocks noGrp="1" noChangeArrowheads="1"/>
          </p:cNvSpPr>
          <p:nvPr>
            <p:ph type="body" sz="half" idx="1"/>
          </p:nvPr>
        </p:nvSpPr>
        <p:spPr>
          <a:xfrm>
            <a:off x="304800" y="2514600"/>
            <a:ext cx="4267200" cy="3276600"/>
          </a:xfrm>
        </p:spPr>
        <p:txBody>
          <a:bodyPr/>
          <a:lstStyle/>
          <a:p>
            <a:pPr eaLnBrk="1" hangingPunct="1">
              <a:spcBef>
                <a:spcPct val="0"/>
              </a:spcBef>
              <a:buFont typeface="Wingdings" pitchFamily="2" charset="2"/>
              <a:buNone/>
              <a:defRPr/>
            </a:pPr>
            <a:r>
              <a:rPr lang="en-US" altLang="en-US" sz="3600" b="1" dirty="0">
                <a:solidFill>
                  <a:srgbClr val="FFFF66"/>
                </a:solidFill>
                <a:latin typeface="Agency FB" pitchFamily="2" charset="0"/>
              </a:rPr>
              <a:t>1. </a:t>
            </a:r>
            <a:r>
              <a:rPr lang="en-US" altLang="en-US" sz="3600" b="1" dirty="0" err="1">
                <a:solidFill>
                  <a:srgbClr val="FFFF66"/>
                </a:solidFill>
                <a:latin typeface="Agency FB" pitchFamily="2" charset="0"/>
              </a:rPr>
              <a:t>Dreizahl</a:t>
            </a:r>
            <a:r>
              <a:rPr lang="en-US" altLang="en-US" sz="3600" b="1" dirty="0">
                <a:solidFill>
                  <a:srgbClr val="FFFF66"/>
                </a:solidFill>
                <a:latin typeface="Agency FB" pitchFamily="2" charset="0"/>
              </a:rPr>
              <a:t> </a:t>
            </a:r>
          </a:p>
          <a:p>
            <a:pPr eaLnBrk="1" hangingPunct="1">
              <a:spcBef>
                <a:spcPct val="0"/>
              </a:spcBef>
              <a:buFont typeface="Wingdings" pitchFamily="2" charset="2"/>
              <a:buNone/>
              <a:defRPr/>
            </a:pPr>
            <a:r>
              <a:rPr lang="en-US" altLang="en-US" sz="3600" b="1" dirty="0">
                <a:solidFill>
                  <a:srgbClr val="FFFF66"/>
                </a:solidFill>
                <a:latin typeface="Agency FB" pitchFamily="2" charset="0"/>
              </a:rPr>
              <a:t>(</a:t>
            </a:r>
            <a:r>
              <a:rPr lang="en-US" altLang="en-US" sz="3600" b="1" dirty="0" err="1">
                <a:solidFill>
                  <a:srgbClr val="FFFF66"/>
                </a:solidFill>
                <a:latin typeface="Agency FB" pitchFamily="2" charset="0"/>
              </a:rPr>
              <a:t>bezüglich</a:t>
            </a:r>
            <a:r>
              <a:rPr lang="en-US" altLang="en-US" sz="3600" b="1" dirty="0">
                <a:solidFill>
                  <a:srgbClr val="FFFF66"/>
                </a:solidFill>
                <a:latin typeface="Agency FB" pitchFamily="2" charset="0"/>
              </a:rPr>
              <a:t> </a:t>
            </a:r>
            <a:r>
              <a:rPr lang="en-US" altLang="en-US" sz="3600" b="1" dirty="0" err="1">
                <a:solidFill>
                  <a:srgbClr val="FFFF66"/>
                </a:solidFill>
                <a:latin typeface="Agency FB" pitchFamily="2" charset="0"/>
              </a:rPr>
              <a:t>Sünde</a:t>
            </a:r>
            <a:r>
              <a:rPr lang="en-US" altLang="en-US" sz="3600" b="1" dirty="0">
                <a:solidFill>
                  <a:srgbClr val="FFFF66"/>
                </a:solidFill>
                <a:latin typeface="Agency FB" pitchFamily="2" charset="0"/>
              </a:rPr>
              <a:t>)</a:t>
            </a:r>
          </a:p>
          <a:p>
            <a:pPr eaLnBrk="1" hangingPunct="1">
              <a:defRPr/>
            </a:pPr>
            <a:r>
              <a:rPr lang="en-US" altLang="en-US" sz="3600" dirty="0" err="1">
                <a:latin typeface="Monotype Corsiva" panose="03010101010201010101" pitchFamily="66" charset="0"/>
              </a:rPr>
              <a:t>Übertretung</a:t>
            </a:r>
            <a:r>
              <a:rPr lang="en-US" altLang="en-US" sz="3600" dirty="0">
                <a:latin typeface="Monotype Corsiva" panose="03010101010201010101" pitchFamily="66" charset="0"/>
              </a:rPr>
              <a:t> </a:t>
            </a:r>
            <a:r>
              <a:rPr lang="en-US" altLang="en-US" sz="3600" dirty="0" err="1">
                <a:latin typeface="Monotype Corsiva" panose="03010101010201010101" pitchFamily="66" charset="0"/>
              </a:rPr>
              <a:t>beendet</a:t>
            </a:r>
            <a:endParaRPr lang="en-US" altLang="en-US" sz="3600" dirty="0">
              <a:latin typeface="Monotype Corsiva" panose="03010101010201010101" pitchFamily="66" charset="0"/>
            </a:endParaRPr>
          </a:p>
          <a:p>
            <a:pPr eaLnBrk="1" hangingPunct="1">
              <a:defRPr/>
            </a:pPr>
            <a:r>
              <a:rPr lang="en-US" altLang="en-US" sz="3600" dirty="0" err="1">
                <a:latin typeface="Monotype Corsiva" panose="03010101010201010101" pitchFamily="66" charset="0"/>
              </a:rPr>
              <a:t>Sünde</a:t>
            </a:r>
            <a:r>
              <a:rPr lang="en-US" altLang="en-US" sz="3600" dirty="0">
                <a:latin typeface="Monotype Corsiva" panose="03010101010201010101" pitchFamily="66" charset="0"/>
              </a:rPr>
              <a:t> </a:t>
            </a:r>
            <a:r>
              <a:rPr lang="en-US" altLang="en-US" sz="3600" dirty="0" err="1">
                <a:latin typeface="Monotype Corsiva" panose="03010101010201010101" pitchFamily="66" charset="0"/>
              </a:rPr>
              <a:t>wird</a:t>
            </a:r>
            <a:r>
              <a:rPr lang="en-US" altLang="en-US" sz="3600" dirty="0">
                <a:latin typeface="Monotype Corsiva" panose="03010101010201010101" pitchFamily="66" charset="0"/>
              </a:rPr>
              <a:t> </a:t>
            </a:r>
            <a:r>
              <a:rPr lang="en-US" altLang="en-US" sz="3600" dirty="0" err="1">
                <a:latin typeface="Monotype Corsiva" panose="03010101010201010101" pitchFamily="66" charset="0"/>
              </a:rPr>
              <a:t>abgetan</a:t>
            </a:r>
            <a:endParaRPr lang="en-US" altLang="en-US" sz="3600" dirty="0">
              <a:latin typeface="Monotype Corsiva" panose="03010101010201010101" pitchFamily="66" charset="0"/>
            </a:endParaRPr>
          </a:p>
          <a:p>
            <a:pPr eaLnBrk="1" hangingPunct="1">
              <a:defRPr/>
            </a:pPr>
            <a:r>
              <a:rPr lang="en-US" altLang="en-US" sz="3600" dirty="0" err="1">
                <a:latin typeface="Monotype Corsiva" panose="03010101010201010101" pitchFamily="66" charset="0"/>
              </a:rPr>
              <a:t>Schuld</a:t>
            </a:r>
            <a:r>
              <a:rPr lang="en-US" altLang="en-US" sz="3600" dirty="0">
                <a:latin typeface="Monotype Corsiva" panose="03010101010201010101" pitchFamily="66" charset="0"/>
              </a:rPr>
              <a:t> </a:t>
            </a:r>
            <a:r>
              <a:rPr lang="en-US" altLang="en-US" sz="3600" dirty="0" err="1">
                <a:latin typeface="Monotype Corsiva" panose="03010101010201010101" pitchFamily="66" charset="0"/>
              </a:rPr>
              <a:t>wird</a:t>
            </a:r>
            <a:r>
              <a:rPr lang="en-US" altLang="en-US" sz="3600" dirty="0">
                <a:latin typeface="Monotype Corsiva" panose="03010101010201010101" pitchFamily="66" charset="0"/>
              </a:rPr>
              <a:t> </a:t>
            </a:r>
            <a:r>
              <a:rPr lang="en-US" altLang="en-US" sz="3600" dirty="0" err="1">
                <a:latin typeface="Monotype Corsiva" panose="03010101010201010101" pitchFamily="66" charset="0"/>
              </a:rPr>
              <a:t>gesühnt</a:t>
            </a:r>
            <a:endParaRPr lang="en-US" altLang="en-US" sz="3600" dirty="0">
              <a:latin typeface="Monotype Corsiva" panose="03010101010201010101" pitchFamily="66" charset="0"/>
            </a:endParaRPr>
          </a:p>
        </p:txBody>
      </p:sp>
      <p:sp>
        <p:nvSpPr>
          <p:cNvPr id="231429" name="Rectangle 5">
            <a:extLst>
              <a:ext uri="{FF2B5EF4-FFF2-40B4-BE49-F238E27FC236}">
                <a16:creationId xmlns:a16="http://schemas.microsoft.com/office/drawing/2014/main" id="{DFD66E90-7557-CB4D-94C0-3F6BC61D7840}"/>
              </a:ext>
            </a:extLst>
          </p:cNvPr>
          <p:cNvSpPr>
            <a:spLocks noGrp="1" noChangeArrowheads="1"/>
          </p:cNvSpPr>
          <p:nvPr>
            <p:ph type="body" sz="half" idx="2"/>
          </p:nvPr>
        </p:nvSpPr>
        <p:spPr>
          <a:xfrm>
            <a:off x="4648200" y="2514600"/>
            <a:ext cx="4267200" cy="3276600"/>
          </a:xfrm>
        </p:spPr>
        <p:txBody>
          <a:bodyPr/>
          <a:lstStyle/>
          <a:p>
            <a:pPr eaLnBrk="1" hangingPunct="1">
              <a:spcBef>
                <a:spcPct val="0"/>
              </a:spcBef>
              <a:buFont typeface="Wingdings" pitchFamily="2" charset="2"/>
              <a:buNone/>
              <a:defRPr/>
            </a:pPr>
            <a:r>
              <a:rPr lang="en-US" altLang="en-US" sz="3600" b="1" dirty="0">
                <a:solidFill>
                  <a:srgbClr val="FFFF66"/>
                </a:solidFill>
                <a:latin typeface="Agency FB" pitchFamily="2" charset="0"/>
              </a:rPr>
              <a:t>2. </a:t>
            </a:r>
            <a:r>
              <a:rPr lang="en-US" altLang="en-US" sz="3600" b="1" dirty="0" err="1">
                <a:solidFill>
                  <a:srgbClr val="FFFF66"/>
                </a:solidFill>
                <a:latin typeface="Agency FB" pitchFamily="2" charset="0"/>
              </a:rPr>
              <a:t>Dreizahl</a:t>
            </a:r>
            <a:endParaRPr lang="en-US" altLang="en-US" sz="3600" b="1" dirty="0">
              <a:solidFill>
                <a:srgbClr val="FFFF66"/>
              </a:solidFill>
              <a:latin typeface="Agency FB" pitchFamily="2" charset="0"/>
            </a:endParaRPr>
          </a:p>
          <a:p>
            <a:pPr eaLnBrk="1" hangingPunct="1">
              <a:spcBef>
                <a:spcPct val="0"/>
              </a:spcBef>
              <a:buFont typeface="Wingdings" pitchFamily="2" charset="2"/>
              <a:buNone/>
              <a:defRPr/>
            </a:pPr>
            <a:r>
              <a:rPr lang="en-US" altLang="en-US" sz="3600" b="1" dirty="0">
                <a:solidFill>
                  <a:srgbClr val="FFFF66"/>
                </a:solidFill>
                <a:latin typeface="Agency FB" pitchFamily="2" charset="0"/>
              </a:rPr>
              <a:t>(</a:t>
            </a:r>
            <a:r>
              <a:rPr lang="en-US" altLang="en-US" sz="3600" b="1" dirty="0" err="1">
                <a:solidFill>
                  <a:srgbClr val="FFFF66"/>
                </a:solidFill>
                <a:latin typeface="Agency FB" pitchFamily="2" charset="0"/>
              </a:rPr>
              <a:t>bezüglich</a:t>
            </a:r>
            <a:r>
              <a:rPr lang="en-US" altLang="en-US" sz="3600" b="1" dirty="0">
                <a:solidFill>
                  <a:srgbClr val="FFFF66"/>
                </a:solidFill>
                <a:latin typeface="Agency FB" pitchFamily="2" charset="0"/>
              </a:rPr>
              <a:t> Heil)</a:t>
            </a:r>
          </a:p>
          <a:p>
            <a:pPr eaLnBrk="1" hangingPunct="1">
              <a:defRPr/>
            </a:pPr>
            <a:r>
              <a:rPr lang="en-US" altLang="en-US" sz="3600" dirty="0" err="1">
                <a:latin typeface="Monotype Corsiva" panose="03010101010201010101" pitchFamily="66" charset="0"/>
              </a:rPr>
              <a:t>Gerechtigkeit</a:t>
            </a:r>
            <a:r>
              <a:rPr lang="en-US" altLang="en-US" sz="3600" dirty="0">
                <a:latin typeface="Monotype Corsiva" panose="03010101010201010101" pitchFamily="66" charset="0"/>
              </a:rPr>
              <a:t> </a:t>
            </a:r>
            <a:r>
              <a:rPr lang="en-US" altLang="en-US" sz="3600" dirty="0" err="1">
                <a:latin typeface="Monotype Corsiva" panose="03010101010201010101" pitchFamily="66" charset="0"/>
              </a:rPr>
              <a:t>gebracht</a:t>
            </a:r>
            <a:endParaRPr lang="en-US" altLang="en-US" sz="3600" dirty="0">
              <a:latin typeface="Monotype Corsiva" panose="03010101010201010101" pitchFamily="66" charset="0"/>
            </a:endParaRPr>
          </a:p>
          <a:p>
            <a:pPr eaLnBrk="1" hangingPunct="1">
              <a:defRPr/>
            </a:pPr>
            <a:r>
              <a:rPr lang="en-US" altLang="en-US" sz="3600" dirty="0" err="1">
                <a:latin typeface="Monotype Corsiva" panose="03010101010201010101" pitchFamily="66" charset="0"/>
              </a:rPr>
              <a:t>Weissagung</a:t>
            </a:r>
            <a:r>
              <a:rPr lang="en-US" altLang="en-US" sz="3600" dirty="0">
                <a:latin typeface="Monotype Corsiva" panose="03010101010201010101" pitchFamily="66" charset="0"/>
              </a:rPr>
              <a:t> </a:t>
            </a:r>
            <a:r>
              <a:rPr lang="en-US" altLang="en-US" sz="3600" dirty="0" err="1">
                <a:latin typeface="Monotype Corsiva" panose="03010101010201010101" pitchFamily="66" charset="0"/>
              </a:rPr>
              <a:t>erfüllt</a:t>
            </a:r>
            <a:endParaRPr lang="en-US" altLang="en-US" sz="3600" dirty="0">
              <a:latin typeface="Monotype Corsiva" panose="03010101010201010101" pitchFamily="66" charset="0"/>
            </a:endParaRPr>
          </a:p>
          <a:p>
            <a:pPr eaLnBrk="1" hangingPunct="1">
              <a:defRPr/>
            </a:pPr>
            <a:r>
              <a:rPr lang="en-US" altLang="en-US" sz="3600" dirty="0" err="1">
                <a:latin typeface="Monotype Corsiva" panose="03010101010201010101" pitchFamily="66" charset="0"/>
              </a:rPr>
              <a:t>Allerheiligstes</a:t>
            </a:r>
            <a:r>
              <a:rPr lang="en-US" altLang="en-US" sz="3600" dirty="0">
                <a:latin typeface="Monotype Corsiva" panose="03010101010201010101" pitchFamily="66" charset="0"/>
              </a:rPr>
              <a:t> </a:t>
            </a:r>
            <a:r>
              <a:rPr lang="en-US" altLang="en-US" sz="3600" dirty="0" err="1">
                <a:latin typeface="Monotype Corsiva" panose="03010101010201010101" pitchFamily="66" charset="0"/>
              </a:rPr>
              <a:t>gesalbt</a:t>
            </a:r>
            <a:endParaRPr lang="en-US" altLang="en-US" sz="3600" dirty="0">
              <a:latin typeface="Monotype Corsiva" panose="03010101010201010101" pitchFamily="66" charset="0"/>
            </a:endParaRPr>
          </a:p>
        </p:txBody>
      </p:sp>
      <p:sp>
        <p:nvSpPr>
          <p:cNvPr id="6" name="Slide Number Placeholder 5">
            <a:extLst>
              <a:ext uri="{FF2B5EF4-FFF2-40B4-BE49-F238E27FC236}">
                <a16:creationId xmlns:a16="http://schemas.microsoft.com/office/drawing/2014/main" id="{F08A9175-E02F-5A40-AF95-D89A0FBAFED6}"/>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133</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1428">
                                            <p:txEl>
                                              <p:pRg st="2" end="2"/>
                                            </p:txEl>
                                          </p:spTgt>
                                        </p:tgtEl>
                                        <p:attrNameLst>
                                          <p:attrName>style.visibility</p:attrName>
                                        </p:attrNameLst>
                                      </p:cBhvr>
                                      <p:to>
                                        <p:strVal val="visible"/>
                                      </p:to>
                                    </p:set>
                                    <p:anim calcmode="lin" valueType="num">
                                      <p:cBhvr additive="base">
                                        <p:cTn id="7" dur="500" fill="hold"/>
                                        <p:tgtEl>
                                          <p:spTgt spid="23142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142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1428">
                                            <p:txEl>
                                              <p:pRg st="3" end="3"/>
                                            </p:txEl>
                                          </p:spTgt>
                                        </p:tgtEl>
                                        <p:attrNameLst>
                                          <p:attrName>style.visibility</p:attrName>
                                        </p:attrNameLst>
                                      </p:cBhvr>
                                      <p:to>
                                        <p:strVal val="visible"/>
                                      </p:to>
                                    </p:set>
                                    <p:anim calcmode="lin" valueType="num">
                                      <p:cBhvr additive="base">
                                        <p:cTn id="11" dur="500" fill="hold"/>
                                        <p:tgtEl>
                                          <p:spTgt spid="231428">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31428">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1428">
                                            <p:txEl>
                                              <p:pRg st="4" end="4"/>
                                            </p:txEl>
                                          </p:spTgt>
                                        </p:tgtEl>
                                        <p:attrNameLst>
                                          <p:attrName>style.visibility</p:attrName>
                                        </p:attrNameLst>
                                      </p:cBhvr>
                                      <p:to>
                                        <p:strVal val="visible"/>
                                      </p:to>
                                    </p:set>
                                    <p:anim calcmode="lin" valueType="num">
                                      <p:cBhvr additive="base">
                                        <p:cTn id="15" dur="500" fill="hold"/>
                                        <p:tgtEl>
                                          <p:spTgt spid="231428">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3142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31429">
                                            <p:txEl>
                                              <p:pRg st="2" end="2"/>
                                            </p:txEl>
                                          </p:spTgt>
                                        </p:tgtEl>
                                        <p:attrNameLst>
                                          <p:attrName>style.visibility</p:attrName>
                                        </p:attrNameLst>
                                      </p:cBhvr>
                                      <p:to>
                                        <p:strVal val="visible"/>
                                      </p:to>
                                    </p:set>
                                    <p:anim calcmode="lin" valueType="num">
                                      <p:cBhvr additive="base">
                                        <p:cTn id="21" dur="500" fill="hold"/>
                                        <p:tgtEl>
                                          <p:spTgt spid="23142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3142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1429">
                                            <p:txEl>
                                              <p:pRg st="3" end="3"/>
                                            </p:txEl>
                                          </p:spTgt>
                                        </p:tgtEl>
                                        <p:attrNameLst>
                                          <p:attrName>style.visibility</p:attrName>
                                        </p:attrNameLst>
                                      </p:cBhvr>
                                      <p:to>
                                        <p:strVal val="visible"/>
                                      </p:to>
                                    </p:set>
                                    <p:anim calcmode="lin" valueType="num">
                                      <p:cBhvr additive="base">
                                        <p:cTn id="25" dur="500" fill="hold"/>
                                        <p:tgtEl>
                                          <p:spTgt spid="23142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142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31429">
                                            <p:txEl>
                                              <p:pRg st="4" end="4"/>
                                            </p:txEl>
                                          </p:spTgt>
                                        </p:tgtEl>
                                        <p:attrNameLst>
                                          <p:attrName>style.visibility</p:attrName>
                                        </p:attrNameLst>
                                      </p:cBhvr>
                                      <p:to>
                                        <p:strVal val="visible"/>
                                      </p:to>
                                    </p:set>
                                    <p:anim calcmode="lin" valueType="num">
                                      <p:cBhvr additive="base">
                                        <p:cTn id="29" dur="500" fill="hold"/>
                                        <p:tgtEl>
                                          <p:spTgt spid="23142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3142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C8931383-B5FD-5E47-A610-3B424A428A79}"/>
              </a:ext>
            </a:extLst>
          </p:cNvPr>
          <p:cNvSpPr>
            <a:spLocks noGrp="1" noChangeArrowheads="1"/>
          </p:cNvSpPr>
          <p:nvPr>
            <p:ph type="title"/>
          </p:nvPr>
        </p:nvSpPr>
        <p:spPr>
          <a:xfrm>
            <a:off x="457200" y="76200"/>
            <a:ext cx="8229600" cy="792163"/>
          </a:xfrm>
        </p:spPr>
        <p:txBody>
          <a:bodyPr/>
          <a:lstStyle/>
          <a:p>
            <a:pPr eaLnBrk="1" hangingPunct="1">
              <a:defRPr/>
            </a:pPr>
            <a:r>
              <a:rPr lang="en-US" altLang="en-US">
                <a:latin typeface="Impact" panose="020B0806030902050204" pitchFamily="34" charset="0"/>
              </a:rPr>
              <a:t>MACCABEAN VIEW OF THE 70 WEEKS</a:t>
            </a:r>
          </a:p>
        </p:txBody>
      </p:sp>
      <p:sp>
        <p:nvSpPr>
          <p:cNvPr id="233477" name="Text Box 5">
            <a:extLst>
              <a:ext uri="{FF2B5EF4-FFF2-40B4-BE49-F238E27FC236}">
                <a16:creationId xmlns:a16="http://schemas.microsoft.com/office/drawing/2014/main" id="{78635D8A-1270-B34D-BE65-EBEC06EEB8DE}"/>
              </a:ext>
            </a:extLst>
          </p:cNvPr>
          <p:cNvSpPr txBox="1">
            <a:spLocks noChangeArrowheads="1"/>
          </p:cNvSpPr>
          <p:nvPr/>
        </p:nvSpPr>
        <p:spPr bwMode="auto">
          <a:xfrm>
            <a:off x="381000" y="1143000"/>
            <a:ext cx="19050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dirty="0">
                <a:solidFill>
                  <a:schemeClr val="bg1"/>
                </a:solidFill>
                <a:latin typeface="Eras Demi ITC" panose="020F0502020204030204" pitchFamily="34" charset="0"/>
              </a:rPr>
              <a:t>7 WOCHEN</a:t>
            </a:r>
          </a:p>
          <a:p>
            <a:pPr eaLnBrk="1" hangingPunct="1">
              <a:spcBef>
                <a:spcPct val="50000"/>
              </a:spcBef>
              <a:buClrTx/>
              <a:buSzTx/>
              <a:buFontTx/>
              <a:buNone/>
            </a:pPr>
            <a:r>
              <a:rPr lang="en-US" altLang="en-US" sz="1800" b="1" dirty="0">
                <a:solidFill>
                  <a:schemeClr val="bg1"/>
                </a:solidFill>
                <a:latin typeface="Eras Demi ITC" panose="020F0502020204030204" pitchFamily="34" charset="0"/>
              </a:rPr>
              <a:t>(49 Jahre)</a:t>
            </a:r>
          </a:p>
        </p:txBody>
      </p:sp>
      <p:sp>
        <p:nvSpPr>
          <p:cNvPr id="233478" name="Text Box 6">
            <a:extLst>
              <a:ext uri="{FF2B5EF4-FFF2-40B4-BE49-F238E27FC236}">
                <a16:creationId xmlns:a16="http://schemas.microsoft.com/office/drawing/2014/main" id="{CE673B42-C134-C94B-B773-B15F90625632}"/>
              </a:ext>
            </a:extLst>
          </p:cNvPr>
          <p:cNvSpPr txBox="1">
            <a:spLocks noChangeArrowheads="1"/>
          </p:cNvSpPr>
          <p:nvPr/>
        </p:nvSpPr>
        <p:spPr bwMode="auto">
          <a:xfrm>
            <a:off x="2286000" y="1143000"/>
            <a:ext cx="35814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dirty="0">
                <a:solidFill>
                  <a:schemeClr val="bg1"/>
                </a:solidFill>
                <a:latin typeface="Eras Demi ITC" panose="020F0502020204030204" pitchFamily="34" charset="0"/>
              </a:rPr>
              <a:t>62 WOCHEN</a:t>
            </a:r>
          </a:p>
          <a:p>
            <a:pPr eaLnBrk="1" hangingPunct="1">
              <a:spcBef>
                <a:spcPct val="50000"/>
              </a:spcBef>
              <a:buClrTx/>
              <a:buSzTx/>
              <a:buFontTx/>
              <a:buNone/>
            </a:pPr>
            <a:r>
              <a:rPr lang="en-US" altLang="en-US" sz="1800" b="1" dirty="0">
                <a:solidFill>
                  <a:schemeClr val="bg1"/>
                </a:solidFill>
                <a:latin typeface="Eras Demi ITC" panose="020F0502020204030204" pitchFamily="34" charset="0"/>
              </a:rPr>
              <a:t>(434 Jahre)</a:t>
            </a:r>
          </a:p>
        </p:txBody>
      </p:sp>
      <p:sp>
        <p:nvSpPr>
          <p:cNvPr id="233479" name="Text Box 7">
            <a:extLst>
              <a:ext uri="{FF2B5EF4-FFF2-40B4-BE49-F238E27FC236}">
                <a16:creationId xmlns:a16="http://schemas.microsoft.com/office/drawing/2014/main" id="{CBCEC448-49AC-5748-B02A-771CE6A6B377}"/>
              </a:ext>
            </a:extLst>
          </p:cNvPr>
          <p:cNvSpPr txBox="1">
            <a:spLocks noChangeArrowheads="1"/>
          </p:cNvSpPr>
          <p:nvPr/>
        </p:nvSpPr>
        <p:spPr bwMode="auto">
          <a:xfrm>
            <a:off x="5867400" y="1143000"/>
            <a:ext cx="1524000" cy="877163"/>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b="1" dirty="0">
                <a:solidFill>
                  <a:schemeClr val="bg1"/>
                </a:solidFill>
                <a:latin typeface="Eras Demi ITC" panose="020F0502020204030204" pitchFamily="34" charset="0"/>
              </a:rPr>
              <a:t>1/2 </a:t>
            </a:r>
            <a:r>
              <a:rPr lang="en-US" altLang="en-US" sz="2400" b="1" dirty="0">
                <a:solidFill>
                  <a:schemeClr val="bg1"/>
                </a:solidFill>
                <a:latin typeface="Eras Demi ITC" panose="020F0502020204030204" pitchFamily="34" charset="0"/>
              </a:rPr>
              <a:t>WO.</a:t>
            </a:r>
          </a:p>
          <a:p>
            <a:pPr eaLnBrk="1" hangingPunct="1">
              <a:spcBef>
                <a:spcPct val="50000"/>
              </a:spcBef>
              <a:buClrTx/>
              <a:buSzTx/>
              <a:buFontTx/>
              <a:buNone/>
            </a:pPr>
            <a:r>
              <a:rPr lang="en-US" altLang="en-US" sz="1800" b="1" dirty="0">
                <a:solidFill>
                  <a:schemeClr val="bg1"/>
                </a:solidFill>
                <a:latin typeface="Eras Demi ITC" panose="020F0502020204030204" pitchFamily="34" charset="0"/>
              </a:rPr>
              <a:t>(3 ½ Jahre)</a:t>
            </a:r>
          </a:p>
        </p:txBody>
      </p:sp>
      <p:sp>
        <p:nvSpPr>
          <p:cNvPr id="157702" name="Text Box 8">
            <a:extLst>
              <a:ext uri="{FF2B5EF4-FFF2-40B4-BE49-F238E27FC236}">
                <a16:creationId xmlns:a16="http://schemas.microsoft.com/office/drawing/2014/main" id="{9C372DA4-5C93-B94B-B643-F778BBA2EB22}"/>
              </a:ext>
            </a:extLst>
          </p:cNvPr>
          <p:cNvSpPr txBox="1">
            <a:spLocks noChangeArrowheads="1"/>
          </p:cNvSpPr>
          <p:nvPr/>
        </p:nvSpPr>
        <p:spPr bwMode="auto">
          <a:xfrm>
            <a:off x="381000" y="2438400"/>
            <a:ext cx="8458200" cy="169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buClrTx/>
              <a:buSzTx/>
              <a:buFontTx/>
              <a:buNone/>
            </a:pPr>
            <a:r>
              <a:rPr lang="en-US" altLang="en-US" sz="1800" i="1" dirty="0">
                <a:latin typeface="Arial Narrow" panose="020B0604020202020204" pitchFamily="34" charset="0"/>
              </a:rPr>
              <a:t>Fall </a:t>
            </a:r>
            <a:r>
              <a:rPr lang="en-US" altLang="en-US" sz="1800" i="1" dirty="0" err="1">
                <a:latin typeface="Arial Narrow" panose="020B0604020202020204" pitchFamily="34" charset="0"/>
              </a:rPr>
              <a:t>Jerusalems</a:t>
            </a:r>
            <a:r>
              <a:rPr lang="en-US" altLang="en-US" sz="1800" i="1" dirty="0">
                <a:latin typeface="Arial Narrow" panose="020B0604020202020204" pitchFamily="34" charset="0"/>
              </a:rPr>
              <a:t>	     </a:t>
            </a:r>
            <a:r>
              <a:rPr lang="en-US" altLang="en-US" sz="1800" i="1" dirty="0" err="1">
                <a:latin typeface="Arial Narrow" panose="020B0604020202020204" pitchFamily="34" charset="0"/>
              </a:rPr>
              <a:t>Kyrus</a:t>
            </a:r>
            <a:r>
              <a:rPr lang="en-US" altLang="en-US" sz="1800" i="1" dirty="0">
                <a:latin typeface="Arial Narrow" panose="020B0604020202020204" pitchFamily="34" charset="0"/>
              </a:rPr>
              <a:t>’ </a:t>
            </a:r>
            <a:r>
              <a:rPr lang="en-US" altLang="en-US" sz="1800" i="1" dirty="0" err="1">
                <a:latin typeface="Arial Narrow" panose="020B0604020202020204" pitchFamily="34" charset="0"/>
              </a:rPr>
              <a:t>Edikt</a:t>
            </a:r>
            <a:r>
              <a:rPr lang="en-US" altLang="en-US" sz="1800" i="1" dirty="0">
                <a:latin typeface="Arial Narrow" panose="020B0604020202020204" pitchFamily="34" charset="0"/>
              </a:rPr>
              <a:t> Aufbau </a:t>
            </a:r>
            <a:r>
              <a:rPr lang="en-US" altLang="en-US" sz="1800" i="1" dirty="0" err="1">
                <a:latin typeface="Arial Narrow" panose="020B0604020202020204" pitchFamily="34" charset="0"/>
              </a:rPr>
              <a:t>Jerusalems</a:t>
            </a:r>
            <a:r>
              <a:rPr lang="en-US" altLang="en-US" sz="1800" i="1" dirty="0">
                <a:latin typeface="Arial Narrow" panose="020B0604020202020204" pitchFamily="34" charset="0"/>
              </a:rPr>
              <a:t>	 Tod von </a:t>
            </a:r>
            <a:r>
              <a:rPr lang="en-US" altLang="en-US" sz="1800" i="1" dirty="0" err="1">
                <a:latin typeface="Arial Narrow" panose="020B0604020202020204" pitchFamily="34" charset="0"/>
              </a:rPr>
              <a:t>Onias</a:t>
            </a:r>
            <a:r>
              <a:rPr lang="en-US" altLang="en-US" sz="1800" i="1" dirty="0">
                <a:latin typeface="Arial Narrow" panose="020B0604020202020204" pitchFamily="34" charset="0"/>
              </a:rPr>
              <a:t> III	  </a:t>
            </a:r>
            <a:r>
              <a:rPr lang="en-US" altLang="en-US" sz="1800" i="1" dirty="0" err="1">
                <a:latin typeface="Arial Narrow" panose="020B0604020202020204" pitchFamily="34" charset="0"/>
              </a:rPr>
              <a:t>Hanukka</a:t>
            </a:r>
            <a:endParaRPr lang="en-US" altLang="en-US" sz="1800" i="1" dirty="0">
              <a:latin typeface="Arial Narrow" panose="020B0604020202020204" pitchFamily="34" charset="0"/>
            </a:endParaRPr>
          </a:p>
          <a:p>
            <a:pPr eaLnBrk="1" hangingPunct="1">
              <a:buClrTx/>
              <a:buSzTx/>
              <a:buFontTx/>
              <a:buNone/>
            </a:pPr>
            <a:r>
              <a:rPr lang="en-US" altLang="en-US" sz="1800" i="1" dirty="0">
                <a:latin typeface="Arial Narrow" panose="020B0604020202020204" pitchFamily="34" charset="0"/>
              </a:rPr>
              <a:t>587 </a:t>
            </a:r>
            <a:r>
              <a:rPr lang="en-US" altLang="en-US" sz="1800" i="1" dirty="0" err="1">
                <a:latin typeface="Arial Narrow" panose="020B0604020202020204" pitchFamily="34" charset="0"/>
              </a:rPr>
              <a:t>v.Chr</a:t>
            </a:r>
            <a:r>
              <a:rPr lang="en-US" altLang="en-US" sz="1800" i="1" dirty="0">
                <a:latin typeface="Arial Narrow" panose="020B0604020202020204" pitchFamily="34" charset="0"/>
              </a:rPr>
              <a:t>.		     538 </a:t>
            </a:r>
            <a:r>
              <a:rPr lang="en-US" altLang="en-US" sz="1800" i="1" dirty="0" err="1">
                <a:latin typeface="Arial Narrow" panose="020B0604020202020204" pitchFamily="34" charset="0"/>
              </a:rPr>
              <a:t>v.Chr</a:t>
            </a:r>
            <a:r>
              <a:rPr lang="en-US" altLang="en-US" sz="1800" i="1" dirty="0">
                <a:latin typeface="Arial Narrow" panose="020B0604020202020204" pitchFamily="34" charset="0"/>
              </a:rPr>
              <a:t>.		    	 171 </a:t>
            </a:r>
            <a:r>
              <a:rPr lang="en-US" altLang="en-US" sz="1800" i="1" dirty="0" err="1">
                <a:latin typeface="Arial Narrow" panose="020B0604020202020204" pitchFamily="34" charset="0"/>
              </a:rPr>
              <a:t>v.Chr</a:t>
            </a:r>
            <a:r>
              <a:rPr lang="en-US" altLang="en-US" sz="1800" i="1" dirty="0">
                <a:latin typeface="Arial Narrow" panose="020B0604020202020204" pitchFamily="34" charset="0"/>
              </a:rPr>
              <a:t>.		  164 </a:t>
            </a:r>
            <a:r>
              <a:rPr lang="en-US" altLang="en-US" sz="1800" i="1" dirty="0" err="1">
                <a:latin typeface="Arial Narrow" panose="020B0604020202020204" pitchFamily="34" charset="0"/>
              </a:rPr>
              <a:t>v.Chr</a:t>
            </a:r>
            <a:r>
              <a:rPr lang="en-US" altLang="en-US" sz="1800" i="1" dirty="0">
                <a:latin typeface="Arial Narrow" panose="020B0604020202020204" pitchFamily="34" charset="0"/>
              </a:rPr>
              <a:t>.</a:t>
            </a:r>
          </a:p>
          <a:p>
            <a:pPr eaLnBrk="1" hangingPunct="1">
              <a:buClrTx/>
              <a:buSzTx/>
              <a:buFontTx/>
              <a:buNone/>
            </a:pPr>
            <a:r>
              <a:rPr lang="en-US" altLang="en-US" sz="1800" dirty="0" err="1">
                <a:latin typeface="HebrewTh" pitchFamily="2" charset="0"/>
              </a:rPr>
              <a:t>Rbd</a:t>
            </a:r>
            <a:r>
              <a:rPr lang="en-US" altLang="en-US" sz="1800" i="1" dirty="0">
                <a:latin typeface="Arial Narrow" panose="020B0604020202020204" pitchFamily="34" charset="0"/>
              </a:rPr>
              <a:t> (= das Wort, 9,25))</a:t>
            </a:r>
            <a:endParaRPr lang="en-US" altLang="en-US" sz="1800" dirty="0">
              <a:latin typeface="HebrewTh" pitchFamily="2" charset="0"/>
            </a:endParaRPr>
          </a:p>
          <a:p>
            <a:pPr eaLnBrk="1" hangingPunct="1">
              <a:buClrTx/>
              <a:buSzTx/>
              <a:buFontTx/>
              <a:buNone/>
            </a:pPr>
            <a:r>
              <a:rPr lang="en-US" altLang="en-US" sz="1800" i="1" dirty="0">
                <a:latin typeface="Arial Narrow" panose="020B0604020202020204" pitchFamily="34" charset="0"/>
              </a:rPr>
              <a:t>							 Greuel d. </a:t>
            </a:r>
            <a:r>
              <a:rPr lang="en-US" altLang="en-US" sz="1800" i="1" dirty="0" err="1">
                <a:latin typeface="Arial Narrow" panose="020B0604020202020204" pitchFamily="34" charset="0"/>
              </a:rPr>
              <a:t>Verwüstung</a:t>
            </a:r>
            <a:endParaRPr lang="en-US" altLang="en-US" sz="1800" i="1" dirty="0">
              <a:latin typeface="Arial Narrow" panose="020B0604020202020204" pitchFamily="34" charset="0"/>
            </a:endParaRPr>
          </a:p>
          <a:p>
            <a:pPr eaLnBrk="1" hangingPunct="1">
              <a:buClrTx/>
              <a:buSzTx/>
              <a:buFontTx/>
              <a:buNone/>
            </a:pPr>
            <a:r>
              <a:rPr lang="en-US" altLang="en-US" sz="1800" i="1" dirty="0">
                <a:latin typeface="Arial Narrow" panose="020B0604020202020204" pitchFamily="34" charset="0"/>
              </a:rPr>
              <a:t>							  168 </a:t>
            </a:r>
            <a:r>
              <a:rPr lang="en-US" altLang="en-US" sz="1800" i="1" dirty="0" err="1">
                <a:latin typeface="Arial Narrow" panose="020B0604020202020204" pitchFamily="34" charset="0"/>
              </a:rPr>
              <a:t>v.Chr</a:t>
            </a:r>
            <a:r>
              <a:rPr lang="en-US" altLang="en-US" sz="1800" i="1" dirty="0">
                <a:latin typeface="Arial Narrow" panose="020B0604020202020204" pitchFamily="34" charset="0"/>
              </a:rPr>
              <a:t>.</a:t>
            </a:r>
          </a:p>
        </p:txBody>
      </p:sp>
      <p:sp>
        <p:nvSpPr>
          <p:cNvPr id="233483" name="AutoShape 11">
            <a:extLst>
              <a:ext uri="{FF2B5EF4-FFF2-40B4-BE49-F238E27FC236}">
                <a16:creationId xmlns:a16="http://schemas.microsoft.com/office/drawing/2014/main" id="{0E889D58-DEC3-BF47-9C11-A1FB3110DD54}"/>
              </a:ext>
            </a:extLst>
          </p:cNvPr>
          <p:cNvSpPr>
            <a:spLocks noChangeArrowheads="1"/>
          </p:cNvSpPr>
          <p:nvPr/>
        </p:nvSpPr>
        <p:spPr bwMode="auto">
          <a:xfrm>
            <a:off x="152400" y="21336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3484" name="AutoShape 12">
            <a:extLst>
              <a:ext uri="{FF2B5EF4-FFF2-40B4-BE49-F238E27FC236}">
                <a16:creationId xmlns:a16="http://schemas.microsoft.com/office/drawing/2014/main" id="{B0C355C3-45D6-DB4A-ABE9-E47F73AE1296}"/>
              </a:ext>
            </a:extLst>
          </p:cNvPr>
          <p:cNvSpPr>
            <a:spLocks noChangeArrowheads="1"/>
          </p:cNvSpPr>
          <p:nvPr/>
        </p:nvSpPr>
        <p:spPr bwMode="auto">
          <a:xfrm>
            <a:off x="2209800" y="21336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3485" name="AutoShape 13">
            <a:extLst>
              <a:ext uri="{FF2B5EF4-FFF2-40B4-BE49-F238E27FC236}">
                <a16:creationId xmlns:a16="http://schemas.microsoft.com/office/drawing/2014/main" id="{7DD3FB34-6F7A-354C-BFBC-9B7283C84A99}"/>
              </a:ext>
            </a:extLst>
          </p:cNvPr>
          <p:cNvSpPr>
            <a:spLocks noChangeArrowheads="1"/>
          </p:cNvSpPr>
          <p:nvPr/>
        </p:nvSpPr>
        <p:spPr bwMode="auto">
          <a:xfrm>
            <a:off x="5638800" y="21336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3486" name="AutoShape 14">
            <a:extLst>
              <a:ext uri="{FF2B5EF4-FFF2-40B4-BE49-F238E27FC236}">
                <a16:creationId xmlns:a16="http://schemas.microsoft.com/office/drawing/2014/main" id="{8FA284C2-A0FB-2845-9D0F-B8EC52159D2F}"/>
              </a:ext>
            </a:extLst>
          </p:cNvPr>
          <p:cNvSpPr>
            <a:spLocks noChangeArrowheads="1"/>
          </p:cNvSpPr>
          <p:nvPr/>
        </p:nvSpPr>
        <p:spPr bwMode="auto">
          <a:xfrm>
            <a:off x="8791575" y="2133600"/>
            <a:ext cx="276225" cy="609600"/>
          </a:xfrm>
          <a:prstGeom prst="curvedLeftArrow">
            <a:avLst>
              <a:gd name="adj1" fmla="val 44138"/>
              <a:gd name="adj2" fmla="val 88276"/>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3490" name="AutoShape 18">
            <a:extLst>
              <a:ext uri="{FF2B5EF4-FFF2-40B4-BE49-F238E27FC236}">
                <a16:creationId xmlns:a16="http://schemas.microsoft.com/office/drawing/2014/main" id="{E0745127-BF94-FC4A-972F-D1441394A465}"/>
              </a:ext>
            </a:extLst>
          </p:cNvPr>
          <p:cNvSpPr>
            <a:spLocks noChangeArrowheads="1"/>
          </p:cNvSpPr>
          <p:nvPr/>
        </p:nvSpPr>
        <p:spPr bwMode="auto">
          <a:xfrm rot="5400000">
            <a:off x="7162800" y="2971800"/>
            <a:ext cx="533400" cy="381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33491" name="Line 19">
            <a:extLst>
              <a:ext uri="{FF2B5EF4-FFF2-40B4-BE49-F238E27FC236}">
                <a16:creationId xmlns:a16="http://schemas.microsoft.com/office/drawing/2014/main" id="{64079F9D-18DA-2048-979E-0F4F6B4F685A}"/>
              </a:ext>
            </a:extLst>
          </p:cNvPr>
          <p:cNvSpPr>
            <a:spLocks noChangeShapeType="1"/>
          </p:cNvSpPr>
          <p:nvPr/>
        </p:nvSpPr>
        <p:spPr bwMode="auto">
          <a:xfrm>
            <a:off x="7391400" y="1143000"/>
            <a:ext cx="0" cy="914400"/>
          </a:xfrm>
          <a:prstGeom prst="line">
            <a:avLst/>
          </a:prstGeom>
          <a:noFill/>
          <a:ln w="2857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33492" name="Text Box 20">
            <a:extLst>
              <a:ext uri="{FF2B5EF4-FFF2-40B4-BE49-F238E27FC236}">
                <a16:creationId xmlns:a16="http://schemas.microsoft.com/office/drawing/2014/main" id="{6A068AA0-0EB2-AD47-A3CC-C7673FF2CF31}"/>
              </a:ext>
            </a:extLst>
          </p:cNvPr>
          <p:cNvSpPr txBox="1">
            <a:spLocks noChangeArrowheads="1"/>
          </p:cNvSpPr>
          <p:nvPr/>
        </p:nvSpPr>
        <p:spPr bwMode="auto">
          <a:xfrm>
            <a:off x="228600" y="4195763"/>
            <a:ext cx="8686800" cy="2433637"/>
          </a:xfrm>
          <a:prstGeom prst="rect">
            <a:avLst/>
          </a:prstGeom>
          <a:noFill/>
          <a:ln w="31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800" dirty="0">
                <a:solidFill>
                  <a:schemeClr val="folHlink"/>
                </a:solidFill>
                <a:latin typeface="Eras Demi ITC" panose="020F0502020204030204" pitchFamily="34" charset="0"/>
              </a:rPr>
              <a:t>    </a:t>
            </a:r>
            <a:r>
              <a:rPr lang="en-US" altLang="en-US" sz="1800" b="1" dirty="0">
                <a:solidFill>
                  <a:srgbClr val="FFFF00"/>
                </a:solidFill>
                <a:latin typeface="Eras Demi ITC" panose="020F0502020204030204" pitchFamily="34" charset="0"/>
              </a:rPr>
              <a:t>ÜBERTRETUNG BEENDET</a:t>
            </a:r>
          </a:p>
          <a:p>
            <a:pPr eaLnBrk="1" hangingPunct="1">
              <a:spcBef>
                <a:spcPct val="50000"/>
              </a:spcBef>
              <a:buClrTx/>
              <a:buSzTx/>
              <a:buFontTx/>
              <a:buNone/>
            </a:pPr>
            <a:r>
              <a:rPr lang="en-US" altLang="en-US" sz="1800" b="1" dirty="0">
                <a:solidFill>
                  <a:srgbClr val="FFFF00"/>
                </a:solidFill>
                <a:latin typeface="Eras Demi ITC" panose="020F0502020204030204" pitchFamily="34" charset="0"/>
              </a:rPr>
              <a:t>                  SÜNDE ABGETAN          Ende v. Antiochus IV </a:t>
            </a:r>
            <a:r>
              <a:rPr lang="en-US" altLang="en-US" sz="1800" b="1" dirty="0" err="1">
                <a:solidFill>
                  <a:srgbClr val="FFFF00"/>
                </a:solidFill>
                <a:latin typeface="Eras Demi ITC" panose="020F0502020204030204" pitchFamily="34" charset="0"/>
              </a:rPr>
              <a:t>Tempel</a:t>
            </a:r>
            <a:r>
              <a:rPr lang="en-US" altLang="en-US" sz="1800" b="1" dirty="0">
                <a:solidFill>
                  <a:srgbClr val="FFFF00"/>
                </a:solidFill>
                <a:latin typeface="Eras Demi ITC" panose="020F0502020204030204" pitchFamily="34" charset="0"/>
              </a:rPr>
              <a:t> </a:t>
            </a:r>
            <a:r>
              <a:rPr lang="en-US" altLang="en-US" sz="1800" b="1" dirty="0" err="1">
                <a:solidFill>
                  <a:srgbClr val="FFFF00"/>
                </a:solidFill>
                <a:latin typeface="Eras Demi ITC" panose="020F0502020204030204" pitchFamily="34" charset="0"/>
              </a:rPr>
              <a:t>Entheiligung</a:t>
            </a:r>
            <a:endParaRPr lang="en-US" altLang="en-US" sz="1800" b="1" dirty="0">
              <a:solidFill>
                <a:srgbClr val="FFFF00"/>
              </a:solidFill>
              <a:latin typeface="Eras Demi ITC" panose="020F0502020204030204" pitchFamily="34" charset="0"/>
            </a:endParaRPr>
          </a:p>
          <a:p>
            <a:pPr eaLnBrk="1" hangingPunct="1">
              <a:spcBef>
                <a:spcPct val="50000"/>
              </a:spcBef>
              <a:buClrTx/>
              <a:buSzTx/>
              <a:buFontTx/>
              <a:buNone/>
            </a:pPr>
            <a:r>
              <a:rPr lang="en-US" altLang="en-US" sz="1800" b="1" dirty="0">
                <a:solidFill>
                  <a:srgbClr val="FFFF00"/>
                </a:solidFill>
                <a:latin typeface="Eras Demi ITC" panose="020F0502020204030204" pitchFamily="34" charset="0"/>
              </a:rPr>
              <a:t>         SCHULD IST GESÜHNT</a:t>
            </a:r>
          </a:p>
          <a:p>
            <a:pPr eaLnBrk="1" hangingPunct="1">
              <a:spcBef>
                <a:spcPct val="50000"/>
              </a:spcBef>
              <a:buClrTx/>
              <a:buSzTx/>
              <a:buFontTx/>
              <a:buNone/>
            </a:pPr>
            <a:r>
              <a:rPr lang="en-US" altLang="en-US" sz="1800" dirty="0">
                <a:latin typeface="Eras Demi ITC" panose="020F0502020204030204" pitchFamily="34" charset="0"/>
              </a:rPr>
              <a:t>   </a:t>
            </a:r>
            <a:r>
              <a:rPr lang="en-US" altLang="en-US" sz="1800" b="1" dirty="0">
                <a:solidFill>
                  <a:srgbClr val="FFFF99"/>
                </a:solidFill>
                <a:latin typeface="Eras Demi ITC" panose="020F0502020204030204" pitchFamily="34" charset="0"/>
              </a:rPr>
              <a:t>DAUERNDE GERECHTIGKEIT GEBRACHT</a:t>
            </a:r>
          </a:p>
          <a:p>
            <a:pPr eaLnBrk="1" hangingPunct="1">
              <a:spcBef>
                <a:spcPct val="50000"/>
              </a:spcBef>
              <a:buClrTx/>
              <a:buSzTx/>
              <a:buFontTx/>
              <a:buNone/>
            </a:pPr>
            <a:r>
              <a:rPr lang="en-US" altLang="en-US" sz="1800" b="1" dirty="0">
                <a:solidFill>
                  <a:srgbClr val="FFFF99"/>
                </a:solidFill>
                <a:latin typeface="Eras Demi ITC" panose="020F0502020204030204" pitchFamily="34" charset="0"/>
              </a:rPr>
              <a:t>           VISION UND WEISSAGUNG ERFÜLLT        </a:t>
            </a:r>
            <a:r>
              <a:rPr lang="en-US" altLang="en-US" sz="1800" b="1" dirty="0" err="1">
                <a:solidFill>
                  <a:srgbClr val="FFFF99"/>
                </a:solidFill>
                <a:latin typeface="Eras Demi ITC" panose="020F0502020204030204" pitchFamily="34" charset="0"/>
              </a:rPr>
              <a:t>Tempel</a:t>
            </a:r>
            <a:r>
              <a:rPr lang="en-US" altLang="en-US" sz="1800" b="1" dirty="0">
                <a:solidFill>
                  <a:srgbClr val="FFFF99"/>
                </a:solidFill>
                <a:latin typeface="Eras Demi ITC" panose="020F0502020204030204" pitchFamily="34" charset="0"/>
              </a:rPr>
              <a:t> </a:t>
            </a:r>
            <a:r>
              <a:rPr lang="en-US" altLang="en-US" sz="1800" b="1" dirty="0" err="1">
                <a:solidFill>
                  <a:srgbClr val="FFFF99"/>
                </a:solidFill>
                <a:latin typeface="Eras Demi ITC" panose="020F0502020204030204" pitchFamily="34" charset="0"/>
              </a:rPr>
              <a:t>erneute</a:t>
            </a:r>
            <a:r>
              <a:rPr lang="en-US" altLang="en-US" sz="1800" b="1" dirty="0">
                <a:solidFill>
                  <a:srgbClr val="FFFF99"/>
                </a:solidFill>
                <a:latin typeface="Eras Demi ITC" panose="020F0502020204030204" pitchFamily="34" charset="0"/>
              </a:rPr>
              <a:t> </a:t>
            </a:r>
            <a:r>
              <a:rPr lang="en-US" altLang="en-US" sz="1800" b="1" dirty="0" err="1">
                <a:solidFill>
                  <a:srgbClr val="FFFF99"/>
                </a:solidFill>
                <a:latin typeface="Eras Demi ITC" panose="020F0502020204030204" pitchFamily="34" charset="0"/>
              </a:rPr>
              <a:t>Einweihung</a:t>
            </a:r>
            <a:endParaRPr lang="en-US" altLang="en-US" sz="1800" b="1" dirty="0">
              <a:solidFill>
                <a:srgbClr val="FFFF99"/>
              </a:solidFill>
              <a:latin typeface="Eras Demi ITC" panose="020F0502020204030204" pitchFamily="34" charset="0"/>
            </a:endParaRPr>
          </a:p>
          <a:p>
            <a:pPr eaLnBrk="1" hangingPunct="1">
              <a:spcBef>
                <a:spcPct val="50000"/>
              </a:spcBef>
              <a:buClrTx/>
              <a:buSzTx/>
              <a:buFontTx/>
              <a:buNone/>
            </a:pPr>
            <a:r>
              <a:rPr lang="en-US" altLang="en-US" sz="1800" b="1" dirty="0">
                <a:solidFill>
                  <a:srgbClr val="FFFF99"/>
                </a:solidFill>
                <a:latin typeface="Eras Demi ITC" panose="020F0502020204030204" pitchFamily="34" charset="0"/>
              </a:rPr>
              <a:t>                ALLERHEILIGSTES (ORT) GESALBT</a:t>
            </a:r>
          </a:p>
        </p:txBody>
      </p:sp>
      <p:sp>
        <p:nvSpPr>
          <p:cNvPr id="233493" name="AutoShape 21">
            <a:extLst>
              <a:ext uri="{FF2B5EF4-FFF2-40B4-BE49-F238E27FC236}">
                <a16:creationId xmlns:a16="http://schemas.microsoft.com/office/drawing/2014/main" id="{C34CFC86-8B47-1948-9CD7-8776F6B6B047}"/>
              </a:ext>
            </a:extLst>
          </p:cNvPr>
          <p:cNvSpPr>
            <a:spLocks/>
          </p:cNvSpPr>
          <p:nvPr/>
        </p:nvSpPr>
        <p:spPr bwMode="auto">
          <a:xfrm>
            <a:off x="3429000" y="4267200"/>
            <a:ext cx="152400" cy="1066800"/>
          </a:xfrm>
          <a:prstGeom prst="rightBrace">
            <a:avLst>
              <a:gd name="adj1" fmla="val 58333"/>
              <a:gd name="adj2" fmla="val 50000"/>
            </a:avLst>
          </a:prstGeom>
          <a:noFill/>
          <a:ln w="28575">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3495" name="AutoShape 23">
            <a:extLst>
              <a:ext uri="{FF2B5EF4-FFF2-40B4-BE49-F238E27FC236}">
                <a16:creationId xmlns:a16="http://schemas.microsoft.com/office/drawing/2014/main" id="{2797E616-13FA-9948-AF1A-01B8E263F162}"/>
              </a:ext>
            </a:extLst>
          </p:cNvPr>
          <p:cNvSpPr>
            <a:spLocks/>
          </p:cNvSpPr>
          <p:nvPr/>
        </p:nvSpPr>
        <p:spPr bwMode="auto">
          <a:xfrm>
            <a:off x="5105400" y="5486400"/>
            <a:ext cx="152400" cy="1066800"/>
          </a:xfrm>
          <a:prstGeom prst="rightBrace">
            <a:avLst>
              <a:gd name="adj1" fmla="val 58333"/>
              <a:gd name="adj2" fmla="val 50000"/>
            </a:avLst>
          </a:prstGeom>
          <a:noFill/>
          <a:ln w="28575">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3496" name="Text Box 24">
            <a:extLst>
              <a:ext uri="{FF2B5EF4-FFF2-40B4-BE49-F238E27FC236}">
                <a16:creationId xmlns:a16="http://schemas.microsoft.com/office/drawing/2014/main" id="{1F831CDC-AA17-0E4A-9C30-30AB4609D026}"/>
              </a:ext>
            </a:extLst>
          </p:cNvPr>
          <p:cNvSpPr txBox="1">
            <a:spLocks noChangeArrowheads="1"/>
          </p:cNvSpPr>
          <p:nvPr/>
        </p:nvSpPr>
        <p:spPr bwMode="auto">
          <a:xfrm>
            <a:off x="1143000" y="3413125"/>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4000" dirty="0" err="1">
                <a:effectLst>
                  <a:outerShdw blurRad="38100" dist="38100" dir="2700000" algn="tl">
                    <a:srgbClr val="000000"/>
                  </a:outerShdw>
                </a:effectLst>
                <a:latin typeface="Arial Narrow" panose="020B0606020202030204" pitchFamily="34" charset="0"/>
              </a:rPr>
              <a:t>Sonnenjahre</a:t>
            </a:r>
            <a:endParaRPr lang="en-US" altLang="en-US" sz="4000" dirty="0">
              <a:effectLst>
                <a:outerShdw blurRad="38100" dist="38100" dir="2700000" algn="tl">
                  <a:srgbClr val="000000"/>
                </a:outerShdw>
              </a:effectLst>
              <a:latin typeface="Arial Narrow" panose="020B0606020202030204" pitchFamily="34" charset="0"/>
            </a:endParaRPr>
          </a:p>
        </p:txBody>
      </p:sp>
      <p:sp>
        <p:nvSpPr>
          <p:cNvPr id="233497" name="Text Box 25">
            <a:extLst>
              <a:ext uri="{FF2B5EF4-FFF2-40B4-BE49-F238E27FC236}">
                <a16:creationId xmlns:a16="http://schemas.microsoft.com/office/drawing/2014/main" id="{2462511B-8A44-C54E-86C6-A18DC61C18C2}"/>
              </a:ext>
            </a:extLst>
          </p:cNvPr>
          <p:cNvSpPr txBox="1">
            <a:spLocks noChangeArrowheads="1"/>
          </p:cNvSpPr>
          <p:nvPr/>
        </p:nvSpPr>
        <p:spPr bwMode="auto">
          <a:xfrm>
            <a:off x="7391400" y="1143000"/>
            <a:ext cx="1524000" cy="898525"/>
          </a:xfrm>
          <a:prstGeom prst="rect">
            <a:avLst/>
          </a:prstGeom>
          <a:solidFill>
            <a:srgbClr val="FFFF99"/>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b="1" dirty="0">
                <a:solidFill>
                  <a:schemeClr val="bg1"/>
                </a:solidFill>
                <a:latin typeface="Eras Demi ITC" panose="020F0502020204030204" pitchFamily="34" charset="0"/>
              </a:rPr>
              <a:t>1/2 </a:t>
            </a:r>
            <a:r>
              <a:rPr lang="en-US" altLang="en-US" sz="2400" b="1" dirty="0">
                <a:solidFill>
                  <a:schemeClr val="bg1"/>
                </a:solidFill>
                <a:latin typeface="Eras Demi ITC" panose="020F0502020204030204" pitchFamily="34" charset="0"/>
              </a:rPr>
              <a:t>WO.</a:t>
            </a:r>
          </a:p>
          <a:p>
            <a:pPr eaLnBrk="1" hangingPunct="1">
              <a:spcBef>
                <a:spcPct val="50000"/>
              </a:spcBef>
              <a:buClrTx/>
              <a:buSzTx/>
              <a:buFontTx/>
              <a:buNone/>
            </a:pPr>
            <a:r>
              <a:rPr lang="en-US" altLang="en-US" sz="1800" b="1" dirty="0">
                <a:solidFill>
                  <a:schemeClr val="bg1"/>
                </a:solidFill>
                <a:latin typeface="Eras Demi ITC" panose="020F0502020204030204" pitchFamily="34" charset="0"/>
              </a:rPr>
              <a:t>(3 ½ Jahre)</a:t>
            </a:r>
          </a:p>
        </p:txBody>
      </p:sp>
      <p:sp>
        <p:nvSpPr>
          <p:cNvPr id="18" name="Slide Number Placeholder 5">
            <a:extLst>
              <a:ext uri="{FF2B5EF4-FFF2-40B4-BE49-F238E27FC236}">
                <a16:creationId xmlns:a16="http://schemas.microsoft.com/office/drawing/2014/main" id="{6E48EF0C-9FD9-8A4F-89A6-6436DE63DBBC}"/>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134</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3477"/>
                                        </p:tgtEl>
                                        <p:attrNameLst>
                                          <p:attrName>style.visibility</p:attrName>
                                        </p:attrNameLst>
                                      </p:cBhvr>
                                      <p:to>
                                        <p:strVal val="visible"/>
                                      </p:to>
                                    </p:set>
                                    <p:animEffect transition="in" filter="dissolve">
                                      <p:cBhvr>
                                        <p:cTn id="7" dur="500"/>
                                        <p:tgtEl>
                                          <p:spTgt spid="233477"/>
                                        </p:tgtEl>
                                      </p:cBhvr>
                                    </p:animEffect>
                                  </p:childTnLst>
                                </p:cTn>
                              </p:par>
                              <p:par>
                                <p:cTn id="8" presetID="9" presetClass="entr" presetSubtype="0" fill="hold" nodeType="withEffect">
                                  <p:stCondLst>
                                    <p:cond delay="0"/>
                                  </p:stCondLst>
                                  <p:childTnLst>
                                    <p:set>
                                      <p:cBhvr>
                                        <p:cTn id="9" dur="1" fill="hold">
                                          <p:stCondLst>
                                            <p:cond delay="0"/>
                                          </p:stCondLst>
                                        </p:cTn>
                                        <p:tgtEl>
                                          <p:spTgt spid="233483"/>
                                        </p:tgtEl>
                                        <p:attrNameLst>
                                          <p:attrName>style.visibility</p:attrName>
                                        </p:attrNameLst>
                                      </p:cBhvr>
                                      <p:to>
                                        <p:strVal val="visible"/>
                                      </p:to>
                                    </p:set>
                                    <p:animEffect transition="in" filter="dissolve">
                                      <p:cBhvr>
                                        <p:cTn id="10" dur="500"/>
                                        <p:tgtEl>
                                          <p:spTgt spid="2334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33478"/>
                                        </p:tgtEl>
                                        <p:attrNameLst>
                                          <p:attrName>style.visibility</p:attrName>
                                        </p:attrNameLst>
                                      </p:cBhvr>
                                      <p:to>
                                        <p:strVal val="visible"/>
                                      </p:to>
                                    </p:set>
                                    <p:animEffect transition="in" filter="dissolve">
                                      <p:cBhvr>
                                        <p:cTn id="15" dur="500"/>
                                        <p:tgtEl>
                                          <p:spTgt spid="233478"/>
                                        </p:tgtEl>
                                      </p:cBhvr>
                                    </p:animEffect>
                                  </p:childTnLst>
                                </p:cTn>
                              </p:par>
                              <p:par>
                                <p:cTn id="16" presetID="9" presetClass="entr" presetSubtype="0" fill="hold" nodeType="withEffect">
                                  <p:stCondLst>
                                    <p:cond delay="0"/>
                                  </p:stCondLst>
                                  <p:childTnLst>
                                    <p:set>
                                      <p:cBhvr>
                                        <p:cTn id="17" dur="1" fill="hold">
                                          <p:stCondLst>
                                            <p:cond delay="0"/>
                                          </p:stCondLst>
                                        </p:cTn>
                                        <p:tgtEl>
                                          <p:spTgt spid="233484"/>
                                        </p:tgtEl>
                                        <p:attrNameLst>
                                          <p:attrName>style.visibility</p:attrName>
                                        </p:attrNameLst>
                                      </p:cBhvr>
                                      <p:to>
                                        <p:strVal val="visible"/>
                                      </p:to>
                                    </p:set>
                                    <p:animEffect transition="in" filter="dissolve">
                                      <p:cBhvr>
                                        <p:cTn id="18" dur="500"/>
                                        <p:tgtEl>
                                          <p:spTgt spid="23348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33479"/>
                                        </p:tgtEl>
                                        <p:attrNameLst>
                                          <p:attrName>style.visibility</p:attrName>
                                        </p:attrNameLst>
                                      </p:cBhvr>
                                      <p:to>
                                        <p:strVal val="visible"/>
                                      </p:to>
                                    </p:set>
                                    <p:animEffect transition="in" filter="dissolve">
                                      <p:cBhvr>
                                        <p:cTn id="23" dur="500"/>
                                        <p:tgtEl>
                                          <p:spTgt spid="233479"/>
                                        </p:tgtEl>
                                      </p:cBhvr>
                                    </p:animEffect>
                                  </p:childTnLst>
                                </p:cTn>
                              </p:par>
                              <p:par>
                                <p:cTn id="24" presetID="9" presetClass="entr" presetSubtype="0" fill="hold" nodeType="withEffect">
                                  <p:stCondLst>
                                    <p:cond delay="0"/>
                                  </p:stCondLst>
                                  <p:childTnLst>
                                    <p:set>
                                      <p:cBhvr>
                                        <p:cTn id="25" dur="1" fill="hold">
                                          <p:stCondLst>
                                            <p:cond delay="0"/>
                                          </p:stCondLst>
                                        </p:cTn>
                                        <p:tgtEl>
                                          <p:spTgt spid="233485"/>
                                        </p:tgtEl>
                                        <p:attrNameLst>
                                          <p:attrName>style.visibility</p:attrName>
                                        </p:attrNameLst>
                                      </p:cBhvr>
                                      <p:to>
                                        <p:strVal val="visible"/>
                                      </p:to>
                                    </p:set>
                                    <p:animEffect transition="in" filter="dissolve">
                                      <p:cBhvr>
                                        <p:cTn id="26" dur="500"/>
                                        <p:tgtEl>
                                          <p:spTgt spid="233485"/>
                                        </p:tgtEl>
                                      </p:cBhvr>
                                    </p:animEffect>
                                  </p:childTnLst>
                                </p:cTn>
                              </p:par>
                              <p:par>
                                <p:cTn id="27" presetID="9" presetClass="entr" presetSubtype="0" fill="hold" nodeType="withEffect">
                                  <p:stCondLst>
                                    <p:cond delay="0"/>
                                  </p:stCondLst>
                                  <p:childTnLst>
                                    <p:set>
                                      <p:cBhvr>
                                        <p:cTn id="28" dur="1" fill="hold">
                                          <p:stCondLst>
                                            <p:cond delay="0"/>
                                          </p:stCondLst>
                                        </p:cTn>
                                        <p:tgtEl>
                                          <p:spTgt spid="233491"/>
                                        </p:tgtEl>
                                        <p:attrNameLst>
                                          <p:attrName>style.visibility</p:attrName>
                                        </p:attrNameLst>
                                      </p:cBhvr>
                                      <p:to>
                                        <p:strVal val="visible"/>
                                      </p:to>
                                    </p:set>
                                    <p:animEffect transition="in" filter="dissolve">
                                      <p:cBhvr>
                                        <p:cTn id="29" dur="500"/>
                                        <p:tgtEl>
                                          <p:spTgt spid="23349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233490"/>
                                        </p:tgtEl>
                                        <p:attrNameLst>
                                          <p:attrName>style.visibility</p:attrName>
                                        </p:attrNameLst>
                                      </p:cBhvr>
                                      <p:to>
                                        <p:strVal val="visible"/>
                                      </p:to>
                                    </p:set>
                                    <p:animEffect transition="in" filter="dissolve">
                                      <p:cBhvr>
                                        <p:cTn id="34" dur="500"/>
                                        <p:tgtEl>
                                          <p:spTgt spid="23349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33497"/>
                                        </p:tgtEl>
                                        <p:attrNameLst>
                                          <p:attrName>style.visibility</p:attrName>
                                        </p:attrNameLst>
                                      </p:cBhvr>
                                      <p:to>
                                        <p:strVal val="visible"/>
                                      </p:to>
                                    </p:set>
                                    <p:animEffect transition="in" filter="dissolve">
                                      <p:cBhvr>
                                        <p:cTn id="39" dur="500"/>
                                        <p:tgtEl>
                                          <p:spTgt spid="233497"/>
                                        </p:tgtEl>
                                      </p:cBhvr>
                                    </p:animEffect>
                                  </p:childTnLst>
                                </p:cTn>
                              </p:par>
                              <p:par>
                                <p:cTn id="40" presetID="9" presetClass="entr" presetSubtype="0" fill="hold" nodeType="withEffect">
                                  <p:stCondLst>
                                    <p:cond delay="0"/>
                                  </p:stCondLst>
                                  <p:childTnLst>
                                    <p:set>
                                      <p:cBhvr>
                                        <p:cTn id="41" dur="1" fill="hold">
                                          <p:stCondLst>
                                            <p:cond delay="0"/>
                                          </p:stCondLst>
                                        </p:cTn>
                                        <p:tgtEl>
                                          <p:spTgt spid="233486"/>
                                        </p:tgtEl>
                                        <p:attrNameLst>
                                          <p:attrName>style.visibility</p:attrName>
                                        </p:attrNameLst>
                                      </p:cBhvr>
                                      <p:to>
                                        <p:strVal val="visible"/>
                                      </p:to>
                                    </p:set>
                                    <p:animEffect transition="in" filter="dissolve">
                                      <p:cBhvr>
                                        <p:cTn id="42" dur="500"/>
                                        <p:tgtEl>
                                          <p:spTgt spid="23348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33492">
                                            <p:txEl>
                                              <p:pRg st="0" end="0"/>
                                            </p:txEl>
                                          </p:spTgt>
                                        </p:tgtEl>
                                        <p:attrNameLst>
                                          <p:attrName>style.visibility</p:attrName>
                                        </p:attrNameLst>
                                      </p:cBhvr>
                                      <p:to>
                                        <p:strVal val="visible"/>
                                      </p:to>
                                    </p:set>
                                    <p:anim calcmode="lin" valueType="num">
                                      <p:cBhvr additive="base">
                                        <p:cTn id="47" dur="500" fill="hold"/>
                                        <p:tgtEl>
                                          <p:spTgt spid="233492">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33492">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33492">
                                            <p:txEl>
                                              <p:pRg st="1" end="1"/>
                                            </p:txEl>
                                          </p:spTgt>
                                        </p:tgtEl>
                                        <p:attrNameLst>
                                          <p:attrName>style.visibility</p:attrName>
                                        </p:attrNameLst>
                                      </p:cBhvr>
                                      <p:to>
                                        <p:strVal val="visible"/>
                                      </p:to>
                                    </p:set>
                                    <p:anim calcmode="lin" valueType="num">
                                      <p:cBhvr additive="base">
                                        <p:cTn id="51" dur="500" fill="hold"/>
                                        <p:tgtEl>
                                          <p:spTgt spid="233492">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33492">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33492">
                                            <p:txEl>
                                              <p:pRg st="2" end="2"/>
                                            </p:txEl>
                                          </p:spTgt>
                                        </p:tgtEl>
                                        <p:attrNameLst>
                                          <p:attrName>style.visibility</p:attrName>
                                        </p:attrNameLst>
                                      </p:cBhvr>
                                      <p:to>
                                        <p:strVal val="visible"/>
                                      </p:to>
                                    </p:set>
                                    <p:anim calcmode="lin" valueType="num">
                                      <p:cBhvr additive="base">
                                        <p:cTn id="55" dur="500" fill="hold"/>
                                        <p:tgtEl>
                                          <p:spTgt spid="233492">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3492">
                                            <p:txEl>
                                              <p:pRg st="2" end="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3493"/>
                                        </p:tgtEl>
                                        <p:attrNameLst>
                                          <p:attrName>style.visibility</p:attrName>
                                        </p:attrNameLst>
                                      </p:cBhvr>
                                      <p:to>
                                        <p:strVal val="visible"/>
                                      </p:to>
                                    </p:set>
                                    <p:anim calcmode="lin" valueType="num">
                                      <p:cBhvr additive="base">
                                        <p:cTn id="59" dur="500" fill="hold"/>
                                        <p:tgtEl>
                                          <p:spTgt spid="233493"/>
                                        </p:tgtEl>
                                        <p:attrNameLst>
                                          <p:attrName>ppt_x</p:attrName>
                                        </p:attrNameLst>
                                      </p:cBhvr>
                                      <p:tavLst>
                                        <p:tav tm="0">
                                          <p:val>
                                            <p:strVal val="#ppt_x"/>
                                          </p:val>
                                        </p:tav>
                                        <p:tav tm="100000">
                                          <p:val>
                                            <p:strVal val="#ppt_x"/>
                                          </p:val>
                                        </p:tav>
                                      </p:tavLst>
                                    </p:anim>
                                    <p:anim calcmode="lin" valueType="num">
                                      <p:cBhvr additive="base">
                                        <p:cTn id="60" dur="500" fill="hold"/>
                                        <p:tgtEl>
                                          <p:spTgt spid="233493"/>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233492">
                                            <p:txEl>
                                              <p:pRg st="3" end="3"/>
                                            </p:txEl>
                                          </p:spTgt>
                                        </p:tgtEl>
                                        <p:attrNameLst>
                                          <p:attrName>style.visibility</p:attrName>
                                        </p:attrNameLst>
                                      </p:cBhvr>
                                      <p:to>
                                        <p:strVal val="visible"/>
                                      </p:to>
                                    </p:set>
                                    <p:anim calcmode="lin" valueType="num">
                                      <p:cBhvr additive="base">
                                        <p:cTn id="65" dur="500" fill="hold"/>
                                        <p:tgtEl>
                                          <p:spTgt spid="233492">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33492">
                                            <p:txEl>
                                              <p:pRg st="3" end="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33492">
                                            <p:txEl>
                                              <p:pRg st="4" end="4"/>
                                            </p:txEl>
                                          </p:spTgt>
                                        </p:tgtEl>
                                        <p:attrNameLst>
                                          <p:attrName>style.visibility</p:attrName>
                                        </p:attrNameLst>
                                      </p:cBhvr>
                                      <p:to>
                                        <p:strVal val="visible"/>
                                      </p:to>
                                    </p:set>
                                    <p:anim calcmode="lin" valueType="num">
                                      <p:cBhvr additive="base">
                                        <p:cTn id="69" dur="500" fill="hold"/>
                                        <p:tgtEl>
                                          <p:spTgt spid="233492">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33492">
                                            <p:txEl>
                                              <p:pRg st="4" end="4"/>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33492">
                                            <p:txEl>
                                              <p:pRg st="5" end="5"/>
                                            </p:txEl>
                                          </p:spTgt>
                                        </p:tgtEl>
                                        <p:attrNameLst>
                                          <p:attrName>style.visibility</p:attrName>
                                        </p:attrNameLst>
                                      </p:cBhvr>
                                      <p:to>
                                        <p:strVal val="visible"/>
                                      </p:to>
                                    </p:set>
                                    <p:anim calcmode="lin" valueType="num">
                                      <p:cBhvr additive="base">
                                        <p:cTn id="73" dur="500" fill="hold"/>
                                        <p:tgtEl>
                                          <p:spTgt spid="233492">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33492">
                                            <p:txEl>
                                              <p:pRg st="5" end="5"/>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33495"/>
                                        </p:tgtEl>
                                        <p:attrNameLst>
                                          <p:attrName>style.visibility</p:attrName>
                                        </p:attrNameLst>
                                      </p:cBhvr>
                                      <p:to>
                                        <p:strVal val="visible"/>
                                      </p:to>
                                    </p:set>
                                    <p:anim calcmode="lin" valueType="num">
                                      <p:cBhvr additive="base">
                                        <p:cTn id="77" dur="500" fill="hold"/>
                                        <p:tgtEl>
                                          <p:spTgt spid="233495"/>
                                        </p:tgtEl>
                                        <p:attrNameLst>
                                          <p:attrName>ppt_x</p:attrName>
                                        </p:attrNameLst>
                                      </p:cBhvr>
                                      <p:tavLst>
                                        <p:tav tm="0">
                                          <p:val>
                                            <p:strVal val="#ppt_x"/>
                                          </p:val>
                                        </p:tav>
                                        <p:tav tm="100000">
                                          <p:val>
                                            <p:strVal val="#ppt_x"/>
                                          </p:val>
                                        </p:tav>
                                      </p:tavLst>
                                    </p:anim>
                                    <p:anim calcmode="lin" valueType="num">
                                      <p:cBhvr additive="base">
                                        <p:cTn id="78" dur="500" fill="hold"/>
                                        <p:tgtEl>
                                          <p:spTgt spid="2334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animBg="1"/>
      <p:bldP spid="233478" grpId="0" animBg="1"/>
      <p:bldP spid="233479" grpId="0" animBg="1"/>
      <p:bldP spid="233497"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626" name="Rectangle 2">
            <a:extLst>
              <a:ext uri="{FF2B5EF4-FFF2-40B4-BE49-F238E27FC236}">
                <a16:creationId xmlns:a16="http://schemas.microsoft.com/office/drawing/2014/main" id="{5051D943-98C7-744F-A695-897B1F0C246B}"/>
              </a:ext>
            </a:extLst>
          </p:cNvPr>
          <p:cNvSpPr>
            <a:spLocks noGrp="1" noChangeArrowheads="1"/>
          </p:cNvSpPr>
          <p:nvPr>
            <p:ph type="title"/>
          </p:nvPr>
        </p:nvSpPr>
        <p:spPr>
          <a:xfrm>
            <a:off x="457200" y="381000"/>
            <a:ext cx="8229600" cy="1143000"/>
          </a:xfrm>
        </p:spPr>
        <p:txBody>
          <a:bodyPr/>
          <a:lstStyle/>
          <a:p>
            <a:pPr eaLnBrk="1" hangingPunct="1">
              <a:defRPr/>
            </a:pPr>
            <a:r>
              <a:rPr lang="en-US" altLang="en-US" sz="4000" dirty="0" err="1">
                <a:solidFill>
                  <a:srgbClr val="FFFF99"/>
                </a:solidFill>
                <a:latin typeface="Cooper Black" pitchFamily="18" charset="0"/>
              </a:rPr>
              <a:t>Stärken</a:t>
            </a:r>
            <a:r>
              <a:rPr lang="en-US" altLang="en-US" sz="4000" dirty="0">
                <a:solidFill>
                  <a:srgbClr val="FFFF99"/>
                </a:solidFill>
                <a:latin typeface="Cooper Black" pitchFamily="18" charset="0"/>
              </a:rPr>
              <a:t> &amp; </a:t>
            </a:r>
            <a:r>
              <a:rPr lang="en-US" altLang="en-US" sz="4000" dirty="0" err="1">
                <a:solidFill>
                  <a:srgbClr val="FFFF99"/>
                </a:solidFill>
                <a:latin typeface="Cooper Black" pitchFamily="18" charset="0"/>
              </a:rPr>
              <a:t>Schwächen</a:t>
            </a:r>
            <a:r>
              <a:rPr lang="en-US" altLang="en-US" sz="4000" dirty="0">
                <a:solidFill>
                  <a:srgbClr val="FFFF99"/>
                </a:solidFill>
                <a:latin typeface="Cooper Black" pitchFamily="18" charset="0"/>
              </a:rPr>
              <a:t> der </a:t>
            </a:r>
            <a:r>
              <a:rPr lang="en-US" altLang="en-US" sz="4000" dirty="0" err="1">
                <a:solidFill>
                  <a:srgbClr val="FFFF99"/>
                </a:solidFill>
                <a:latin typeface="Cooper Black" pitchFamily="18" charset="0"/>
              </a:rPr>
              <a:t>Auslegung</a:t>
            </a:r>
            <a:endParaRPr lang="en-US" altLang="en-US" sz="4000" dirty="0">
              <a:solidFill>
                <a:srgbClr val="FFFF99"/>
              </a:solidFill>
              <a:latin typeface="Cooper Black" pitchFamily="18" charset="0"/>
            </a:endParaRPr>
          </a:p>
        </p:txBody>
      </p:sp>
      <p:sp>
        <p:nvSpPr>
          <p:cNvPr id="410627" name="Rectangle 3">
            <a:extLst>
              <a:ext uri="{FF2B5EF4-FFF2-40B4-BE49-F238E27FC236}">
                <a16:creationId xmlns:a16="http://schemas.microsoft.com/office/drawing/2014/main" id="{72BD2579-6F81-944C-9AA0-EADAF492E521}"/>
              </a:ext>
            </a:extLst>
          </p:cNvPr>
          <p:cNvSpPr>
            <a:spLocks noGrp="1" noChangeArrowheads="1"/>
          </p:cNvSpPr>
          <p:nvPr>
            <p:ph type="body" idx="1"/>
          </p:nvPr>
        </p:nvSpPr>
        <p:spPr>
          <a:xfrm>
            <a:off x="381000" y="2057400"/>
            <a:ext cx="8305800" cy="4191000"/>
          </a:xfrm>
        </p:spPr>
        <p:txBody>
          <a:bodyPr/>
          <a:lstStyle/>
          <a:p>
            <a:pPr eaLnBrk="1" hangingPunct="1">
              <a:buFont typeface="Wingdings" pitchFamily="2" charset="2"/>
              <a:buNone/>
              <a:defRPr/>
            </a:pPr>
            <a:r>
              <a:rPr lang="en-US" altLang="en-US" i="1" dirty="0" err="1">
                <a:latin typeface="Arial Narrow" panose="020B0606020202030204" pitchFamily="34" charset="0"/>
              </a:rPr>
              <a:t>Speziell</a:t>
            </a:r>
            <a:r>
              <a:rPr lang="en-US" altLang="en-US" i="1" dirty="0">
                <a:latin typeface="Arial Narrow" panose="020B0606020202030204" pitchFamily="34" charset="0"/>
              </a:rPr>
              <a:t> stark </a:t>
            </a:r>
            <a:r>
              <a:rPr lang="en-US" altLang="en-US" i="1" dirty="0" err="1">
                <a:latin typeface="Arial Narrow" panose="020B0606020202030204" pitchFamily="34" charset="0"/>
              </a:rPr>
              <a:t>sind</a:t>
            </a:r>
            <a:r>
              <a:rPr lang="en-US" altLang="en-US" i="1" dirty="0">
                <a:latin typeface="Arial Narrow" panose="020B0606020202030204" pitchFamily="34" charset="0"/>
              </a:rPr>
              <a:t> die </a:t>
            </a:r>
            <a:r>
              <a:rPr lang="en-US" altLang="en-US" i="1" dirty="0" err="1">
                <a:latin typeface="Arial Narrow" panose="020B0606020202030204" pitchFamily="34" charset="0"/>
              </a:rPr>
              <a:t>Parallelen</a:t>
            </a:r>
            <a:r>
              <a:rPr lang="en-US" altLang="en-US" i="1" dirty="0">
                <a:latin typeface="Arial Narrow" panose="020B0606020202030204" pitchFamily="34" charset="0"/>
              </a:rPr>
              <a:t> von </a:t>
            </a:r>
            <a:r>
              <a:rPr lang="en-US" altLang="en-US" i="1" dirty="0" err="1">
                <a:latin typeface="Arial Narrow" panose="020B0606020202030204" pitchFamily="34" charset="0"/>
              </a:rPr>
              <a:t>projizierten</a:t>
            </a:r>
            <a:r>
              <a:rPr lang="en-US" altLang="en-US" i="1" dirty="0">
                <a:latin typeface="Arial Narrow" panose="020B0606020202030204" pitchFamily="34" charset="0"/>
              </a:rPr>
              <a:t> </a:t>
            </a:r>
            <a:r>
              <a:rPr lang="en-US" altLang="en-US" i="1" dirty="0" err="1">
                <a:latin typeface="Arial Narrow" panose="020B0606020202030204" pitchFamily="34" charset="0"/>
              </a:rPr>
              <a:t>Zei</a:t>
            </a:r>
            <a:r>
              <a:rPr lang="en-US" altLang="en-US" i="1" dirty="0">
                <a:latin typeface="Arial Narrow" panose="020B0606020202030204" pitchFamily="34" charset="0"/>
              </a:rPr>
              <a:t>-ten und </a:t>
            </a:r>
            <a:r>
              <a:rPr lang="en-US" altLang="en-US" i="1" dirty="0" err="1">
                <a:latin typeface="Arial Narrow" panose="020B0606020202030204" pitchFamily="34" charset="0"/>
              </a:rPr>
              <a:t>Begebenheiten</a:t>
            </a:r>
            <a:r>
              <a:rPr lang="en-US" altLang="en-US" i="1" dirty="0">
                <a:latin typeface="Arial Narrow" panose="020B0606020202030204" pitchFamily="34" charset="0"/>
              </a:rPr>
              <a:t> </a:t>
            </a:r>
            <a:r>
              <a:rPr lang="en-US" altLang="en-US" i="1" dirty="0" err="1">
                <a:latin typeface="Arial Narrow" panose="020B0606020202030204" pitchFamily="34" charset="0"/>
              </a:rPr>
              <a:t>während</a:t>
            </a:r>
            <a:r>
              <a:rPr lang="en-US" altLang="en-US" i="1" dirty="0">
                <a:latin typeface="Arial Narrow" panose="020B0606020202030204" pitchFamily="34" charset="0"/>
              </a:rPr>
              <a:t> der 70. </a:t>
            </a:r>
            <a:r>
              <a:rPr lang="en-US" altLang="en-US" i="1" dirty="0" err="1">
                <a:latin typeface="Arial Narrow" panose="020B0606020202030204" pitchFamily="34" charset="0"/>
              </a:rPr>
              <a:t>Woche</a:t>
            </a:r>
            <a:r>
              <a:rPr lang="en-US" altLang="en-US" i="1" dirty="0">
                <a:latin typeface="Arial Narrow" panose="020B0606020202030204" pitchFamily="34" charset="0"/>
              </a:rPr>
              <a:t> </a:t>
            </a:r>
            <a:r>
              <a:rPr lang="en-US" altLang="en-US" i="1" dirty="0" err="1">
                <a:latin typeface="Arial Narrow" panose="020B0606020202030204" pitchFamily="34" charset="0"/>
              </a:rPr>
              <a:t>mit</a:t>
            </a:r>
            <a:r>
              <a:rPr lang="en-US" altLang="en-US" i="1" dirty="0">
                <a:latin typeface="Arial Narrow" panose="020B0606020202030204" pitchFamily="34" charset="0"/>
              </a:rPr>
              <a:t>  </a:t>
            </a:r>
            <a:r>
              <a:rPr lang="en-US" altLang="en-US" i="1" dirty="0" err="1">
                <a:latin typeface="Arial Narrow" panose="020B0606020202030204" pitchFamily="34" charset="0"/>
              </a:rPr>
              <a:t>Zeiten</a:t>
            </a:r>
            <a:r>
              <a:rPr lang="en-US" altLang="en-US" i="1" dirty="0">
                <a:latin typeface="Arial Narrow" panose="020B0606020202030204" pitchFamily="34" charset="0"/>
              </a:rPr>
              <a:t> und </a:t>
            </a:r>
            <a:r>
              <a:rPr lang="en-US" altLang="en-US" i="1" dirty="0" err="1">
                <a:latin typeface="Arial Narrow" panose="020B0606020202030204" pitchFamily="34" charset="0"/>
              </a:rPr>
              <a:t>Begebenheiten</a:t>
            </a:r>
            <a:r>
              <a:rPr lang="en-US" altLang="en-US" i="1" dirty="0">
                <a:latin typeface="Arial Narrow" panose="020B0606020202030204" pitchFamily="34" charset="0"/>
              </a:rPr>
              <a:t> </a:t>
            </a:r>
            <a:r>
              <a:rPr lang="en-US" altLang="en-US" i="1" dirty="0" err="1">
                <a:latin typeface="Arial Narrow" panose="020B0606020202030204" pitchFamily="34" charset="0"/>
              </a:rPr>
              <a:t>aus</a:t>
            </a:r>
            <a:r>
              <a:rPr lang="en-US" altLang="en-US" i="1" dirty="0">
                <a:latin typeface="Arial Narrow" panose="020B0606020202030204" pitchFamily="34" charset="0"/>
              </a:rPr>
              <a:t> der </a:t>
            </a:r>
            <a:r>
              <a:rPr lang="en-US" altLang="en-US" i="1" dirty="0" err="1">
                <a:latin typeface="Arial Narrow" panose="020B0606020202030204" pitchFamily="34" charset="0"/>
              </a:rPr>
              <a:t>Makkabäerzeit</a:t>
            </a:r>
            <a:r>
              <a:rPr lang="en-US" altLang="en-US" i="1" dirty="0">
                <a:latin typeface="Arial Narrow" panose="020B0606020202030204" pitchFamily="34" charset="0"/>
              </a:rPr>
              <a:t>.</a:t>
            </a:r>
          </a:p>
          <a:p>
            <a:pPr eaLnBrk="1" hangingPunct="1">
              <a:buFont typeface="Wingdings" pitchFamily="2" charset="2"/>
              <a:buNone/>
              <a:defRPr/>
            </a:pPr>
            <a:r>
              <a:rPr lang="en-US" altLang="en-US" i="1" dirty="0">
                <a:latin typeface="Arial Narrow" panose="020B0606020202030204" pitchFamily="34" charset="0"/>
              </a:rPr>
              <a:t>Aber der </a:t>
            </a:r>
            <a:r>
              <a:rPr lang="en-US" altLang="en-US" i="1" dirty="0" err="1">
                <a:latin typeface="Arial Narrow" panose="020B0606020202030204" pitchFamily="34" charset="0"/>
              </a:rPr>
              <a:t>Mittelteil</a:t>
            </a:r>
            <a:r>
              <a:rPr lang="en-US" altLang="en-US" i="1" dirty="0">
                <a:latin typeface="Arial Narrow" panose="020B0606020202030204" pitchFamily="34" charset="0"/>
              </a:rPr>
              <a:t> </a:t>
            </a:r>
            <a:r>
              <a:rPr lang="en-US" altLang="en-US" i="1" dirty="0">
                <a:effectLst/>
                <a:latin typeface="Arial Narrow" panose="020B0606020202030204" pitchFamily="34" charset="0"/>
              </a:rPr>
              <a:t>(62 </a:t>
            </a:r>
            <a:r>
              <a:rPr lang="en-US" altLang="en-US" i="1" dirty="0" err="1">
                <a:effectLst/>
                <a:latin typeface="Arial Narrow" panose="020B0606020202030204" pitchFamily="34" charset="0"/>
              </a:rPr>
              <a:t>Wochen</a:t>
            </a:r>
            <a:r>
              <a:rPr lang="en-US" altLang="en-US" i="1" dirty="0">
                <a:effectLst/>
                <a:latin typeface="Arial Narrow" panose="020B0606020202030204" pitchFamily="34" charset="0"/>
              </a:rPr>
              <a:t>) </a:t>
            </a:r>
            <a:r>
              <a:rPr lang="en-US" altLang="en-US" i="1" dirty="0" err="1">
                <a:effectLst/>
                <a:latin typeface="Arial Narrow" panose="020B0606020202030204" pitchFamily="34" charset="0"/>
              </a:rPr>
              <a:t>ist</a:t>
            </a:r>
            <a:r>
              <a:rPr lang="en-US" altLang="en-US" i="1" dirty="0">
                <a:effectLst/>
                <a:latin typeface="Arial Narrow" panose="020B0606020202030204" pitchFamily="34" charset="0"/>
              </a:rPr>
              <a:t> </a:t>
            </a:r>
            <a:r>
              <a:rPr lang="en-US" altLang="en-US" i="1" dirty="0" err="1">
                <a:effectLst/>
                <a:latin typeface="Arial Narrow" panose="020B0606020202030204" pitchFamily="34" charset="0"/>
              </a:rPr>
              <a:t>nur</a:t>
            </a:r>
            <a:r>
              <a:rPr lang="en-US" altLang="en-US" i="1" dirty="0">
                <a:effectLst/>
                <a:latin typeface="Arial Narrow" panose="020B0606020202030204" pitchFamily="34" charset="0"/>
              </a:rPr>
              <a:t> 367 Jahre lang, 67 Jahre </a:t>
            </a:r>
            <a:r>
              <a:rPr lang="en-US" altLang="en-US" i="1" dirty="0" err="1">
                <a:effectLst/>
                <a:latin typeface="Arial Narrow" panose="020B0606020202030204" pitchFamily="34" charset="0"/>
              </a:rPr>
              <a:t>weniger</a:t>
            </a:r>
            <a:r>
              <a:rPr lang="en-US" altLang="en-US" i="1" dirty="0">
                <a:effectLst/>
                <a:latin typeface="Arial Narrow" panose="020B0606020202030204" pitchFamily="34" charset="0"/>
              </a:rPr>
              <a:t> </a:t>
            </a:r>
            <a:r>
              <a:rPr lang="en-US" altLang="en-US" i="1" dirty="0" err="1">
                <a:effectLst/>
                <a:latin typeface="Arial Narrow" panose="020B0606020202030204" pitchFamily="34" charset="0"/>
              </a:rPr>
              <a:t>als</a:t>
            </a:r>
            <a:r>
              <a:rPr lang="en-US" altLang="en-US" i="1" dirty="0">
                <a:effectLst/>
                <a:latin typeface="Arial Narrow" panose="020B0606020202030204" pitchFamily="34" charset="0"/>
              </a:rPr>
              <a:t> das </a:t>
            </a:r>
            <a:r>
              <a:rPr lang="en-US" altLang="en-US" i="1" dirty="0" err="1">
                <a:effectLst/>
                <a:latin typeface="Arial Narrow" panose="020B0606020202030204" pitchFamily="34" charset="0"/>
              </a:rPr>
              <a:t>vom</a:t>
            </a:r>
            <a:r>
              <a:rPr lang="en-US" altLang="en-US" i="1" dirty="0">
                <a:effectLst/>
                <a:latin typeface="Arial Narrow" panose="020B0606020202030204" pitchFamily="34" charset="0"/>
              </a:rPr>
              <a:t> Schema </a:t>
            </a:r>
            <a:r>
              <a:rPr lang="en-US" altLang="en-US" i="1" dirty="0" err="1">
                <a:effectLst/>
                <a:latin typeface="Arial Narrow" panose="020B0606020202030204" pitchFamily="34" charset="0"/>
              </a:rPr>
              <a:t>Verlangte</a:t>
            </a:r>
            <a:r>
              <a:rPr lang="en-US" altLang="en-US" i="1" dirty="0">
                <a:effectLst/>
                <a:latin typeface="Arial Narrow" panose="020B0606020202030204" pitchFamily="34" charset="0"/>
              </a:rPr>
              <a:t>. Der </a:t>
            </a:r>
            <a:r>
              <a:rPr lang="en-US" altLang="en-US" i="1" dirty="0" err="1">
                <a:effectLst/>
                <a:latin typeface="Arial Narrow" panose="020B0606020202030204" pitchFamily="34" charset="0"/>
              </a:rPr>
              <a:t>Verfasser</a:t>
            </a:r>
            <a:r>
              <a:rPr lang="en-US" altLang="en-US" i="1" dirty="0">
                <a:effectLst/>
                <a:latin typeface="Arial Narrow" panose="020B0606020202030204" pitchFamily="34" charset="0"/>
              </a:rPr>
              <a:t> von Daniel hat also </a:t>
            </a:r>
            <a:r>
              <a:rPr lang="en-US" altLang="en-US" i="1" dirty="0" err="1">
                <a:effectLst/>
                <a:latin typeface="Arial Narrow" panose="020B0606020202030204" pitchFamily="34" charset="0"/>
              </a:rPr>
              <a:t>historische</a:t>
            </a:r>
            <a:r>
              <a:rPr lang="en-US" altLang="en-US" i="1" dirty="0">
                <a:effectLst/>
                <a:latin typeface="Arial Narrow" panose="020B0606020202030204" pitchFamily="34" charset="0"/>
              </a:rPr>
              <a:t> </a:t>
            </a:r>
            <a:r>
              <a:rPr lang="en-US" altLang="en-US" i="1" dirty="0" err="1">
                <a:effectLst/>
                <a:latin typeface="Arial Narrow" panose="020B0606020202030204" pitchFamily="34" charset="0"/>
              </a:rPr>
              <a:t>Ungenauigkeit</a:t>
            </a:r>
            <a:r>
              <a:rPr lang="en-US" altLang="en-US" i="1" dirty="0">
                <a:effectLst/>
                <a:latin typeface="Arial Narrow" panose="020B0606020202030204" pitchFamily="34" charset="0"/>
              </a:rPr>
              <a:t> </a:t>
            </a:r>
            <a:r>
              <a:rPr lang="en-US" altLang="en-US" i="1" dirty="0" err="1">
                <a:effectLst/>
                <a:latin typeface="Arial Narrow" panose="020B0606020202030204" pitchFamily="34" charset="0"/>
              </a:rPr>
              <a:t>oder</a:t>
            </a:r>
            <a:r>
              <a:rPr lang="en-US" altLang="en-US" i="1" dirty="0">
                <a:effectLst/>
                <a:latin typeface="Arial Narrow" panose="020B0606020202030204" pitchFamily="34" charset="0"/>
              </a:rPr>
              <a:t> </a:t>
            </a:r>
            <a:r>
              <a:rPr lang="en-US" altLang="en-US" i="1" dirty="0" err="1">
                <a:effectLst/>
                <a:latin typeface="Arial Narrow" panose="020B0606020202030204" pitchFamily="34" charset="0"/>
              </a:rPr>
              <a:t>symbolische</a:t>
            </a:r>
            <a:r>
              <a:rPr lang="en-US" altLang="en-US" i="1" dirty="0">
                <a:effectLst/>
                <a:latin typeface="Arial Narrow" panose="020B0606020202030204" pitchFamily="34" charset="0"/>
              </a:rPr>
              <a:t> </a:t>
            </a:r>
            <a:r>
              <a:rPr lang="en-US" altLang="en-US" i="1" dirty="0" err="1">
                <a:effectLst/>
                <a:latin typeface="Arial Narrow" panose="020B0606020202030204" pitchFamily="34" charset="0"/>
              </a:rPr>
              <a:t>Zahlen</a:t>
            </a:r>
            <a:r>
              <a:rPr lang="en-US" altLang="en-US" i="1" dirty="0">
                <a:effectLst/>
                <a:latin typeface="Arial Narrow" panose="020B0606020202030204" pitchFamily="34" charset="0"/>
              </a:rPr>
              <a:t> </a:t>
            </a:r>
            <a:r>
              <a:rPr lang="en-US" altLang="en-US" i="1" dirty="0" err="1">
                <a:effectLst/>
                <a:latin typeface="Arial Narrow" panose="020B0606020202030204" pitchFamily="34" charset="0"/>
              </a:rPr>
              <a:t>für</a:t>
            </a:r>
            <a:r>
              <a:rPr lang="en-US" altLang="en-US" i="1" dirty="0">
                <a:effectLst/>
                <a:latin typeface="Arial Narrow" panose="020B0606020202030204" pitchFamily="34" charset="0"/>
              </a:rPr>
              <a:t> </a:t>
            </a:r>
            <a:r>
              <a:rPr lang="en-US" altLang="en-US" i="1" dirty="0" err="1">
                <a:effectLst/>
                <a:latin typeface="Arial Narrow" panose="020B0606020202030204" pitchFamily="34" charset="0"/>
              </a:rPr>
              <a:t>diese</a:t>
            </a:r>
            <a:r>
              <a:rPr lang="en-US" altLang="en-US" i="1" dirty="0">
                <a:effectLst/>
                <a:latin typeface="Arial Narrow" panose="020B0606020202030204" pitchFamily="34" charset="0"/>
              </a:rPr>
              <a:t> </a:t>
            </a:r>
            <a:r>
              <a:rPr lang="en-US" altLang="en-US" i="1" dirty="0" err="1">
                <a:effectLst/>
                <a:latin typeface="Arial Narrow" panose="020B0606020202030204" pitchFamily="34" charset="0"/>
              </a:rPr>
              <a:t>Zeitspanne</a:t>
            </a:r>
            <a:r>
              <a:rPr lang="en-US" altLang="en-US" i="1" dirty="0">
                <a:effectLst/>
                <a:latin typeface="Arial Narrow" panose="020B0606020202030204" pitchFamily="34" charset="0"/>
              </a:rPr>
              <a:t> </a:t>
            </a:r>
            <a:r>
              <a:rPr lang="en-US" altLang="en-US" i="1" dirty="0" err="1">
                <a:effectLst/>
                <a:latin typeface="Arial Narrow" panose="020B0606020202030204" pitchFamily="34" charset="0"/>
              </a:rPr>
              <a:t>verwendet</a:t>
            </a:r>
            <a:r>
              <a:rPr lang="en-US" altLang="en-US" i="1" dirty="0">
                <a:effectLst/>
                <a:latin typeface="Arial Narrow" panose="020B0606020202030204" pitchFamily="34" charset="0"/>
              </a:rPr>
              <a:t>.</a:t>
            </a:r>
            <a:endParaRPr lang="en-US" altLang="en-US" i="1" dirty="0">
              <a:latin typeface="Arial Narrow" panose="020B0606020202030204" pitchFamily="34" charset="0"/>
            </a:endParaRPr>
          </a:p>
          <a:p>
            <a:pPr eaLnBrk="1" hangingPunct="1">
              <a:buFont typeface="Wingdings" pitchFamily="2" charset="2"/>
              <a:buNone/>
              <a:defRPr/>
            </a:pPr>
            <a:endParaRPr lang="en-US" altLang="en-US" sz="1400" dirty="0">
              <a:latin typeface="Arial Rounded MT Bold" pitchFamily="34" charset="0"/>
            </a:endParaRPr>
          </a:p>
        </p:txBody>
      </p:sp>
      <p:sp>
        <p:nvSpPr>
          <p:cNvPr id="5" name="Slide Number Placeholder 5">
            <a:extLst>
              <a:ext uri="{FF2B5EF4-FFF2-40B4-BE49-F238E27FC236}">
                <a16:creationId xmlns:a16="http://schemas.microsoft.com/office/drawing/2014/main" id="{ADC2947A-E8D6-B34E-A7A4-62814DE93831}"/>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135</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10627">
                                            <p:txEl>
                                              <p:pRg st="0" end="0"/>
                                            </p:txEl>
                                          </p:spTgt>
                                        </p:tgtEl>
                                        <p:attrNameLst>
                                          <p:attrName>style.visibility</p:attrName>
                                        </p:attrNameLst>
                                      </p:cBhvr>
                                      <p:to>
                                        <p:strVal val="visible"/>
                                      </p:to>
                                    </p:set>
                                    <p:anim calcmode="lin" valueType="num">
                                      <p:cBhvr>
                                        <p:cTn id="7" dur="500" fill="hold"/>
                                        <p:tgtEl>
                                          <p:spTgt spid="41062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1062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1062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106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10627">
                                            <p:txEl>
                                              <p:pRg st="1" end="1"/>
                                            </p:txEl>
                                          </p:spTgt>
                                        </p:tgtEl>
                                        <p:attrNameLst>
                                          <p:attrName>style.visibility</p:attrName>
                                        </p:attrNameLst>
                                      </p:cBhvr>
                                      <p:to>
                                        <p:strVal val="visible"/>
                                      </p:to>
                                    </p:set>
                                    <p:anim calcmode="lin" valueType="num">
                                      <p:cBhvr>
                                        <p:cTn id="15" dur="500" fill="hold"/>
                                        <p:tgtEl>
                                          <p:spTgt spid="41062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1062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1062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1062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D2C8170E-1BFD-324B-A3F4-55BAC4B4D874}"/>
              </a:ext>
            </a:extLst>
          </p:cNvPr>
          <p:cNvSpPr>
            <a:spLocks noGrp="1" noChangeArrowheads="1"/>
          </p:cNvSpPr>
          <p:nvPr>
            <p:ph type="title"/>
          </p:nvPr>
        </p:nvSpPr>
        <p:spPr>
          <a:xfrm>
            <a:off x="0" y="0"/>
            <a:ext cx="8534400" cy="838200"/>
          </a:xfrm>
        </p:spPr>
        <p:txBody>
          <a:bodyPr/>
          <a:lstStyle/>
          <a:p>
            <a:pPr eaLnBrk="1" hangingPunct="1">
              <a:defRPr/>
            </a:pPr>
            <a:r>
              <a:rPr lang="en-US" altLang="en-US" dirty="0">
                <a:latin typeface="Impact" panose="020B0806030902050204" pitchFamily="34" charset="0"/>
              </a:rPr>
              <a:t>MESSIANISCHE SICHT DER 70 WOCHEN</a:t>
            </a:r>
          </a:p>
        </p:txBody>
      </p:sp>
      <p:sp>
        <p:nvSpPr>
          <p:cNvPr id="237571" name="Text Box 3">
            <a:extLst>
              <a:ext uri="{FF2B5EF4-FFF2-40B4-BE49-F238E27FC236}">
                <a16:creationId xmlns:a16="http://schemas.microsoft.com/office/drawing/2014/main" id="{AE7F77DE-B3CA-5D4C-A4C5-9389277015DA}"/>
              </a:ext>
            </a:extLst>
          </p:cNvPr>
          <p:cNvSpPr txBox="1">
            <a:spLocks noChangeArrowheads="1"/>
          </p:cNvSpPr>
          <p:nvPr/>
        </p:nvSpPr>
        <p:spPr bwMode="auto">
          <a:xfrm>
            <a:off x="381000" y="914400"/>
            <a:ext cx="19050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dirty="0">
                <a:solidFill>
                  <a:schemeClr val="bg1"/>
                </a:solidFill>
                <a:latin typeface="Eras Demi ITC" panose="020F0502020204030204" pitchFamily="34" charset="0"/>
              </a:rPr>
              <a:t>7 WOCHEN</a:t>
            </a:r>
          </a:p>
          <a:p>
            <a:pPr eaLnBrk="1" hangingPunct="1">
              <a:spcBef>
                <a:spcPct val="50000"/>
              </a:spcBef>
              <a:buClrTx/>
              <a:buSzTx/>
              <a:buFontTx/>
              <a:buNone/>
            </a:pPr>
            <a:r>
              <a:rPr lang="en-US" altLang="en-US" sz="1800" b="1" dirty="0">
                <a:solidFill>
                  <a:schemeClr val="bg1"/>
                </a:solidFill>
                <a:latin typeface="Eras Demi ITC" panose="020F0502020204030204" pitchFamily="34" charset="0"/>
              </a:rPr>
              <a:t>(49 Jahre)</a:t>
            </a:r>
          </a:p>
        </p:txBody>
      </p:sp>
      <p:sp>
        <p:nvSpPr>
          <p:cNvPr id="237572" name="Text Box 4">
            <a:extLst>
              <a:ext uri="{FF2B5EF4-FFF2-40B4-BE49-F238E27FC236}">
                <a16:creationId xmlns:a16="http://schemas.microsoft.com/office/drawing/2014/main" id="{2C49CDF1-B032-7340-A83E-397B585D5F37}"/>
              </a:ext>
            </a:extLst>
          </p:cNvPr>
          <p:cNvSpPr txBox="1">
            <a:spLocks noChangeArrowheads="1"/>
          </p:cNvSpPr>
          <p:nvPr/>
        </p:nvSpPr>
        <p:spPr bwMode="auto">
          <a:xfrm>
            <a:off x="2286000" y="914400"/>
            <a:ext cx="25146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dirty="0">
                <a:solidFill>
                  <a:schemeClr val="bg1"/>
                </a:solidFill>
                <a:latin typeface="Eras Demi ITC" panose="020F0502020204030204" pitchFamily="34" charset="0"/>
              </a:rPr>
              <a:t>62 WOCHEN</a:t>
            </a:r>
          </a:p>
          <a:p>
            <a:pPr eaLnBrk="1" hangingPunct="1">
              <a:spcBef>
                <a:spcPct val="50000"/>
              </a:spcBef>
              <a:buClrTx/>
              <a:buSzTx/>
              <a:buFontTx/>
              <a:buNone/>
            </a:pPr>
            <a:r>
              <a:rPr lang="en-US" altLang="en-US" sz="1800" b="1" dirty="0">
                <a:solidFill>
                  <a:schemeClr val="bg1"/>
                </a:solidFill>
                <a:latin typeface="Eras Demi ITC" panose="020F0502020204030204" pitchFamily="34" charset="0"/>
              </a:rPr>
              <a:t>(434 Jahre)</a:t>
            </a:r>
          </a:p>
        </p:txBody>
      </p:sp>
      <p:sp>
        <p:nvSpPr>
          <p:cNvPr id="237573" name="Text Box 5">
            <a:extLst>
              <a:ext uri="{FF2B5EF4-FFF2-40B4-BE49-F238E27FC236}">
                <a16:creationId xmlns:a16="http://schemas.microsoft.com/office/drawing/2014/main" id="{2F6A30F7-9049-D94E-AC21-024C9E4DFA33}"/>
              </a:ext>
            </a:extLst>
          </p:cNvPr>
          <p:cNvSpPr txBox="1">
            <a:spLocks noChangeArrowheads="1"/>
          </p:cNvSpPr>
          <p:nvPr/>
        </p:nvSpPr>
        <p:spPr bwMode="auto">
          <a:xfrm>
            <a:off x="4800600" y="914400"/>
            <a:ext cx="14478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b="1" dirty="0">
                <a:solidFill>
                  <a:schemeClr val="bg1"/>
                </a:solidFill>
                <a:latin typeface="Eras Demi ITC" panose="020F0502020204030204" pitchFamily="34" charset="0"/>
              </a:rPr>
              <a:t>½ </a:t>
            </a:r>
            <a:r>
              <a:rPr lang="en-US" altLang="en-US" sz="2400" b="1" dirty="0">
                <a:solidFill>
                  <a:schemeClr val="bg1"/>
                </a:solidFill>
                <a:latin typeface="Eras Demi ITC" panose="020F0502020204030204" pitchFamily="34" charset="0"/>
              </a:rPr>
              <a:t>WO.</a:t>
            </a:r>
          </a:p>
          <a:p>
            <a:pPr eaLnBrk="1" hangingPunct="1">
              <a:spcBef>
                <a:spcPct val="50000"/>
              </a:spcBef>
              <a:buClrTx/>
              <a:buSzTx/>
              <a:buFontTx/>
              <a:buNone/>
            </a:pPr>
            <a:r>
              <a:rPr lang="en-US" altLang="en-US" sz="1800" b="1" dirty="0">
                <a:solidFill>
                  <a:schemeClr val="bg1"/>
                </a:solidFill>
                <a:latin typeface="Eras Demi ITC" panose="020F0502020204030204" pitchFamily="34" charset="0"/>
              </a:rPr>
              <a:t>(3 ½ Jahre)</a:t>
            </a:r>
          </a:p>
        </p:txBody>
      </p:sp>
      <p:sp>
        <p:nvSpPr>
          <p:cNvPr id="159750" name="Text Box 6">
            <a:extLst>
              <a:ext uri="{FF2B5EF4-FFF2-40B4-BE49-F238E27FC236}">
                <a16:creationId xmlns:a16="http://schemas.microsoft.com/office/drawing/2014/main" id="{132307AB-E77B-6F49-9B09-6F0C504AED85}"/>
              </a:ext>
            </a:extLst>
          </p:cNvPr>
          <p:cNvSpPr txBox="1">
            <a:spLocks noChangeArrowheads="1"/>
          </p:cNvSpPr>
          <p:nvPr/>
        </p:nvSpPr>
        <p:spPr bwMode="auto">
          <a:xfrm>
            <a:off x="381000" y="2209800"/>
            <a:ext cx="8763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buClrTx/>
              <a:buSzTx/>
              <a:buFontTx/>
              <a:buNone/>
            </a:pPr>
            <a:r>
              <a:rPr lang="en-US" altLang="en-US" sz="1800" i="1" dirty="0">
                <a:latin typeface="Arial Narrow" panose="020B0604020202020204" pitchFamily="34" charset="0"/>
              </a:rPr>
              <a:t>Darius’ </a:t>
            </a:r>
            <a:r>
              <a:rPr lang="en-US" altLang="en-US" sz="1800" i="1" dirty="0" err="1">
                <a:latin typeface="Arial Narrow" panose="020B0604020202020204" pitchFamily="34" charset="0"/>
              </a:rPr>
              <a:t>Erlass</a:t>
            </a:r>
            <a:r>
              <a:rPr lang="en-US" altLang="en-US" sz="1800" i="1" dirty="0">
                <a:latin typeface="Arial Narrow" panose="020B0604020202020204" pitchFamily="34" charset="0"/>
              </a:rPr>
              <a:t>	Jesus’ public ministry begins			               </a:t>
            </a:r>
            <a:r>
              <a:rPr lang="en-US" altLang="en-US" sz="1800" i="1" dirty="0" err="1">
                <a:latin typeface="Arial Narrow" panose="020B0604020202020204" pitchFamily="34" charset="0"/>
              </a:rPr>
              <a:t>Jüdische</a:t>
            </a:r>
            <a:r>
              <a:rPr lang="en-US" altLang="en-US" sz="1800" i="1" dirty="0">
                <a:latin typeface="Arial Narrow" panose="020B0604020202020204" pitchFamily="34" charset="0"/>
              </a:rPr>
              <a:t> Zeit d.</a:t>
            </a:r>
          </a:p>
          <a:p>
            <a:pPr eaLnBrk="1" hangingPunct="1">
              <a:buClrTx/>
              <a:buSzTx/>
              <a:buFontTx/>
              <a:buNone/>
            </a:pPr>
            <a:r>
              <a:rPr lang="en-US" altLang="en-US" sz="1800" i="1" dirty="0">
                <a:latin typeface="Arial Narrow" panose="020B0604020202020204" pitchFamily="34" charset="0"/>
              </a:rPr>
              <a:t>f. </a:t>
            </a:r>
            <a:r>
              <a:rPr lang="en-US" altLang="en-US" sz="1800" i="1" dirty="0" err="1">
                <a:latin typeface="Arial Narrow" panose="020B0604020202020204" pitchFamily="34" charset="0"/>
              </a:rPr>
              <a:t>Esra</a:t>
            </a:r>
            <a:r>
              <a:rPr lang="en-US" altLang="en-US" sz="1800" i="1" dirty="0">
                <a:latin typeface="Arial Narrow" panose="020B0604020202020204" pitchFamily="34" charset="0"/>
              </a:rPr>
              <a:t>, 458 </a:t>
            </a:r>
            <a:r>
              <a:rPr lang="en-US" altLang="en-US" sz="1800" i="1" dirty="0" err="1">
                <a:latin typeface="Arial Narrow" panose="020B0604020202020204" pitchFamily="34" charset="0"/>
              </a:rPr>
              <a:t>v.Chr</a:t>
            </a:r>
            <a:r>
              <a:rPr lang="en-US" altLang="en-US" sz="1800" i="1" dirty="0">
                <a:latin typeface="Arial Narrow" panose="020B0604020202020204" pitchFamily="34" charset="0"/>
              </a:rPr>
              <a:t>.		        25-26	  </a:t>
            </a:r>
            <a:r>
              <a:rPr lang="en-US" altLang="en-US" sz="1800" i="1" dirty="0" err="1">
                <a:latin typeface="Arial Narrow" panose="020B0604020202020204" pitchFamily="34" charset="0"/>
              </a:rPr>
              <a:t>n.Chr</a:t>
            </a:r>
            <a:r>
              <a:rPr lang="en-US" altLang="en-US" sz="1800" i="1" dirty="0">
                <a:latin typeface="Arial Narrow" panose="020B0604020202020204" pitchFamily="34" charset="0"/>
              </a:rPr>
              <a:t>.        Jesu </a:t>
            </a:r>
            <a:r>
              <a:rPr lang="en-US" altLang="en-US" sz="1800" i="1" dirty="0" err="1">
                <a:latin typeface="Arial Narrow" panose="020B0604020202020204" pitchFamily="34" charset="0"/>
              </a:rPr>
              <a:t>Kreuzigung</a:t>
            </a:r>
            <a:r>
              <a:rPr lang="en-US" altLang="en-US" sz="1800" i="1" dirty="0">
                <a:latin typeface="Arial Narrow" panose="020B0604020202020204" pitchFamily="34" charset="0"/>
              </a:rPr>
              <a:t>              </a:t>
            </a:r>
            <a:r>
              <a:rPr lang="en-US" altLang="en-US" sz="1800" i="1" dirty="0" err="1">
                <a:latin typeface="Arial Narrow" panose="020B0604020202020204" pitchFamily="34" charset="0"/>
              </a:rPr>
              <a:t>Gemeinde</a:t>
            </a:r>
            <a:r>
              <a:rPr lang="en-US" altLang="en-US" sz="1800" i="1" dirty="0">
                <a:latin typeface="Arial Narrow" panose="020B0604020202020204" pitchFamily="34" charset="0"/>
              </a:rPr>
              <a:t> </a:t>
            </a:r>
            <a:r>
              <a:rPr lang="en-US" altLang="en-US" sz="1800" i="1" dirty="0" err="1">
                <a:latin typeface="Arial Narrow" panose="020B0604020202020204" pitchFamily="34" charset="0"/>
              </a:rPr>
              <a:t>endet</a:t>
            </a:r>
            <a:endParaRPr lang="en-US" altLang="en-US" sz="1800" i="1" dirty="0">
              <a:latin typeface="Arial Narrow" panose="020B0604020202020204" pitchFamily="34" charset="0"/>
            </a:endParaRPr>
          </a:p>
          <a:p>
            <a:pPr eaLnBrk="1" hangingPunct="1">
              <a:buClrTx/>
              <a:buSzTx/>
              <a:buFontTx/>
              <a:buNone/>
            </a:pPr>
            <a:r>
              <a:rPr lang="en-US" altLang="en-US" sz="1800" dirty="0" err="1">
                <a:latin typeface="HebrewTh" pitchFamily="2" charset="0"/>
              </a:rPr>
              <a:t>bUwTA</a:t>
            </a:r>
            <a:r>
              <a:rPr lang="en-US" altLang="en-US" sz="1800" i="1" dirty="0">
                <a:latin typeface="Arial Narrow" panose="020B0604020202020204" pitchFamily="34" charset="0"/>
              </a:rPr>
              <a:t> (=to return)					30 </a:t>
            </a:r>
            <a:r>
              <a:rPr lang="en-US" altLang="en-US" sz="1800" i="1" dirty="0" err="1">
                <a:latin typeface="Arial Narrow" panose="020B0604020202020204" pitchFamily="34" charset="0"/>
              </a:rPr>
              <a:t>n.Chr</a:t>
            </a:r>
            <a:r>
              <a:rPr lang="en-US" altLang="en-US" sz="1800" i="1" dirty="0">
                <a:latin typeface="Arial Narrow" panose="020B0604020202020204" pitchFamily="34" charset="0"/>
              </a:rPr>
              <a:t>.</a:t>
            </a:r>
          </a:p>
          <a:p>
            <a:pPr eaLnBrk="1" hangingPunct="1">
              <a:buClrTx/>
              <a:buSzTx/>
              <a:buFontTx/>
              <a:buNone/>
            </a:pPr>
            <a:endParaRPr lang="en-US" altLang="en-US" sz="1800" i="1" dirty="0">
              <a:latin typeface="Arial Narrow" panose="020B0604020202020204" pitchFamily="34" charset="0"/>
            </a:endParaRPr>
          </a:p>
          <a:p>
            <a:pPr eaLnBrk="1" hangingPunct="1">
              <a:buClrTx/>
              <a:buSzTx/>
              <a:buFontTx/>
              <a:buNone/>
            </a:pPr>
            <a:r>
              <a:rPr lang="en-US" altLang="en-US" sz="1800" i="1" dirty="0">
                <a:latin typeface="Arial Narrow" panose="020B0604020202020204" pitchFamily="34" charset="0"/>
              </a:rPr>
              <a:t>								Titus </a:t>
            </a:r>
            <a:r>
              <a:rPr lang="en-US" altLang="en-US" sz="1800" i="1" dirty="0" err="1">
                <a:latin typeface="Arial Narrow" panose="020B0604020202020204" pitchFamily="34" charset="0"/>
              </a:rPr>
              <a:t>zerstört</a:t>
            </a:r>
            <a:endParaRPr lang="en-US" altLang="en-US" sz="1800" i="1" dirty="0">
              <a:latin typeface="Arial Narrow" panose="020B0604020202020204" pitchFamily="34" charset="0"/>
            </a:endParaRPr>
          </a:p>
          <a:p>
            <a:pPr eaLnBrk="1" hangingPunct="1">
              <a:buClrTx/>
              <a:buSzTx/>
              <a:buFontTx/>
              <a:buNone/>
            </a:pPr>
            <a:r>
              <a:rPr lang="en-US" altLang="en-US" sz="1800" i="1" dirty="0">
                <a:latin typeface="Arial Narrow" panose="020B0604020202020204" pitchFamily="34" charset="0"/>
              </a:rPr>
              <a:t>							         d. </a:t>
            </a:r>
            <a:r>
              <a:rPr lang="en-US" altLang="en-US" sz="1800" i="1" dirty="0" err="1">
                <a:latin typeface="Arial Narrow" panose="020B0604020202020204" pitchFamily="34" charset="0"/>
              </a:rPr>
              <a:t>Tempel</a:t>
            </a:r>
            <a:r>
              <a:rPr lang="en-US" altLang="en-US" sz="1800" i="1" dirty="0">
                <a:latin typeface="Arial Narrow" panose="020B0604020202020204" pitchFamily="34" charset="0"/>
              </a:rPr>
              <a:t>, 70 </a:t>
            </a:r>
            <a:r>
              <a:rPr lang="en-US" altLang="en-US" sz="1800" i="1" dirty="0" err="1">
                <a:latin typeface="Arial Narrow" panose="020B0604020202020204" pitchFamily="34" charset="0"/>
              </a:rPr>
              <a:t>n.Chr</a:t>
            </a:r>
            <a:r>
              <a:rPr lang="en-US" altLang="en-US" sz="1800" i="1" dirty="0">
                <a:latin typeface="Arial Narrow" panose="020B0604020202020204" pitchFamily="34" charset="0"/>
              </a:rPr>
              <a:t>.</a:t>
            </a:r>
          </a:p>
        </p:txBody>
      </p:sp>
      <p:sp>
        <p:nvSpPr>
          <p:cNvPr id="237575" name="AutoShape 7">
            <a:extLst>
              <a:ext uri="{FF2B5EF4-FFF2-40B4-BE49-F238E27FC236}">
                <a16:creationId xmlns:a16="http://schemas.microsoft.com/office/drawing/2014/main" id="{104CA2FA-7E13-5B47-B652-B97801502D3D}"/>
              </a:ext>
            </a:extLst>
          </p:cNvPr>
          <p:cNvSpPr>
            <a:spLocks noChangeArrowheads="1"/>
          </p:cNvSpPr>
          <p:nvPr/>
        </p:nvSpPr>
        <p:spPr bwMode="auto">
          <a:xfrm>
            <a:off x="152400" y="19050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7577" name="AutoShape 9">
            <a:extLst>
              <a:ext uri="{FF2B5EF4-FFF2-40B4-BE49-F238E27FC236}">
                <a16:creationId xmlns:a16="http://schemas.microsoft.com/office/drawing/2014/main" id="{3ECE2A4C-E50E-A545-802C-BD972C3C9657}"/>
              </a:ext>
            </a:extLst>
          </p:cNvPr>
          <p:cNvSpPr>
            <a:spLocks noChangeArrowheads="1"/>
          </p:cNvSpPr>
          <p:nvPr/>
        </p:nvSpPr>
        <p:spPr bwMode="auto">
          <a:xfrm>
            <a:off x="7315200" y="19050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7579" name="AutoShape 11">
            <a:extLst>
              <a:ext uri="{FF2B5EF4-FFF2-40B4-BE49-F238E27FC236}">
                <a16:creationId xmlns:a16="http://schemas.microsoft.com/office/drawing/2014/main" id="{97C2560D-23D1-4B44-8DDA-0092F3742716}"/>
              </a:ext>
            </a:extLst>
          </p:cNvPr>
          <p:cNvSpPr>
            <a:spLocks noChangeArrowheads="1"/>
          </p:cNvSpPr>
          <p:nvPr/>
        </p:nvSpPr>
        <p:spPr bwMode="auto">
          <a:xfrm rot="5400000">
            <a:off x="5943600" y="2057400"/>
            <a:ext cx="533400" cy="381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37580" name="Line 12">
            <a:extLst>
              <a:ext uri="{FF2B5EF4-FFF2-40B4-BE49-F238E27FC236}">
                <a16:creationId xmlns:a16="http://schemas.microsoft.com/office/drawing/2014/main" id="{CB460B60-FC68-A340-9E49-538AD3DCB162}"/>
              </a:ext>
            </a:extLst>
          </p:cNvPr>
          <p:cNvSpPr>
            <a:spLocks noChangeShapeType="1"/>
          </p:cNvSpPr>
          <p:nvPr/>
        </p:nvSpPr>
        <p:spPr bwMode="auto">
          <a:xfrm>
            <a:off x="6248400" y="914400"/>
            <a:ext cx="0" cy="914400"/>
          </a:xfrm>
          <a:prstGeom prst="line">
            <a:avLst/>
          </a:prstGeom>
          <a:noFill/>
          <a:ln w="2857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37584" name="AutoShape 16">
            <a:extLst>
              <a:ext uri="{FF2B5EF4-FFF2-40B4-BE49-F238E27FC236}">
                <a16:creationId xmlns:a16="http://schemas.microsoft.com/office/drawing/2014/main" id="{791A454A-336C-3C46-8114-FECA67A25E82}"/>
              </a:ext>
            </a:extLst>
          </p:cNvPr>
          <p:cNvSpPr>
            <a:spLocks noChangeArrowheads="1"/>
          </p:cNvSpPr>
          <p:nvPr/>
        </p:nvSpPr>
        <p:spPr bwMode="auto">
          <a:xfrm>
            <a:off x="4724400" y="1905000"/>
            <a:ext cx="276225" cy="609600"/>
          </a:xfrm>
          <a:prstGeom prst="curvedLeftArrow">
            <a:avLst>
              <a:gd name="adj1" fmla="val 44138"/>
              <a:gd name="adj2" fmla="val 88276"/>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37585" name="AutoShape 17">
            <a:extLst>
              <a:ext uri="{FF2B5EF4-FFF2-40B4-BE49-F238E27FC236}">
                <a16:creationId xmlns:a16="http://schemas.microsoft.com/office/drawing/2014/main" id="{331949A2-E5E6-CF4A-8F3E-2CE818CF3C0E}"/>
              </a:ext>
            </a:extLst>
          </p:cNvPr>
          <p:cNvSpPr>
            <a:spLocks noChangeArrowheads="1"/>
          </p:cNvSpPr>
          <p:nvPr/>
        </p:nvSpPr>
        <p:spPr bwMode="auto">
          <a:xfrm rot="5400000">
            <a:off x="8382000" y="3048000"/>
            <a:ext cx="533400" cy="381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37586" name="Text Box 18">
            <a:extLst>
              <a:ext uri="{FF2B5EF4-FFF2-40B4-BE49-F238E27FC236}">
                <a16:creationId xmlns:a16="http://schemas.microsoft.com/office/drawing/2014/main" id="{BDD154D9-9343-B646-9393-828E11CDA0C0}"/>
              </a:ext>
            </a:extLst>
          </p:cNvPr>
          <p:cNvSpPr txBox="1">
            <a:spLocks noChangeArrowheads="1"/>
          </p:cNvSpPr>
          <p:nvPr/>
        </p:nvSpPr>
        <p:spPr bwMode="auto">
          <a:xfrm>
            <a:off x="381000" y="3429000"/>
            <a:ext cx="2819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4000" dirty="0" err="1">
                <a:effectLst>
                  <a:outerShdw blurRad="38100" dist="38100" dir="2700000" algn="tl">
                    <a:srgbClr val="000000"/>
                  </a:outerShdw>
                </a:effectLst>
                <a:latin typeface="Arial Narrow" panose="020B0606020202030204" pitchFamily="34" charset="0"/>
              </a:rPr>
              <a:t>Sonnenjahre</a:t>
            </a:r>
            <a:endParaRPr lang="en-US" altLang="en-US" sz="4000" dirty="0">
              <a:effectLst>
                <a:outerShdw blurRad="38100" dist="38100" dir="2700000" algn="tl">
                  <a:srgbClr val="000000"/>
                </a:outerShdw>
              </a:effectLst>
              <a:latin typeface="Arial Narrow" panose="020B0606020202030204" pitchFamily="34" charset="0"/>
            </a:endParaRPr>
          </a:p>
        </p:txBody>
      </p:sp>
      <p:sp>
        <p:nvSpPr>
          <p:cNvPr id="237587" name="Text Box 19">
            <a:extLst>
              <a:ext uri="{FF2B5EF4-FFF2-40B4-BE49-F238E27FC236}">
                <a16:creationId xmlns:a16="http://schemas.microsoft.com/office/drawing/2014/main" id="{70304F30-5C47-884A-BFEF-5CEC3937F52C}"/>
              </a:ext>
            </a:extLst>
          </p:cNvPr>
          <p:cNvSpPr txBox="1">
            <a:spLocks noChangeArrowheads="1"/>
          </p:cNvSpPr>
          <p:nvPr/>
        </p:nvSpPr>
        <p:spPr bwMode="auto">
          <a:xfrm>
            <a:off x="6248400" y="914400"/>
            <a:ext cx="1447800" cy="898525"/>
          </a:xfrm>
          <a:prstGeom prst="rect">
            <a:avLst/>
          </a:prstGeom>
          <a:solidFill>
            <a:srgbClr val="FFFF99"/>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800" b="1" dirty="0">
                <a:solidFill>
                  <a:schemeClr val="bg1"/>
                </a:solidFill>
                <a:latin typeface="Eras Demi ITC" panose="020F0502020204030204" pitchFamily="34" charset="0"/>
              </a:rPr>
              <a:t>½ </a:t>
            </a:r>
            <a:r>
              <a:rPr lang="en-US" altLang="en-US" sz="2400" b="1" dirty="0">
                <a:solidFill>
                  <a:schemeClr val="bg1"/>
                </a:solidFill>
                <a:latin typeface="Eras Demi ITC" panose="020F0502020204030204" pitchFamily="34" charset="0"/>
              </a:rPr>
              <a:t>WO.</a:t>
            </a:r>
            <a:endParaRPr lang="en-US" altLang="en-US" sz="1800" b="1" dirty="0">
              <a:solidFill>
                <a:schemeClr val="bg1"/>
              </a:solidFill>
              <a:latin typeface="Eras Demi ITC" panose="020F0502020204030204" pitchFamily="34" charset="0"/>
            </a:endParaRPr>
          </a:p>
          <a:p>
            <a:pPr eaLnBrk="1" hangingPunct="1">
              <a:spcBef>
                <a:spcPct val="50000"/>
              </a:spcBef>
              <a:buClrTx/>
              <a:buSzTx/>
              <a:buFontTx/>
              <a:buNone/>
            </a:pPr>
            <a:r>
              <a:rPr lang="en-US" altLang="en-US" sz="1800" dirty="0">
                <a:solidFill>
                  <a:schemeClr val="bg1"/>
                </a:solidFill>
                <a:latin typeface="Eras Demi ITC" panose="020F0502020204030204" pitchFamily="34" charset="0"/>
              </a:rPr>
              <a:t>3 ½ Jahre)</a:t>
            </a:r>
          </a:p>
        </p:txBody>
      </p:sp>
      <p:sp>
        <p:nvSpPr>
          <p:cNvPr id="18" name="Slide Number Placeholder 5">
            <a:extLst>
              <a:ext uri="{FF2B5EF4-FFF2-40B4-BE49-F238E27FC236}">
                <a16:creationId xmlns:a16="http://schemas.microsoft.com/office/drawing/2014/main" id="{35DAAA5A-1BDA-9041-9B14-37F87E5A55B6}"/>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136</a:t>
            </a:fld>
            <a:endParaRPr lang="en-US" altLang="en-US" sz="1400" b="1" dirty="0">
              <a:latin typeface="Tahoma" panose="020B0604030504040204" pitchFamily="34" charset="0"/>
            </a:endParaRPr>
          </a:p>
        </p:txBody>
      </p:sp>
      <p:sp>
        <p:nvSpPr>
          <p:cNvPr id="20" name="Text Box 20">
            <a:extLst>
              <a:ext uri="{FF2B5EF4-FFF2-40B4-BE49-F238E27FC236}">
                <a16:creationId xmlns:a16="http://schemas.microsoft.com/office/drawing/2014/main" id="{2BC659BE-C430-6C42-B8F7-4C8D73C81593}"/>
              </a:ext>
            </a:extLst>
          </p:cNvPr>
          <p:cNvSpPr txBox="1">
            <a:spLocks noChangeArrowheads="1"/>
          </p:cNvSpPr>
          <p:nvPr/>
        </p:nvSpPr>
        <p:spPr bwMode="auto">
          <a:xfrm>
            <a:off x="228600" y="4195763"/>
            <a:ext cx="8686800" cy="2433637"/>
          </a:xfrm>
          <a:prstGeom prst="rect">
            <a:avLst/>
          </a:prstGeom>
          <a:noFill/>
          <a:ln w="31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800" dirty="0">
                <a:solidFill>
                  <a:schemeClr val="folHlink"/>
                </a:solidFill>
                <a:latin typeface="Eras Demi ITC" panose="020F0502020204030204" pitchFamily="34" charset="0"/>
              </a:rPr>
              <a:t>    </a:t>
            </a:r>
            <a:r>
              <a:rPr lang="en-US" altLang="en-US" sz="1800" b="1" dirty="0">
                <a:solidFill>
                  <a:srgbClr val="FFFF00"/>
                </a:solidFill>
                <a:latin typeface="Eras Demi ITC" panose="020F0502020204030204" pitchFamily="34" charset="0"/>
              </a:rPr>
              <a:t>ÜBERTRETUNG BEENDET</a:t>
            </a:r>
          </a:p>
          <a:p>
            <a:pPr eaLnBrk="1" hangingPunct="1">
              <a:spcBef>
                <a:spcPct val="50000"/>
              </a:spcBef>
              <a:buClrTx/>
              <a:buSzTx/>
              <a:buFontTx/>
              <a:buNone/>
            </a:pPr>
            <a:r>
              <a:rPr lang="en-US" altLang="en-US" sz="1800" b="1" dirty="0">
                <a:solidFill>
                  <a:srgbClr val="FFFF00"/>
                </a:solidFill>
                <a:latin typeface="Eras Demi ITC" panose="020F0502020204030204" pitchFamily="34" charset="0"/>
              </a:rPr>
              <a:t>                  SÜNDE ABGETAN          Ende des </a:t>
            </a:r>
            <a:r>
              <a:rPr lang="en-US" altLang="en-US" sz="1800" b="1" dirty="0" err="1">
                <a:solidFill>
                  <a:srgbClr val="FFFF00"/>
                </a:solidFill>
                <a:latin typeface="Eras Demi ITC" panose="020F0502020204030204" pitchFamily="34" charset="0"/>
              </a:rPr>
              <a:t>Aaronitischen</a:t>
            </a:r>
            <a:r>
              <a:rPr lang="en-US" altLang="en-US" sz="1800" b="1" dirty="0">
                <a:solidFill>
                  <a:srgbClr val="FFFF00"/>
                </a:solidFill>
                <a:latin typeface="Eras Demi ITC" panose="020F0502020204030204" pitchFamily="34" charset="0"/>
              </a:rPr>
              <a:t> Systems</a:t>
            </a:r>
          </a:p>
          <a:p>
            <a:pPr eaLnBrk="1" hangingPunct="1">
              <a:spcBef>
                <a:spcPct val="50000"/>
              </a:spcBef>
              <a:buClrTx/>
              <a:buSzTx/>
              <a:buFontTx/>
              <a:buNone/>
            </a:pPr>
            <a:r>
              <a:rPr lang="en-US" altLang="en-US" sz="1800" b="1" dirty="0">
                <a:solidFill>
                  <a:srgbClr val="FFFF00"/>
                </a:solidFill>
                <a:latin typeface="Eras Demi ITC" panose="020F0502020204030204" pitchFamily="34" charset="0"/>
              </a:rPr>
              <a:t>         SCHULD IST GESÜHNT</a:t>
            </a:r>
          </a:p>
          <a:p>
            <a:pPr eaLnBrk="1" hangingPunct="1">
              <a:spcBef>
                <a:spcPct val="50000"/>
              </a:spcBef>
              <a:buClrTx/>
              <a:buSzTx/>
              <a:buFontTx/>
              <a:buNone/>
            </a:pPr>
            <a:r>
              <a:rPr lang="en-US" altLang="en-US" sz="1800" dirty="0">
                <a:latin typeface="Eras Demi ITC" panose="020F0502020204030204" pitchFamily="34" charset="0"/>
              </a:rPr>
              <a:t>   </a:t>
            </a:r>
            <a:r>
              <a:rPr lang="en-US" altLang="en-US" sz="1800" b="1" dirty="0">
                <a:solidFill>
                  <a:srgbClr val="FFFF99"/>
                </a:solidFill>
                <a:latin typeface="Eras Demi ITC" panose="020F0502020204030204" pitchFamily="34" charset="0"/>
              </a:rPr>
              <a:t>DAUERNDE GERECHTIGKEIT GEBRACHT</a:t>
            </a:r>
          </a:p>
          <a:p>
            <a:pPr eaLnBrk="1" hangingPunct="1">
              <a:spcBef>
                <a:spcPct val="50000"/>
              </a:spcBef>
              <a:buClrTx/>
              <a:buSzTx/>
              <a:buFontTx/>
              <a:buNone/>
            </a:pPr>
            <a:r>
              <a:rPr lang="en-US" altLang="en-US" sz="1800" b="1" dirty="0">
                <a:solidFill>
                  <a:srgbClr val="FFFF99"/>
                </a:solidFill>
                <a:latin typeface="Eras Demi ITC" panose="020F0502020204030204" pitchFamily="34" charset="0"/>
              </a:rPr>
              <a:t>           VISION UND WEISSAGUNG ERFÜLLT        Christi </a:t>
            </a:r>
            <a:r>
              <a:rPr lang="en-US" altLang="en-US" sz="1800" b="1" dirty="0" err="1">
                <a:solidFill>
                  <a:srgbClr val="FFFF99"/>
                </a:solidFill>
                <a:latin typeface="Eras Demi ITC" panose="020F0502020204030204" pitchFamily="34" charset="0"/>
              </a:rPr>
              <a:t>Opfer</a:t>
            </a:r>
            <a:r>
              <a:rPr lang="en-US" altLang="en-US" sz="1800" b="1" dirty="0">
                <a:solidFill>
                  <a:srgbClr val="FFFF99"/>
                </a:solidFill>
                <a:latin typeface="Eras Demi ITC" panose="020F0502020204030204" pitchFamily="34" charset="0"/>
              </a:rPr>
              <a:t> – </a:t>
            </a:r>
            <a:r>
              <a:rPr lang="en-US" altLang="en-US" sz="1800" b="1" dirty="0" err="1">
                <a:solidFill>
                  <a:srgbClr val="FFFF99"/>
                </a:solidFill>
                <a:latin typeface="Eras Demi ITC" panose="020F0502020204030204" pitchFamily="34" charset="0"/>
              </a:rPr>
              <a:t>ein</a:t>
            </a:r>
            <a:r>
              <a:rPr lang="en-US" altLang="en-US" sz="1800" b="1" dirty="0">
                <a:solidFill>
                  <a:srgbClr val="FFFF99"/>
                </a:solidFill>
                <a:latin typeface="Eras Demi ITC" panose="020F0502020204030204" pitchFamily="34" charset="0"/>
              </a:rPr>
              <a:t> </a:t>
            </a:r>
            <a:r>
              <a:rPr lang="en-US" altLang="en-US" sz="1800" b="1" dirty="0" err="1">
                <a:solidFill>
                  <a:srgbClr val="FFFF99"/>
                </a:solidFill>
                <a:latin typeface="Eras Demi ITC" panose="020F0502020204030204" pitchFamily="34" charset="0"/>
              </a:rPr>
              <a:t>für</a:t>
            </a:r>
            <a:r>
              <a:rPr lang="en-US" altLang="en-US" sz="1800" b="1" dirty="0">
                <a:solidFill>
                  <a:srgbClr val="FFFF99"/>
                </a:solidFill>
                <a:latin typeface="Eras Demi ITC" panose="020F0502020204030204" pitchFamily="34" charset="0"/>
              </a:rPr>
              <a:t> </a:t>
            </a:r>
            <a:r>
              <a:rPr lang="en-US" altLang="en-US" sz="1800" b="1" dirty="0" err="1">
                <a:solidFill>
                  <a:srgbClr val="FFFF99"/>
                </a:solidFill>
                <a:latin typeface="Eras Demi ITC" panose="020F0502020204030204" pitchFamily="34" charset="0"/>
              </a:rPr>
              <a:t>allemal</a:t>
            </a:r>
            <a:endParaRPr lang="en-US" altLang="en-US" sz="1800" b="1" dirty="0">
              <a:solidFill>
                <a:srgbClr val="FFFF99"/>
              </a:solidFill>
              <a:latin typeface="Eras Demi ITC" panose="020F0502020204030204" pitchFamily="34" charset="0"/>
            </a:endParaRPr>
          </a:p>
          <a:p>
            <a:pPr eaLnBrk="1" hangingPunct="1">
              <a:spcBef>
                <a:spcPct val="50000"/>
              </a:spcBef>
              <a:buClrTx/>
              <a:buSzTx/>
              <a:buFontTx/>
              <a:buNone/>
            </a:pPr>
            <a:r>
              <a:rPr lang="en-US" altLang="en-US" sz="1800" b="1" dirty="0">
                <a:solidFill>
                  <a:srgbClr val="FFFF99"/>
                </a:solidFill>
                <a:latin typeface="Eras Demi ITC" panose="020F0502020204030204" pitchFamily="34" charset="0"/>
              </a:rPr>
              <a:t>                ALLERHEILIGSTES (ORT) GESALBT</a:t>
            </a:r>
          </a:p>
        </p:txBody>
      </p:sp>
      <p:sp>
        <p:nvSpPr>
          <p:cNvPr id="21" name="AutoShape 21">
            <a:extLst>
              <a:ext uri="{FF2B5EF4-FFF2-40B4-BE49-F238E27FC236}">
                <a16:creationId xmlns:a16="http://schemas.microsoft.com/office/drawing/2014/main" id="{796FE170-3541-0141-A5FA-2F3842BAA141}"/>
              </a:ext>
            </a:extLst>
          </p:cNvPr>
          <p:cNvSpPr>
            <a:spLocks/>
          </p:cNvSpPr>
          <p:nvPr/>
        </p:nvSpPr>
        <p:spPr bwMode="auto">
          <a:xfrm>
            <a:off x="3429000" y="4267200"/>
            <a:ext cx="152400" cy="1066800"/>
          </a:xfrm>
          <a:prstGeom prst="rightBrace">
            <a:avLst>
              <a:gd name="adj1" fmla="val 58333"/>
              <a:gd name="adj2" fmla="val 50000"/>
            </a:avLst>
          </a:prstGeom>
          <a:noFill/>
          <a:ln w="28575">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2" name="AutoShape 23">
            <a:extLst>
              <a:ext uri="{FF2B5EF4-FFF2-40B4-BE49-F238E27FC236}">
                <a16:creationId xmlns:a16="http://schemas.microsoft.com/office/drawing/2014/main" id="{7577816D-E57D-004F-9300-2E0455FBBFC1}"/>
              </a:ext>
            </a:extLst>
          </p:cNvPr>
          <p:cNvSpPr>
            <a:spLocks/>
          </p:cNvSpPr>
          <p:nvPr/>
        </p:nvSpPr>
        <p:spPr bwMode="auto">
          <a:xfrm>
            <a:off x="5105400" y="5486400"/>
            <a:ext cx="152400" cy="1066800"/>
          </a:xfrm>
          <a:prstGeom prst="rightBrace">
            <a:avLst>
              <a:gd name="adj1" fmla="val 58333"/>
              <a:gd name="adj2" fmla="val 50000"/>
            </a:avLst>
          </a:prstGeom>
          <a:noFill/>
          <a:ln w="28575">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7571"/>
                                        </p:tgtEl>
                                        <p:attrNameLst>
                                          <p:attrName>style.visibility</p:attrName>
                                        </p:attrNameLst>
                                      </p:cBhvr>
                                      <p:to>
                                        <p:strVal val="visible"/>
                                      </p:to>
                                    </p:set>
                                    <p:animEffect transition="in" filter="dissolve">
                                      <p:cBhvr>
                                        <p:cTn id="7" dur="500"/>
                                        <p:tgtEl>
                                          <p:spTgt spid="237571"/>
                                        </p:tgtEl>
                                      </p:cBhvr>
                                    </p:animEffect>
                                  </p:childTnLst>
                                </p:cTn>
                              </p:par>
                              <p:par>
                                <p:cTn id="8" presetID="9" presetClass="entr" presetSubtype="0" fill="hold" nodeType="withEffect">
                                  <p:stCondLst>
                                    <p:cond delay="0"/>
                                  </p:stCondLst>
                                  <p:childTnLst>
                                    <p:set>
                                      <p:cBhvr>
                                        <p:cTn id="9" dur="1" fill="hold">
                                          <p:stCondLst>
                                            <p:cond delay="0"/>
                                          </p:stCondLst>
                                        </p:cTn>
                                        <p:tgtEl>
                                          <p:spTgt spid="237575"/>
                                        </p:tgtEl>
                                        <p:attrNameLst>
                                          <p:attrName>style.visibility</p:attrName>
                                        </p:attrNameLst>
                                      </p:cBhvr>
                                      <p:to>
                                        <p:strVal val="visible"/>
                                      </p:to>
                                    </p:set>
                                    <p:animEffect transition="in" filter="dissolve">
                                      <p:cBhvr>
                                        <p:cTn id="10" dur="500"/>
                                        <p:tgtEl>
                                          <p:spTgt spid="23757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37572"/>
                                        </p:tgtEl>
                                        <p:attrNameLst>
                                          <p:attrName>style.visibility</p:attrName>
                                        </p:attrNameLst>
                                      </p:cBhvr>
                                      <p:to>
                                        <p:strVal val="visible"/>
                                      </p:to>
                                    </p:set>
                                    <p:animEffect transition="in" filter="dissolve">
                                      <p:cBhvr>
                                        <p:cTn id="15" dur="500"/>
                                        <p:tgtEl>
                                          <p:spTgt spid="237572"/>
                                        </p:tgtEl>
                                      </p:cBhvr>
                                    </p:animEffect>
                                  </p:childTnLst>
                                </p:cTn>
                              </p:par>
                              <p:par>
                                <p:cTn id="16" presetID="9" presetClass="entr" presetSubtype="0" fill="hold" nodeType="withEffect">
                                  <p:stCondLst>
                                    <p:cond delay="0"/>
                                  </p:stCondLst>
                                  <p:childTnLst>
                                    <p:set>
                                      <p:cBhvr>
                                        <p:cTn id="17" dur="1" fill="hold">
                                          <p:stCondLst>
                                            <p:cond delay="0"/>
                                          </p:stCondLst>
                                        </p:cTn>
                                        <p:tgtEl>
                                          <p:spTgt spid="237584"/>
                                        </p:tgtEl>
                                        <p:attrNameLst>
                                          <p:attrName>style.visibility</p:attrName>
                                        </p:attrNameLst>
                                      </p:cBhvr>
                                      <p:to>
                                        <p:strVal val="visible"/>
                                      </p:to>
                                    </p:set>
                                    <p:animEffect transition="in" filter="dissolve">
                                      <p:cBhvr>
                                        <p:cTn id="18" dur="500"/>
                                        <p:tgtEl>
                                          <p:spTgt spid="23758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37573"/>
                                        </p:tgtEl>
                                        <p:attrNameLst>
                                          <p:attrName>style.visibility</p:attrName>
                                        </p:attrNameLst>
                                      </p:cBhvr>
                                      <p:to>
                                        <p:strVal val="visible"/>
                                      </p:to>
                                    </p:set>
                                    <p:animEffect transition="in" filter="dissolve">
                                      <p:cBhvr>
                                        <p:cTn id="23" dur="500"/>
                                        <p:tgtEl>
                                          <p:spTgt spid="237573"/>
                                        </p:tgtEl>
                                      </p:cBhvr>
                                    </p:animEffect>
                                  </p:childTnLst>
                                </p:cTn>
                              </p:par>
                              <p:par>
                                <p:cTn id="24" presetID="9" presetClass="entr" presetSubtype="0" fill="hold" nodeType="withEffect">
                                  <p:stCondLst>
                                    <p:cond delay="0"/>
                                  </p:stCondLst>
                                  <p:childTnLst>
                                    <p:set>
                                      <p:cBhvr>
                                        <p:cTn id="25" dur="1" fill="hold">
                                          <p:stCondLst>
                                            <p:cond delay="0"/>
                                          </p:stCondLst>
                                        </p:cTn>
                                        <p:tgtEl>
                                          <p:spTgt spid="237580"/>
                                        </p:tgtEl>
                                        <p:attrNameLst>
                                          <p:attrName>style.visibility</p:attrName>
                                        </p:attrNameLst>
                                      </p:cBhvr>
                                      <p:to>
                                        <p:strVal val="visible"/>
                                      </p:to>
                                    </p:set>
                                    <p:animEffect transition="in" filter="dissolve">
                                      <p:cBhvr>
                                        <p:cTn id="26" dur="500"/>
                                        <p:tgtEl>
                                          <p:spTgt spid="237580"/>
                                        </p:tgtEl>
                                      </p:cBhvr>
                                    </p:animEffect>
                                  </p:childTnLst>
                                </p:cTn>
                              </p:par>
                              <p:par>
                                <p:cTn id="27" presetID="9" presetClass="entr" presetSubtype="0" fill="hold" nodeType="withEffect">
                                  <p:stCondLst>
                                    <p:cond delay="0"/>
                                  </p:stCondLst>
                                  <p:childTnLst>
                                    <p:set>
                                      <p:cBhvr>
                                        <p:cTn id="28" dur="1" fill="hold">
                                          <p:stCondLst>
                                            <p:cond delay="0"/>
                                          </p:stCondLst>
                                        </p:cTn>
                                        <p:tgtEl>
                                          <p:spTgt spid="237579"/>
                                        </p:tgtEl>
                                        <p:attrNameLst>
                                          <p:attrName>style.visibility</p:attrName>
                                        </p:attrNameLst>
                                      </p:cBhvr>
                                      <p:to>
                                        <p:strVal val="visible"/>
                                      </p:to>
                                    </p:set>
                                    <p:animEffect transition="in" filter="dissolve">
                                      <p:cBhvr>
                                        <p:cTn id="29" dur="500"/>
                                        <p:tgtEl>
                                          <p:spTgt spid="23757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37587"/>
                                        </p:tgtEl>
                                        <p:attrNameLst>
                                          <p:attrName>style.visibility</p:attrName>
                                        </p:attrNameLst>
                                      </p:cBhvr>
                                      <p:to>
                                        <p:strVal val="visible"/>
                                      </p:to>
                                    </p:set>
                                    <p:animEffect transition="in" filter="dissolve">
                                      <p:cBhvr>
                                        <p:cTn id="34" dur="500"/>
                                        <p:tgtEl>
                                          <p:spTgt spid="237587"/>
                                        </p:tgtEl>
                                      </p:cBhvr>
                                    </p:animEffect>
                                  </p:childTnLst>
                                </p:cTn>
                              </p:par>
                              <p:par>
                                <p:cTn id="35" presetID="9" presetClass="entr" presetSubtype="0" fill="hold" nodeType="withEffect">
                                  <p:stCondLst>
                                    <p:cond delay="0"/>
                                  </p:stCondLst>
                                  <p:childTnLst>
                                    <p:set>
                                      <p:cBhvr>
                                        <p:cTn id="36" dur="1" fill="hold">
                                          <p:stCondLst>
                                            <p:cond delay="0"/>
                                          </p:stCondLst>
                                        </p:cTn>
                                        <p:tgtEl>
                                          <p:spTgt spid="237577"/>
                                        </p:tgtEl>
                                        <p:attrNameLst>
                                          <p:attrName>style.visibility</p:attrName>
                                        </p:attrNameLst>
                                      </p:cBhvr>
                                      <p:to>
                                        <p:strVal val="visible"/>
                                      </p:to>
                                    </p:set>
                                    <p:animEffect transition="in" filter="dissolve">
                                      <p:cBhvr>
                                        <p:cTn id="37" dur="500"/>
                                        <p:tgtEl>
                                          <p:spTgt spid="23757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7585"/>
                                        </p:tgtEl>
                                        <p:attrNameLst>
                                          <p:attrName>style.visibility</p:attrName>
                                        </p:attrNameLst>
                                      </p:cBhvr>
                                      <p:to>
                                        <p:strVal val="visible"/>
                                      </p:to>
                                    </p:set>
                                    <p:animEffect transition="in" filter="dissolve">
                                      <p:cBhvr>
                                        <p:cTn id="42" dur="500"/>
                                        <p:tgtEl>
                                          <p:spTgt spid="23758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anim calcmode="lin" valueType="num">
                                      <p:cBhvr additive="base">
                                        <p:cTn id="4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xEl>
                                              <p:pRg st="1" end="1"/>
                                            </p:txEl>
                                          </p:spTgt>
                                        </p:tgtEl>
                                        <p:attrNameLst>
                                          <p:attrName>style.visibility</p:attrName>
                                        </p:attrNameLst>
                                      </p:cBhvr>
                                      <p:to>
                                        <p:strVal val="visible"/>
                                      </p:to>
                                    </p:set>
                                    <p:anim calcmode="lin" valueType="num">
                                      <p:cBhvr additive="base">
                                        <p:cTn id="5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0">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0">
                                            <p:txEl>
                                              <p:pRg st="2" end="2"/>
                                            </p:txEl>
                                          </p:spTgt>
                                        </p:tgtEl>
                                        <p:attrNameLst>
                                          <p:attrName>style.visibility</p:attrName>
                                        </p:attrNameLst>
                                      </p:cBhvr>
                                      <p:to>
                                        <p:strVal val="visible"/>
                                      </p:to>
                                    </p:set>
                                    <p:anim calcmode="lin" valueType="num">
                                      <p:cBhvr additive="base">
                                        <p:cTn id="55"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0">
                                            <p:txEl>
                                              <p:pRg st="3" end="3"/>
                                            </p:txEl>
                                          </p:spTgt>
                                        </p:tgtEl>
                                        <p:attrNameLst>
                                          <p:attrName>style.visibility</p:attrName>
                                        </p:attrNameLst>
                                      </p:cBhvr>
                                      <p:to>
                                        <p:strVal val="visible"/>
                                      </p:to>
                                    </p:set>
                                    <p:anim calcmode="lin" valueType="num">
                                      <p:cBhvr additive="base">
                                        <p:cTn id="61"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0">
                                            <p:txEl>
                                              <p:pRg st="3" end="3"/>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0">
                                            <p:txEl>
                                              <p:pRg st="4" end="4"/>
                                            </p:txEl>
                                          </p:spTgt>
                                        </p:tgtEl>
                                        <p:attrNameLst>
                                          <p:attrName>style.visibility</p:attrName>
                                        </p:attrNameLst>
                                      </p:cBhvr>
                                      <p:to>
                                        <p:strVal val="visible"/>
                                      </p:to>
                                    </p:set>
                                    <p:anim calcmode="lin" valueType="num">
                                      <p:cBhvr additive="base">
                                        <p:cTn id="65"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0">
                                            <p:txEl>
                                              <p:pRg st="4" end="4"/>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0">
                                            <p:txEl>
                                              <p:pRg st="5" end="5"/>
                                            </p:txEl>
                                          </p:spTgt>
                                        </p:tgtEl>
                                        <p:attrNameLst>
                                          <p:attrName>style.visibility</p:attrName>
                                        </p:attrNameLst>
                                      </p:cBhvr>
                                      <p:to>
                                        <p:strVal val="visible"/>
                                      </p:to>
                                    </p:set>
                                    <p:anim calcmode="lin" valueType="num">
                                      <p:cBhvr additive="base">
                                        <p:cTn id="69"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0">
                                            <p:txEl>
                                              <p:pRg st="5" end="5"/>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animBg="1"/>
      <p:bldP spid="237572" grpId="0" animBg="1"/>
      <p:bldP spid="237573" grpId="0" animBg="1"/>
      <p:bldP spid="237587"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2675" name="Rectangle 3">
            <a:extLst>
              <a:ext uri="{FF2B5EF4-FFF2-40B4-BE49-F238E27FC236}">
                <a16:creationId xmlns:a16="http://schemas.microsoft.com/office/drawing/2014/main" id="{F680DA03-1381-1F47-9D95-022EE0E3B607}"/>
              </a:ext>
            </a:extLst>
          </p:cNvPr>
          <p:cNvSpPr>
            <a:spLocks noGrp="1" noChangeArrowheads="1"/>
          </p:cNvSpPr>
          <p:nvPr>
            <p:ph type="body" idx="1"/>
          </p:nvPr>
        </p:nvSpPr>
        <p:spPr>
          <a:xfrm>
            <a:off x="381000" y="1981200"/>
            <a:ext cx="8534400" cy="4648200"/>
          </a:xfrm>
        </p:spPr>
        <p:txBody>
          <a:bodyPr/>
          <a:lstStyle/>
          <a:p>
            <a:pPr eaLnBrk="1" hangingPunct="1">
              <a:buFont typeface="Wingdings" pitchFamily="2" charset="2"/>
              <a:buNone/>
              <a:defRPr/>
            </a:pPr>
            <a:r>
              <a:rPr lang="en-US" altLang="en-US" sz="2800" i="1" dirty="0">
                <a:latin typeface="Arial Narrow" panose="020B0606020202030204" pitchFamily="34" charset="0"/>
              </a:rPr>
              <a:t>Die </a:t>
            </a:r>
            <a:r>
              <a:rPr lang="en-US" altLang="en-US" sz="2800" i="1" dirty="0" err="1">
                <a:latin typeface="Arial Narrow" panose="020B0606020202030204" pitchFamily="34" charset="0"/>
              </a:rPr>
              <a:t>Berechnung</a:t>
            </a:r>
            <a:r>
              <a:rPr lang="en-US" altLang="en-US" sz="2800" i="1" dirty="0">
                <a:latin typeface="Arial Narrow" panose="020B0606020202030204" pitchFamily="34" charset="0"/>
              </a:rPr>
              <a:t> der 70 </a:t>
            </a:r>
            <a:r>
              <a:rPr lang="en-US" altLang="en-US" sz="2800" i="1" dirty="0" err="1">
                <a:latin typeface="Arial Narrow" panose="020B0606020202030204" pitchFamily="34" charset="0"/>
              </a:rPr>
              <a:t>fortlaufenden</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Wochen</a:t>
            </a:r>
            <a:r>
              <a:rPr lang="en-US" altLang="en-US" sz="2800" i="1" dirty="0">
                <a:latin typeface="Arial Narrow" panose="020B0606020202030204" pitchFamily="34" charset="0"/>
              </a:rPr>
              <a:t> von 458 </a:t>
            </a:r>
            <a:r>
              <a:rPr lang="en-US" altLang="en-US" sz="2800" i="1" dirty="0" err="1">
                <a:latin typeface="Arial Narrow" panose="020B0606020202030204" pitchFamily="34" charset="0"/>
              </a:rPr>
              <a:t>v.Chr</a:t>
            </a:r>
            <a:r>
              <a:rPr lang="en-US" altLang="en-US" sz="2800" i="1" dirty="0">
                <a:latin typeface="Arial Narrow" panose="020B0606020202030204" pitchFamily="34" charset="0"/>
              </a:rPr>
              <a:t>. bis </a:t>
            </a:r>
            <a:r>
              <a:rPr lang="en-US" altLang="en-US" sz="2800" i="1" dirty="0" err="1">
                <a:latin typeface="Arial Narrow" panose="020B0606020202030204" pitchFamily="34" charset="0"/>
              </a:rPr>
              <a:t>zur</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Kreuzigung</a:t>
            </a:r>
            <a:r>
              <a:rPr lang="en-US" altLang="en-US" sz="2800" i="1" dirty="0">
                <a:latin typeface="Arial Narrow" panose="020B0606020202030204" pitchFamily="34" charset="0"/>
              </a:rPr>
              <a:t> in 30 </a:t>
            </a:r>
            <a:r>
              <a:rPr lang="en-US" altLang="en-US" sz="2800" i="1" dirty="0" err="1">
                <a:latin typeface="Arial Narrow" panose="020B0606020202030204" pitchFamily="34" charset="0"/>
              </a:rPr>
              <a:t>n.Chr</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passt</a:t>
            </a:r>
            <a:r>
              <a:rPr lang="en-US" altLang="en-US" sz="2800" i="1" dirty="0">
                <a:latin typeface="Arial Narrow" panose="020B0606020202030204" pitchFamily="34" charset="0"/>
              </a:rPr>
              <a:t> am </a:t>
            </a:r>
            <a:r>
              <a:rPr lang="en-US" altLang="en-US" sz="2800" i="1" dirty="0" err="1">
                <a:latin typeface="Arial Narrow" panose="020B0606020202030204" pitchFamily="34" charset="0"/>
              </a:rPr>
              <a:t>besten</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zur</a:t>
            </a:r>
            <a:r>
              <a:rPr lang="en-US" altLang="en-US" sz="2800" i="1" dirty="0">
                <a:latin typeface="Arial Narrow" panose="020B0606020202030204" pitchFamily="34" charset="0"/>
              </a:rPr>
              <a:t> der </a:t>
            </a:r>
            <a:r>
              <a:rPr lang="en-US" altLang="en-US" sz="2800" i="1" dirty="0" err="1">
                <a:latin typeface="Arial Narrow" panose="020B0606020202030204" pitchFamily="34" charset="0"/>
              </a:rPr>
              <a:t>uns</a:t>
            </a:r>
            <a:r>
              <a:rPr lang="en-US" altLang="en-US" sz="2800" i="1" dirty="0">
                <a:latin typeface="Arial Narrow" panose="020B0606020202030204" pitchFamily="34" charset="0"/>
              </a:rPr>
              <a:t> be-</a:t>
            </a:r>
            <a:r>
              <a:rPr lang="en-US" altLang="en-US" sz="2800" i="1" dirty="0" err="1">
                <a:latin typeface="Arial Narrow" panose="020B0606020202030204" pitchFamily="34" charset="0"/>
              </a:rPr>
              <a:t>kannten</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Geschichte</a:t>
            </a:r>
            <a:r>
              <a:rPr lang="en-US" altLang="en-US" sz="2800" i="1" dirty="0">
                <a:latin typeface="Arial Narrow" panose="020B0606020202030204" pitchFamily="34" charset="0"/>
              </a:rPr>
              <a:t>.</a:t>
            </a:r>
          </a:p>
          <a:p>
            <a:pPr eaLnBrk="1" hangingPunct="1">
              <a:buFont typeface="Wingdings" pitchFamily="2" charset="2"/>
              <a:buNone/>
              <a:defRPr/>
            </a:pPr>
            <a:r>
              <a:rPr lang="en-US" altLang="en-US" sz="2800" i="1" dirty="0">
                <a:latin typeface="Arial Narrow" panose="020B0606020202030204" pitchFamily="34" charset="0"/>
              </a:rPr>
              <a:t>Aber, es </a:t>
            </a:r>
            <a:r>
              <a:rPr lang="en-US" altLang="en-US" sz="2800" i="1" dirty="0" err="1">
                <a:latin typeface="Arial Narrow" panose="020B0606020202030204" pitchFamily="34" charset="0"/>
              </a:rPr>
              <a:t>gibt</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keinen</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klaren</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historischen</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Anlass</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zum</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Schluss</a:t>
            </a:r>
            <a:r>
              <a:rPr lang="en-US" altLang="en-US" sz="2800" i="1" dirty="0">
                <a:latin typeface="Arial Narrow" panose="020B0606020202030204" pitchFamily="34" charset="0"/>
              </a:rPr>
              <a:t> der 70 </a:t>
            </a:r>
            <a:r>
              <a:rPr lang="en-US" altLang="en-US" sz="2800" i="1" dirty="0" err="1">
                <a:latin typeface="Arial Narrow" panose="020B0606020202030204" pitchFamily="34" charset="0"/>
              </a:rPr>
              <a:t>Wochen</a:t>
            </a:r>
            <a:r>
              <a:rPr lang="en-US" altLang="en-US" sz="2800" i="1" dirty="0">
                <a:latin typeface="Arial Narrow" panose="020B0606020202030204" pitchFamily="34" charset="0"/>
              </a:rPr>
              <a:t> in der </a:t>
            </a:r>
            <a:r>
              <a:rPr lang="en-US" altLang="en-US" sz="2800" i="1" dirty="0" err="1">
                <a:latin typeface="Arial Narrow" panose="020B0606020202030204" pitchFamily="34" charset="0"/>
              </a:rPr>
              <a:t>jüdischen</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Periode</a:t>
            </a:r>
            <a:r>
              <a:rPr lang="en-US" altLang="en-US" sz="2800" i="1" dirty="0">
                <a:latin typeface="Arial Narrow" panose="020B0606020202030204" pitchFamily="34" charset="0"/>
              </a:rPr>
              <a:t> der </a:t>
            </a:r>
            <a:r>
              <a:rPr lang="en-US" altLang="en-US" sz="2800" i="1" dirty="0" err="1">
                <a:latin typeface="Arial Narrow" panose="020B0606020202030204" pitchFamily="34" charset="0"/>
              </a:rPr>
              <a:t>frühen</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Kirche</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aus</a:t>
            </a:r>
            <a:r>
              <a:rPr lang="en-US" altLang="en-US" sz="2800" i="1" dirty="0">
                <a:latin typeface="Arial Narrow" panose="020B0606020202030204" pitchFamily="34" charset="0"/>
              </a:rPr>
              <a:t>-ser dem </a:t>
            </a:r>
            <a:r>
              <a:rPr lang="en-US" altLang="en-US" sz="2800" i="1" dirty="0" err="1">
                <a:latin typeface="Arial Narrow" panose="020B0606020202030204" pitchFamily="34" charset="0"/>
              </a:rPr>
              <a:t>Märtyrertod</a:t>
            </a:r>
            <a:r>
              <a:rPr lang="en-US" altLang="en-US" sz="2800" i="1" dirty="0">
                <a:latin typeface="Arial Narrow" panose="020B0606020202030204" pitchFamily="34" charset="0"/>
              </a:rPr>
              <a:t> von Stephanus, </a:t>
            </a:r>
            <a:r>
              <a:rPr lang="en-US" altLang="en-US" sz="2800" i="1" dirty="0" err="1">
                <a:latin typeface="Arial Narrow" panose="020B0606020202030204" pitchFamily="34" charset="0"/>
              </a:rPr>
              <a:t>welcher</a:t>
            </a:r>
            <a:r>
              <a:rPr lang="en-US" altLang="en-US" sz="2800" i="1" dirty="0">
                <a:latin typeface="Arial Narrow" panose="020B0606020202030204" pitchFamily="34" charset="0"/>
              </a:rPr>
              <a:t> die </a:t>
            </a:r>
            <a:r>
              <a:rPr lang="en-US" altLang="en-US" sz="2800" i="1" dirty="0" err="1">
                <a:latin typeface="Arial Narrow" panose="020B0606020202030204" pitchFamily="34" charset="0"/>
              </a:rPr>
              <a:t>jüdische</a:t>
            </a:r>
            <a:r>
              <a:rPr lang="en-US" altLang="en-US" sz="2800" i="1" dirty="0">
                <a:latin typeface="Arial Narrow" panose="020B0606020202030204" pitchFamily="34" charset="0"/>
              </a:rPr>
              <a:t> Ge-</a:t>
            </a:r>
            <a:r>
              <a:rPr lang="en-US" altLang="en-US" sz="2800" i="1" dirty="0" err="1">
                <a:latin typeface="Arial Narrow" panose="020B0606020202030204" pitchFamily="34" charset="0"/>
              </a:rPr>
              <a:t>meinde</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über</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ethnischen</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Grenzen</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trieb</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vgl</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Apg</a:t>
            </a:r>
            <a:r>
              <a:rPr lang="en-US" altLang="en-US" sz="2800" i="1" dirty="0">
                <a:latin typeface="Arial Narrow" panose="020B0606020202030204" pitchFamily="34" charset="0"/>
              </a:rPr>
              <a:t> 11,19-21).</a:t>
            </a:r>
          </a:p>
          <a:p>
            <a:pPr eaLnBrk="1" hangingPunct="1">
              <a:buFont typeface="Wingdings" pitchFamily="2" charset="2"/>
              <a:buNone/>
              <a:defRPr/>
            </a:pPr>
            <a:r>
              <a:rPr lang="en-US" altLang="en-US" sz="2800" i="1" dirty="0" err="1">
                <a:latin typeface="Arial Narrow" panose="020B0606020202030204" pitchFamily="34" charset="0"/>
              </a:rPr>
              <a:t>Diese</a:t>
            </a:r>
            <a:r>
              <a:rPr lang="en-US" altLang="en-US" sz="2800" i="1" dirty="0">
                <a:latin typeface="Arial Narrow" panose="020B0606020202030204" pitchFamily="34" charset="0"/>
              </a:rPr>
              <a:t> Position </a:t>
            </a:r>
            <a:r>
              <a:rPr lang="en-US" altLang="en-US" sz="2800" i="1" dirty="0" err="1">
                <a:latin typeface="Arial Narrow" panose="020B0606020202030204" pitchFamily="34" charset="0"/>
              </a:rPr>
              <a:t>bedingt</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dass</a:t>
            </a:r>
            <a:r>
              <a:rPr lang="en-US" altLang="en-US" sz="2800" i="1" dirty="0">
                <a:latin typeface="Arial Narrow" panose="020B0606020202030204" pitchFamily="34" charset="0"/>
              </a:rPr>
              <a:t> der “er” in 9,27a (der den Bund be-</a:t>
            </a:r>
            <a:r>
              <a:rPr lang="en-US" altLang="en-US" sz="2800" i="1" dirty="0" err="1">
                <a:latin typeface="Arial Narrow" panose="020B0606020202030204" pitchFamily="34" charset="0"/>
              </a:rPr>
              <a:t>stätigt</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ein</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anderer</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ist</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als</a:t>
            </a:r>
            <a:r>
              <a:rPr lang="en-US" altLang="en-US" sz="2800" i="1" dirty="0">
                <a:latin typeface="Arial Narrow" panose="020B0606020202030204" pitchFamily="34" charset="0"/>
              </a:rPr>
              <a:t> “der den Greuel </a:t>
            </a:r>
            <a:r>
              <a:rPr lang="en-US" altLang="en-US" sz="2800" i="1" dirty="0" err="1">
                <a:latin typeface="Arial Narrow" panose="020B0606020202030204" pitchFamily="34" charset="0"/>
              </a:rPr>
              <a:t>aufrichtet</a:t>
            </a:r>
            <a:r>
              <a:rPr lang="en-US" altLang="en-US" sz="2800" i="1" dirty="0">
                <a:latin typeface="Arial Narrow" panose="020B0606020202030204" pitchFamily="34" charset="0"/>
              </a:rPr>
              <a:t>” (9,27c).</a:t>
            </a:r>
          </a:p>
          <a:p>
            <a:pPr eaLnBrk="1" hangingPunct="1">
              <a:buFont typeface="Wingdings" pitchFamily="2" charset="2"/>
              <a:buNone/>
              <a:defRPr/>
            </a:pPr>
            <a:endParaRPr lang="en-US" altLang="en-US" sz="1200" dirty="0">
              <a:latin typeface="Arial Rounded MT Bold" pitchFamily="34" charset="0"/>
            </a:endParaRPr>
          </a:p>
        </p:txBody>
      </p:sp>
      <p:sp>
        <p:nvSpPr>
          <p:cNvPr id="5" name="Slide Number Placeholder 5">
            <a:extLst>
              <a:ext uri="{FF2B5EF4-FFF2-40B4-BE49-F238E27FC236}">
                <a16:creationId xmlns:a16="http://schemas.microsoft.com/office/drawing/2014/main" id="{F67A7742-D20F-C546-86C0-84EEA312CD55}"/>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137</a:t>
            </a:fld>
            <a:endParaRPr lang="en-US" altLang="en-US" sz="1400" b="1" dirty="0">
              <a:latin typeface="Tahoma" panose="020B0604030504040204" pitchFamily="34" charset="0"/>
            </a:endParaRPr>
          </a:p>
        </p:txBody>
      </p:sp>
      <p:sp>
        <p:nvSpPr>
          <p:cNvPr id="7" name="Rectangle 2">
            <a:extLst>
              <a:ext uri="{FF2B5EF4-FFF2-40B4-BE49-F238E27FC236}">
                <a16:creationId xmlns:a16="http://schemas.microsoft.com/office/drawing/2014/main" id="{7C3FA44E-5E22-0642-BD7A-7D9A93A1D4D6}"/>
              </a:ext>
            </a:extLst>
          </p:cNvPr>
          <p:cNvSpPr>
            <a:spLocks noGrp="1" noChangeArrowheads="1"/>
          </p:cNvSpPr>
          <p:nvPr>
            <p:ph type="title"/>
          </p:nvPr>
        </p:nvSpPr>
        <p:spPr>
          <a:xfrm>
            <a:off x="457200" y="381000"/>
            <a:ext cx="8229600" cy="1143000"/>
          </a:xfrm>
        </p:spPr>
        <p:txBody>
          <a:bodyPr/>
          <a:lstStyle/>
          <a:p>
            <a:pPr eaLnBrk="1" hangingPunct="1">
              <a:defRPr/>
            </a:pPr>
            <a:r>
              <a:rPr lang="en-US" altLang="en-US" sz="4000" dirty="0" err="1">
                <a:solidFill>
                  <a:srgbClr val="FFFF99"/>
                </a:solidFill>
                <a:latin typeface="Cooper Black" pitchFamily="18" charset="0"/>
              </a:rPr>
              <a:t>Stärken</a:t>
            </a:r>
            <a:r>
              <a:rPr lang="en-US" altLang="en-US" sz="4000" dirty="0">
                <a:solidFill>
                  <a:srgbClr val="FFFF99"/>
                </a:solidFill>
                <a:latin typeface="Cooper Black" pitchFamily="18" charset="0"/>
              </a:rPr>
              <a:t> &amp; </a:t>
            </a:r>
            <a:r>
              <a:rPr lang="en-US" altLang="en-US" sz="4000" dirty="0" err="1">
                <a:solidFill>
                  <a:srgbClr val="FFFF99"/>
                </a:solidFill>
                <a:latin typeface="Cooper Black" pitchFamily="18" charset="0"/>
              </a:rPr>
              <a:t>Schwächen</a:t>
            </a:r>
            <a:r>
              <a:rPr lang="en-US" altLang="en-US" sz="4000" dirty="0">
                <a:solidFill>
                  <a:srgbClr val="FFFF99"/>
                </a:solidFill>
                <a:latin typeface="Cooper Black" pitchFamily="18" charset="0"/>
              </a:rPr>
              <a:t> der </a:t>
            </a:r>
            <a:r>
              <a:rPr lang="en-US" altLang="en-US" sz="4000" dirty="0" err="1">
                <a:solidFill>
                  <a:srgbClr val="FFFF99"/>
                </a:solidFill>
                <a:latin typeface="Cooper Black" pitchFamily="18" charset="0"/>
              </a:rPr>
              <a:t>Auslegung</a:t>
            </a:r>
            <a:endParaRPr lang="en-US" altLang="en-US" sz="4000" dirty="0">
              <a:solidFill>
                <a:srgbClr val="FFFF99"/>
              </a:solidFill>
              <a:latin typeface="Cooper Black"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12675">
                                            <p:txEl>
                                              <p:pRg st="0" end="0"/>
                                            </p:txEl>
                                          </p:spTgt>
                                        </p:tgtEl>
                                        <p:attrNameLst>
                                          <p:attrName>style.visibility</p:attrName>
                                        </p:attrNameLst>
                                      </p:cBhvr>
                                      <p:to>
                                        <p:strVal val="visible"/>
                                      </p:to>
                                    </p:set>
                                    <p:anim calcmode="lin" valueType="num">
                                      <p:cBhvr>
                                        <p:cTn id="7" dur="500" fill="hold"/>
                                        <p:tgtEl>
                                          <p:spTgt spid="41267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1267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1267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126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12675">
                                            <p:txEl>
                                              <p:pRg st="1" end="1"/>
                                            </p:txEl>
                                          </p:spTgt>
                                        </p:tgtEl>
                                        <p:attrNameLst>
                                          <p:attrName>style.visibility</p:attrName>
                                        </p:attrNameLst>
                                      </p:cBhvr>
                                      <p:to>
                                        <p:strVal val="visible"/>
                                      </p:to>
                                    </p:set>
                                    <p:anim calcmode="lin" valueType="num">
                                      <p:cBhvr>
                                        <p:cTn id="15" dur="500" fill="hold"/>
                                        <p:tgtEl>
                                          <p:spTgt spid="41267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1267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1267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126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412675">
                                            <p:txEl>
                                              <p:pRg st="2" end="2"/>
                                            </p:txEl>
                                          </p:spTgt>
                                        </p:tgtEl>
                                        <p:attrNameLst>
                                          <p:attrName>style.visibility</p:attrName>
                                        </p:attrNameLst>
                                      </p:cBhvr>
                                      <p:to>
                                        <p:strVal val="visible"/>
                                      </p:to>
                                    </p:set>
                                    <p:anim calcmode="lin" valueType="num">
                                      <p:cBhvr>
                                        <p:cTn id="23" dur="500" fill="hold"/>
                                        <p:tgtEl>
                                          <p:spTgt spid="41267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41267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41267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4126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1650" name="Rectangle 2">
            <a:extLst>
              <a:ext uri="{FF2B5EF4-FFF2-40B4-BE49-F238E27FC236}">
                <a16:creationId xmlns:a16="http://schemas.microsoft.com/office/drawing/2014/main" id="{1A0EA2AB-C56B-D741-935A-32CAE8EBF1E2}"/>
              </a:ext>
            </a:extLst>
          </p:cNvPr>
          <p:cNvSpPr>
            <a:spLocks noGrp="1" noChangeArrowheads="1"/>
          </p:cNvSpPr>
          <p:nvPr>
            <p:ph type="title"/>
          </p:nvPr>
        </p:nvSpPr>
        <p:spPr>
          <a:xfrm>
            <a:off x="152400" y="76200"/>
            <a:ext cx="8839200" cy="762000"/>
          </a:xfrm>
        </p:spPr>
        <p:txBody>
          <a:bodyPr/>
          <a:lstStyle/>
          <a:p>
            <a:pPr eaLnBrk="1" hangingPunct="1">
              <a:defRPr/>
            </a:pPr>
            <a:r>
              <a:rPr lang="en-US" altLang="en-US" dirty="0">
                <a:latin typeface="Impact" panose="020B0806030902050204" pitchFamily="34" charset="0"/>
              </a:rPr>
              <a:t>HEILSZEITLICHE SICHT DER 70 WOCHEN</a:t>
            </a:r>
          </a:p>
        </p:txBody>
      </p:sp>
      <p:sp>
        <p:nvSpPr>
          <p:cNvPr id="411651" name="Text Box 3">
            <a:extLst>
              <a:ext uri="{FF2B5EF4-FFF2-40B4-BE49-F238E27FC236}">
                <a16:creationId xmlns:a16="http://schemas.microsoft.com/office/drawing/2014/main" id="{9AE55225-5B01-164D-8DE3-4622332A7DF2}"/>
              </a:ext>
            </a:extLst>
          </p:cNvPr>
          <p:cNvSpPr txBox="1">
            <a:spLocks noChangeArrowheads="1"/>
          </p:cNvSpPr>
          <p:nvPr/>
        </p:nvSpPr>
        <p:spPr bwMode="auto">
          <a:xfrm>
            <a:off x="381000" y="914400"/>
            <a:ext cx="1600200" cy="877163"/>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dirty="0">
                <a:solidFill>
                  <a:schemeClr val="bg1"/>
                </a:solidFill>
                <a:latin typeface="Eras Demi ITC" panose="020F0502020204030204" pitchFamily="34" charset="0"/>
              </a:rPr>
              <a:t>7 WOCH.</a:t>
            </a:r>
          </a:p>
          <a:p>
            <a:pPr eaLnBrk="1" hangingPunct="1">
              <a:spcBef>
                <a:spcPct val="50000"/>
              </a:spcBef>
              <a:buClrTx/>
              <a:buSzTx/>
              <a:buFontTx/>
              <a:buNone/>
            </a:pPr>
            <a:r>
              <a:rPr lang="en-US" altLang="en-US" sz="1800" b="1" dirty="0">
                <a:solidFill>
                  <a:schemeClr val="bg1"/>
                </a:solidFill>
                <a:latin typeface="Eras Demi ITC" panose="020F0502020204030204" pitchFamily="34" charset="0"/>
              </a:rPr>
              <a:t>(49 Jahre)</a:t>
            </a:r>
          </a:p>
        </p:txBody>
      </p:sp>
      <p:sp>
        <p:nvSpPr>
          <p:cNvPr id="411652" name="Text Box 4">
            <a:extLst>
              <a:ext uri="{FF2B5EF4-FFF2-40B4-BE49-F238E27FC236}">
                <a16:creationId xmlns:a16="http://schemas.microsoft.com/office/drawing/2014/main" id="{0C724A44-61FC-5A44-9398-345DF467924F}"/>
              </a:ext>
            </a:extLst>
          </p:cNvPr>
          <p:cNvSpPr txBox="1">
            <a:spLocks noChangeArrowheads="1"/>
          </p:cNvSpPr>
          <p:nvPr/>
        </p:nvSpPr>
        <p:spPr bwMode="auto">
          <a:xfrm>
            <a:off x="1981200" y="914400"/>
            <a:ext cx="20574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dirty="0">
                <a:solidFill>
                  <a:schemeClr val="bg1"/>
                </a:solidFill>
                <a:latin typeface="Eras Demi ITC" panose="020F0502020204030204" pitchFamily="34" charset="0"/>
              </a:rPr>
              <a:t>62 WOCH.</a:t>
            </a:r>
          </a:p>
          <a:p>
            <a:pPr eaLnBrk="1" hangingPunct="1">
              <a:spcBef>
                <a:spcPct val="50000"/>
              </a:spcBef>
              <a:buClrTx/>
              <a:buSzTx/>
              <a:buFontTx/>
              <a:buNone/>
            </a:pPr>
            <a:r>
              <a:rPr lang="en-US" altLang="en-US" sz="1800" b="1" dirty="0">
                <a:solidFill>
                  <a:schemeClr val="bg1"/>
                </a:solidFill>
                <a:latin typeface="Eras Demi ITC" panose="020F0502020204030204" pitchFamily="34" charset="0"/>
              </a:rPr>
              <a:t>(434 Jahre)</a:t>
            </a:r>
          </a:p>
        </p:txBody>
      </p:sp>
      <p:sp>
        <p:nvSpPr>
          <p:cNvPr id="411653" name="Text Box 5">
            <a:extLst>
              <a:ext uri="{FF2B5EF4-FFF2-40B4-BE49-F238E27FC236}">
                <a16:creationId xmlns:a16="http://schemas.microsoft.com/office/drawing/2014/main" id="{A4BC684F-B437-A444-AB15-E68CE2DCB612}"/>
              </a:ext>
            </a:extLst>
          </p:cNvPr>
          <p:cNvSpPr txBox="1">
            <a:spLocks noChangeArrowheads="1"/>
          </p:cNvSpPr>
          <p:nvPr/>
        </p:nvSpPr>
        <p:spPr bwMode="auto">
          <a:xfrm>
            <a:off x="5867400" y="914400"/>
            <a:ext cx="1524000" cy="898525"/>
          </a:xfrm>
          <a:prstGeom prst="rect">
            <a:avLst/>
          </a:prstGeom>
          <a:solidFill>
            <a:srgbClr val="FFFF99"/>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b="1" dirty="0">
                <a:solidFill>
                  <a:schemeClr val="bg1"/>
                </a:solidFill>
                <a:latin typeface="Eras Demi ITC" panose="020F0502020204030204" pitchFamily="34" charset="0"/>
              </a:rPr>
              <a:t>½ </a:t>
            </a:r>
            <a:r>
              <a:rPr lang="en-US" altLang="en-US" sz="2400" b="1" dirty="0">
                <a:solidFill>
                  <a:schemeClr val="bg1"/>
                </a:solidFill>
                <a:latin typeface="Eras Demi ITC" panose="020F0502020204030204" pitchFamily="34" charset="0"/>
              </a:rPr>
              <a:t>WO.</a:t>
            </a:r>
            <a:endParaRPr lang="en-US" altLang="en-US" sz="1400" b="1" dirty="0">
              <a:solidFill>
                <a:schemeClr val="bg1"/>
              </a:solidFill>
              <a:latin typeface="Eras Demi ITC" panose="020F0502020204030204" pitchFamily="34" charset="0"/>
            </a:endParaRPr>
          </a:p>
          <a:p>
            <a:pPr eaLnBrk="1" hangingPunct="1">
              <a:spcBef>
                <a:spcPct val="50000"/>
              </a:spcBef>
              <a:buClrTx/>
              <a:buSzTx/>
              <a:buFontTx/>
              <a:buNone/>
            </a:pPr>
            <a:r>
              <a:rPr lang="en-US" altLang="en-US" sz="1800" b="1" dirty="0">
                <a:solidFill>
                  <a:schemeClr val="bg1"/>
                </a:solidFill>
                <a:latin typeface="Eras Demi ITC" panose="020F0502020204030204" pitchFamily="34" charset="0"/>
              </a:rPr>
              <a:t>(3 ½ Jahre)</a:t>
            </a:r>
          </a:p>
        </p:txBody>
      </p:sp>
      <p:sp>
        <p:nvSpPr>
          <p:cNvPr id="161798" name="Text Box 6">
            <a:extLst>
              <a:ext uri="{FF2B5EF4-FFF2-40B4-BE49-F238E27FC236}">
                <a16:creationId xmlns:a16="http://schemas.microsoft.com/office/drawing/2014/main" id="{8D28A00A-C207-684E-ADCF-75676FBE8710}"/>
              </a:ext>
            </a:extLst>
          </p:cNvPr>
          <p:cNvSpPr txBox="1">
            <a:spLocks noChangeArrowheads="1"/>
          </p:cNvSpPr>
          <p:nvPr/>
        </p:nvSpPr>
        <p:spPr bwMode="auto">
          <a:xfrm>
            <a:off x="381000" y="2209800"/>
            <a:ext cx="8458200" cy="2363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i="1" dirty="0" err="1">
                <a:latin typeface="Arial Narrow" panose="020B0604020202020204" pitchFamily="34" charset="0"/>
              </a:rPr>
              <a:t>Edikt</a:t>
            </a:r>
            <a:r>
              <a:rPr lang="en-US" altLang="en-US" sz="1800" i="1" dirty="0">
                <a:latin typeface="Arial Narrow" panose="020B0604020202020204" pitchFamily="34" charset="0"/>
              </a:rPr>
              <a:t> von Artaxerxes		                Jesu  Tod		    </a:t>
            </a:r>
            <a:r>
              <a:rPr lang="en-US" altLang="en-US" sz="1800" i="1" dirty="0" err="1">
                <a:latin typeface="Arial Narrow" panose="020B0604020202020204" pitchFamily="34" charset="0"/>
              </a:rPr>
              <a:t>Letzte</a:t>
            </a:r>
            <a:r>
              <a:rPr lang="en-US" altLang="en-US" sz="1800" i="1" dirty="0">
                <a:latin typeface="Arial Narrow" panose="020B0604020202020204" pitchFamily="34" charset="0"/>
              </a:rPr>
              <a:t> 7 Jahre der Zeit</a:t>
            </a:r>
          </a:p>
          <a:p>
            <a:pPr eaLnBrk="1" hangingPunct="1">
              <a:spcBef>
                <a:spcPct val="0"/>
              </a:spcBef>
              <a:buClrTx/>
              <a:buSzTx/>
              <a:buFontTx/>
              <a:buNone/>
            </a:pPr>
            <a:r>
              <a:rPr lang="en-US" altLang="en-US" sz="1800" i="1" dirty="0">
                <a:latin typeface="Arial Narrow" panose="020B0604020202020204" pitchFamily="34" charset="0"/>
              </a:rPr>
              <a:t>To Nehemiah, 445 BC	                AD 32		    </a:t>
            </a:r>
            <a:r>
              <a:rPr lang="en-US" altLang="en-US" sz="1800" i="1" dirty="0" err="1">
                <a:latin typeface="Arial Narrow" panose="020B0604020202020204" pitchFamily="34" charset="0"/>
              </a:rPr>
              <a:t>eingeführt</a:t>
            </a:r>
            <a:r>
              <a:rPr lang="en-US" altLang="en-US" sz="1800" i="1" dirty="0">
                <a:latin typeface="Arial Narrow" panose="020B0604020202020204" pitchFamily="34" charset="0"/>
              </a:rPr>
              <a:t> </a:t>
            </a:r>
            <a:r>
              <a:rPr lang="en-US" altLang="en-US" sz="1800" i="1" dirty="0" err="1">
                <a:latin typeface="Arial Narrow" panose="020B0604020202020204" pitchFamily="34" charset="0"/>
              </a:rPr>
              <a:t>durch</a:t>
            </a:r>
            <a:r>
              <a:rPr lang="en-US" altLang="en-US" sz="1800" i="1" dirty="0">
                <a:latin typeface="Arial Narrow" panose="020B0604020202020204" pitchFamily="34" charset="0"/>
              </a:rPr>
              <a:t> die       Christi</a:t>
            </a:r>
          </a:p>
          <a:p>
            <a:pPr eaLnBrk="1" hangingPunct="1">
              <a:spcBef>
                <a:spcPct val="0"/>
              </a:spcBef>
              <a:buClrTx/>
              <a:buSzTx/>
              <a:buFontTx/>
              <a:buNone/>
            </a:pPr>
            <a:r>
              <a:rPr lang="en-US" altLang="en-US" sz="1800" i="1" dirty="0">
                <a:latin typeface="Arial Narrow" panose="020B0604020202020204" pitchFamily="34" charset="0"/>
              </a:rPr>
              <a:t>						    </a:t>
            </a:r>
            <a:r>
              <a:rPr lang="en-US" altLang="en-US" sz="1800" i="1" dirty="0" err="1">
                <a:latin typeface="Arial Narrow" panose="020B0604020202020204" pitchFamily="34" charset="0"/>
              </a:rPr>
              <a:t>Entrückung</a:t>
            </a:r>
            <a:r>
              <a:rPr lang="en-US" altLang="en-US" sz="1800" i="1" dirty="0">
                <a:latin typeface="Arial Narrow" panose="020B0604020202020204" pitchFamily="34" charset="0"/>
              </a:rPr>
              <a:t>	   </a:t>
            </a:r>
            <a:r>
              <a:rPr lang="en-US" altLang="en-US" sz="1800" i="1" dirty="0" err="1">
                <a:latin typeface="Arial Narrow" panose="020B0604020202020204" pitchFamily="34" charset="0"/>
              </a:rPr>
              <a:t>Rückkehr</a:t>
            </a:r>
            <a:endParaRPr lang="en-US" altLang="en-US" sz="1800" i="1" dirty="0">
              <a:latin typeface="Arial Narrow" panose="020B0604020202020204" pitchFamily="34" charset="0"/>
            </a:endParaRPr>
          </a:p>
          <a:p>
            <a:pPr eaLnBrk="1" hangingPunct="1">
              <a:spcBef>
                <a:spcPct val="0"/>
              </a:spcBef>
              <a:buClrTx/>
              <a:buSzTx/>
              <a:buFontTx/>
              <a:buNone/>
            </a:pPr>
            <a:endParaRPr lang="en-US" altLang="en-US" sz="1800" i="1" dirty="0">
              <a:latin typeface="Arial Narrow" panose="020B0604020202020204" pitchFamily="34" charset="0"/>
            </a:endParaRPr>
          </a:p>
          <a:p>
            <a:pPr eaLnBrk="1" hangingPunct="1">
              <a:spcBef>
                <a:spcPct val="0"/>
              </a:spcBef>
              <a:buClrTx/>
              <a:buSzTx/>
              <a:buFontTx/>
              <a:buNone/>
            </a:pPr>
            <a:r>
              <a:rPr lang="en-US" altLang="en-US" sz="1800" i="1" dirty="0">
                <a:latin typeface="Arial Narrow" panose="020B0604020202020204" pitchFamily="34" charset="0"/>
              </a:rPr>
              <a:t>							  Antichrist </a:t>
            </a:r>
            <a:r>
              <a:rPr lang="en-US" altLang="en-US" sz="1800" i="1" dirty="0" err="1">
                <a:latin typeface="Arial Narrow" panose="020B0604020202020204" pitchFamily="34" charset="0"/>
              </a:rPr>
              <a:t>bricht</a:t>
            </a:r>
            <a:endParaRPr lang="en-US" altLang="en-US" sz="1800" i="1" dirty="0">
              <a:latin typeface="Arial Narrow" panose="020B0604020202020204" pitchFamily="34" charset="0"/>
            </a:endParaRPr>
          </a:p>
          <a:p>
            <a:pPr eaLnBrk="1" hangingPunct="1">
              <a:spcBef>
                <a:spcPct val="0"/>
              </a:spcBef>
              <a:buClrTx/>
              <a:buSzTx/>
              <a:buFontTx/>
              <a:buNone/>
            </a:pPr>
            <a:r>
              <a:rPr lang="en-US" altLang="en-US" sz="1800" i="1" dirty="0">
                <a:latin typeface="Arial Narrow" panose="020B0604020202020204" pitchFamily="34" charset="0"/>
              </a:rPr>
              <a:t>							  </a:t>
            </a:r>
            <a:r>
              <a:rPr lang="en-US" altLang="en-US" sz="1800" i="1" dirty="0" err="1">
                <a:latin typeface="Arial Narrow" panose="020B0604020202020204" pitchFamily="34" charset="0"/>
              </a:rPr>
              <a:t>seinen</a:t>
            </a:r>
            <a:r>
              <a:rPr lang="en-US" altLang="en-US" sz="1800" i="1" dirty="0">
                <a:latin typeface="Arial Narrow" panose="020B0604020202020204" pitchFamily="34" charset="0"/>
              </a:rPr>
              <a:t> Bund </a:t>
            </a:r>
            <a:r>
              <a:rPr lang="en-US" altLang="en-US" sz="1800" i="1" dirty="0" err="1">
                <a:latin typeface="Arial Narrow" panose="020B0604020202020204" pitchFamily="34" charset="0"/>
              </a:rPr>
              <a:t>mit</a:t>
            </a:r>
            <a:endParaRPr lang="en-US" altLang="en-US" sz="1800" i="1" dirty="0">
              <a:latin typeface="Arial Narrow" panose="020B0604020202020204" pitchFamily="34" charset="0"/>
            </a:endParaRPr>
          </a:p>
          <a:p>
            <a:pPr eaLnBrk="1" hangingPunct="1">
              <a:spcBef>
                <a:spcPct val="0"/>
              </a:spcBef>
              <a:buClrTx/>
              <a:buSzTx/>
              <a:buFontTx/>
              <a:buNone/>
            </a:pPr>
            <a:r>
              <a:rPr lang="en-US" altLang="en-US" sz="1800" i="1" dirty="0">
                <a:latin typeface="Arial Narrow" panose="020B0604020202020204" pitchFamily="34" charset="0"/>
              </a:rPr>
              <a:t>							  den </a:t>
            </a:r>
            <a:r>
              <a:rPr lang="en-US" altLang="en-US" sz="1800" i="1" dirty="0" err="1">
                <a:latin typeface="Arial Narrow" panose="020B0604020202020204" pitchFamily="34" charset="0"/>
              </a:rPr>
              <a:t>Juden</a:t>
            </a:r>
            <a:endParaRPr lang="en-US" altLang="en-US" sz="1800" i="1" dirty="0">
              <a:latin typeface="Arial Narrow" panose="020B0604020202020204" pitchFamily="34" charset="0"/>
            </a:endParaRPr>
          </a:p>
          <a:p>
            <a:pPr eaLnBrk="1" hangingPunct="1">
              <a:buClrTx/>
              <a:buSzTx/>
              <a:buFontTx/>
              <a:buNone/>
            </a:pPr>
            <a:r>
              <a:rPr lang="en-US" altLang="en-US" sz="1800" i="1" dirty="0">
                <a:latin typeface="Comic Sans MS" panose="030F0902030302020204" pitchFamily="66" charset="0"/>
              </a:rPr>
              <a:t>							 </a:t>
            </a:r>
          </a:p>
        </p:txBody>
      </p:sp>
      <p:sp>
        <p:nvSpPr>
          <p:cNvPr id="411655" name="AutoShape 7">
            <a:extLst>
              <a:ext uri="{FF2B5EF4-FFF2-40B4-BE49-F238E27FC236}">
                <a16:creationId xmlns:a16="http://schemas.microsoft.com/office/drawing/2014/main" id="{833C9772-9A20-B145-8D93-0213451C9B1D}"/>
              </a:ext>
            </a:extLst>
          </p:cNvPr>
          <p:cNvSpPr>
            <a:spLocks noChangeArrowheads="1"/>
          </p:cNvSpPr>
          <p:nvPr/>
        </p:nvSpPr>
        <p:spPr bwMode="auto">
          <a:xfrm>
            <a:off x="152400" y="19050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411656" name="AutoShape 8">
            <a:extLst>
              <a:ext uri="{FF2B5EF4-FFF2-40B4-BE49-F238E27FC236}">
                <a16:creationId xmlns:a16="http://schemas.microsoft.com/office/drawing/2014/main" id="{71AB313C-A0AD-E14D-B4F8-86E4CDF557F3}"/>
              </a:ext>
            </a:extLst>
          </p:cNvPr>
          <p:cNvSpPr>
            <a:spLocks noChangeArrowheads="1"/>
          </p:cNvSpPr>
          <p:nvPr/>
        </p:nvSpPr>
        <p:spPr bwMode="auto">
          <a:xfrm>
            <a:off x="3733800" y="19050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411657" name="AutoShape 9">
            <a:extLst>
              <a:ext uri="{FF2B5EF4-FFF2-40B4-BE49-F238E27FC236}">
                <a16:creationId xmlns:a16="http://schemas.microsoft.com/office/drawing/2014/main" id="{BFD346CE-0AA9-2543-9508-C0217FFE1CF8}"/>
              </a:ext>
            </a:extLst>
          </p:cNvPr>
          <p:cNvSpPr>
            <a:spLocks noChangeArrowheads="1"/>
          </p:cNvSpPr>
          <p:nvPr/>
        </p:nvSpPr>
        <p:spPr bwMode="auto">
          <a:xfrm>
            <a:off x="8763000" y="1905000"/>
            <a:ext cx="304800" cy="1066800"/>
          </a:xfrm>
          <a:prstGeom prst="curvedLeftArrow">
            <a:avLst>
              <a:gd name="adj1" fmla="val 70000"/>
              <a:gd name="adj2" fmla="val 14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411658" name="AutoShape 10">
            <a:extLst>
              <a:ext uri="{FF2B5EF4-FFF2-40B4-BE49-F238E27FC236}">
                <a16:creationId xmlns:a16="http://schemas.microsoft.com/office/drawing/2014/main" id="{5E941B38-2D12-9B4B-A6DF-B57221B6F381}"/>
              </a:ext>
            </a:extLst>
          </p:cNvPr>
          <p:cNvSpPr>
            <a:spLocks noChangeArrowheads="1"/>
          </p:cNvSpPr>
          <p:nvPr/>
        </p:nvSpPr>
        <p:spPr bwMode="auto">
          <a:xfrm rot="5400000">
            <a:off x="7239000" y="2971800"/>
            <a:ext cx="381000" cy="381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11659" name="Line 11">
            <a:extLst>
              <a:ext uri="{FF2B5EF4-FFF2-40B4-BE49-F238E27FC236}">
                <a16:creationId xmlns:a16="http://schemas.microsoft.com/office/drawing/2014/main" id="{627CA32E-BD78-7A4C-9093-1DE7DEA451F2}"/>
              </a:ext>
            </a:extLst>
          </p:cNvPr>
          <p:cNvSpPr>
            <a:spLocks noChangeShapeType="1"/>
          </p:cNvSpPr>
          <p:nvPr/>
        </p:nvSpPr>
        <p:spPr bwMode="auto">
          <a:xfrm>
            <a:off x="7391400" y="914400"/>
            <a:ext cx="0" cy="914400"/>
          </a:xfrm>
          <a:prstGeom prst="line">
            <a:avLst/>
          </a:prstGeom>
          <a:noFill/>
          <a:ln w="2857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11663" name="AutoShape 15">
            <a:extLst>
              <a:ext uri="{FF2B5EF4-FFF2-40B4-BE49-F238E27FC236}">
                <a16:creationId xmlns:a16="http://schemas.microsoft.com/office/drawing/2014/main" id="{B08F0A35-CAD5-2F4F-9D71-959FDC955739}"/>
              </a:ext>
            </a:extLst>
          </p:cNvPr>
          <p:cNvSpPr>
            <a:spLocks noChangeArrowheads="1"/>
          </p:cNvSpPr>
          <p:nvPr/>
        </p:nvSpPr>
        <p:spPr bwMode="auto">
          <a:xfrm>
            <a:off x="5791200" y="19050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411664" name="Text Box 16">
            <a:extLst>
              <a:ext uri="{FF2B5EF4-FFF2-40B4-BE49-F238E27FC236}">
                <a16:creationId xmlns:a16="http://schemas.microsoft.com/office/drawing/2014/main" id="{E4EBC220-7618-C84C-A7DF-50F80096D590}"/>
              </a:ext>
            </a:extLst>
          </p:cNvPr>
          <p:cNvSpPr txBox="1">
            <a:spLocks noChangeArrowheads="1"/>
          </p:cNvSpPr>
          <p:nvPr/>
        </p:nvSpPr>
        <p:spPr bwMode="auto">
          <a:xfrm>
            <a:off x="3962400" y="914400"/>
            <a:ext cx="205740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b="1"/>
              <a:t>   CHURCH AGE</a:t>
            </a:r>
          </a:p>
          <a:p>
            <a:pPr eaLnBrk="1" hangingPunct="1">
              <a:spcBef>
                <a:spcPct val="50000"/>
              </a:spcBef>
              <a:buClrTx/>
              <a:buSzTx/>
              <a:buFontTx/>
              <a:buNone/>
            </a:pPr>
            <a:r>
              <a:rPr lang="en-US" altLang="en-US" sz="1600" b="1"/>
              <a:t> (mystery period)</a:t>
            </a:r>
          </a:p>
        </p:txBody>
      </p:sp>
      <p:sp>
        <p:nvSpPr>
          <p:cNvPr id="411665" name="Text Box 17">
            <a:extLst>
              <a:ext uri="{FF2B5EF4-FFF2-40B4-BE49-F238E27FC236}">
                <a16:creationId xmlns:a16="http://schemas.microsoft.com/office/drawing/2014/main" id="{C72E6CFA-BF48-2245-9387-DAF56DC6C359}"/>
              </a:ext>
            </a:extLst>
          </p:cNvPr>
          <p:cNvSpPr txBox="1">
            <a:spLocks noChangeArrowheads="1"/>
          </p:cNvSpPr>
          <p:nvPr/>
        </p:nvSpPr>
        <p:spPr bwMode="auto">
          <a:xfrm>
            <a:off x="1143000" y="3489325"/>
            <a:ext cx="2590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4000" dirty="0" err="1">
                <a:effectLst>
                  <a:outerShdw blurRad="38100" dist="38100" dir="2700000" algn="tl">
                    <a:srgbClr val="000000"/>
                  </a:outerShdw>
                </a:effectLst>
                <a:latin typeface="Arial Narrow" panose="020B0606020202030204" pitchFamily="34" charset="0"/>
              </a:rPr>
              <a:t>Mondjahre</a:t>
            </a:r>
            <a:endParaRPr lang="en-US" altLang="en-US" sz="4000" dirty="0">
              <a:effectLst>
                <a:outerShdw blurRad="38100" dist="38100" dir="2700000" algn="tl">
                  <a:srgbClr val="000000"/>
                </a:outerShdw>
              </a:effectLst>
              <a:latin typeface="Arial Narrow" panose="020B0606020202030204" pitchFamily="34" charset="0"/>
            </a:endParaRPr>
          </a:p>
        </p:txBody>
      </p:sp>
      <p:sp>
        <p:nvSpPr>
          <p:cNvPr id="411666" name="Text Box 18">
            <a:extLst>
              <a:ext uri="{FF2B5EF4-FFF2-40B4-BE49-F238E27FC236}">
                <a16:creationId xmlns:a16="http://schemas.microsoft.com/office/drawing/2014/main" id="{0CB8554B-CECA-5044-8672-0F1645FA430D}"/>
              </a:ext>
            </a:extLst>
          </p:cNvPr>
          <p:cNvSpPr txBox="1">
            <a:spLocks noChangeArrowheads="1"/>
          </p:cNvSpPr>
          <p:nvPr/>
        </p:nvSpPr>
        <p:spPr bwMode="auto">
          <a:xfrm>
            <a:off x="7391400" y="914400"/>
            <a:ext cx="1524000" cy="898525"/>
          </a:xfrm>
          <a:prstGeom prst="rect">
            <a:avLst/>
          </a:prstGeom>
          <a:solidFill>
            <a:srgbClr val="FFFF99"/>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b="1" dirty="0">
                <a:solidFill>
                  <a:schemeClr val="bg1"/>
                </a:solidFill>
                <a:latin typeface="Eras Demi ITC" panose="020F0502020204030204" pitchFamily="34" charset="0"/>
              </a:rPr>
              <a:t>½</a:t>
            </a:r>
            <a:r>
              <a:rPr lang="en-US" altLang="en-US" sz="2400" b="1" dirty="0">
                <a:solidFill>
                  <a:schemeClr val="bg1"/>
                </a:solidFill>
                <a:latin typeface="Eras Demi ITC" panose="020F0502020204030204" pitchFamily="34" charset="0"/>
              </a:rPr>
              <a:t> WO.</a:t>
            </a:r>
          </a:p>
          <a:p>
            <a:pPr eaLnBrk="1" hangingPunct="1">
              <a:spcBef>
                <a:spcPct val="50000"/>
              </a:spcBef>
              <a:buClrTx/>
              <a:buSzTx/>
              <a:buFontTx/>
              <a:buNone/>
            </a:pPr>
            <a:r>
              <a:rPr lang="en-US" altLang="en-US" sz="1800" b="1" dirty="0">
                <a:solidFill>
                  <a:schemeClr val="bg1"/>
                </a:solidFill>
                <a:latin typeface="Eras Demi ITC" panose="020F0502020204030204" pitchFamily="34" charset="0"/>
              </a:rPr>
              <a:t>(3 ½ Jahre)</a:t>
            </a:r>
          </a:p>
        </p:txBody>
      </p:sp>
      <p:sp>
        <p:nvSpPr>
          <p:cNvPr id="19" name="Slide Number Placeholder 5">
            <a:extLst>
              <a:ext uri="{FF2B5EF4-FFF2-40B4-BE49-F238E27FC236}">
                <a16:creationId xmlns:a16="http://schemas.microsoft.com/office/drawing/2014/main" id="{19136F31-EC14-ED4C-BAAE-44AA515CB6FC}"/>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138</a:t>
            </a:fld>
            <a:endParaRPr lang="en-US" altLang="en-US" sz="1400" b="1" dirty="0">
              <a:latin typeface="Tahoma" panose="020B0604030504040204" pitchFamily="34" charset="0"/>
            </a:endParaRPr>
          </a:p>
        </p:txBody>
      </p:sp>
      <p:sp>
        <p:nvSpPr>
          <p:cNvPr id="20" name="Text Box 20">
            <a:extLst>
              <a:ext uri="{FF2B5EF4-FFF2-40B4-BE49-F238E27FC236}">
                <a16:creationId xmlns:a16="http://schemas.microsoft.com/office/drawing/2014/main" id="{FBD88433-415D-6547-9C76-FB0DE9CA3B66}"/>
              </a:ext>
            </a:extLst>
          </p:cNvPr>
          <p:cNvSpPr txBox="1">
            <a:spLocks noChangeArrowheads="1"/>
          </p:cNvSpPr>
          <p:nvPr/>
        </p:nvSpPr>
        <p:spPr bwMode="auto">
          <a:xfrm>
            <a:off x="228600" y="4195763"/>
            <a:ext cx="8839200" cy="2446824"/>
          </a:xfrm>
          <a:prstGeom prst="rect">
            <a:avLst/>
          </a:prstGeom>
          <a:noFill/>
          <a:ln w="31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800" dirty="0">
                <a:solidFill>
                  <a:schemeClr val="folHlink"/>
                </a:solidFill>
                <a:latin typeface="Eras Demi ITC" panose="020F0502020204030204" pitchFamily="34" charset="0"/>
              </a:rPr>
              <a:t>    </a:t>
            </a:r>
            <a:r>
              <a:rPr lang="en-US" altLang="en-US" sz="1800" b="1" dirty="0">
                <a:solidFill>
                  <a:srgbClr val="FFFF00"/>
                </a:solidFill>
                <a:latin typeface="Eras Demi ITC" panose="020F0502020204030204" pitchFamily="34" charset="0"/>
              </a:rPr>
              <a:t>ÜBERTRETUNG BEENDET</a:t>
            </a:r>
          </a:p>
          <a:p>
            <a:pPr eaLnBrk="1" hangingPunct="1">
              <a:spcBef>
                <a:spcPct val="50000"/>
              </a:spcBef>
              <a:buClrTx/>
              <a:buSzTx/>
              <a:buFontTx/>
              <a:buNone/>
            </a:pPr>
            <a:r>
              <a:rPr lang="en-US" altLang="en-US" sz="1800" b="1" dirty="0">
                <a:solidFill>
                  <a:srgbClr val="FFFF00"/>
                </a:solidFill>
                <a:latin typeface="Eras Demi ITC" panose="020F0502020204030204" pitchFamily="34" charset="0"/>
              </a:rPr>
              <a:t>                  SÜNDE ABGETAN          Das </a:t>
            </a:r>
            <a:r>
              <a:rPr lang="en-US" altLang="en-US" sz="1800" b="1" dirty="0" err="1">
                <a:solidFill>
                  <a:srgbClr val="FFFF00"/>
                </a:solidFill>
                <a:latin typeface="Eras Demi ITC" panose="020F0502020204030204" pitchFamily="34" charset="0"/>
              </a:rPr>
              <a:t>Werk</a:t>
            </a:r>
            <a:r>
              <a:rPr lang="en-US" altLang="en-US" sz="1800" b="1" dirty="0">
                <a:solidFill>
                  <a:srgbClr val="FFFF00"/>
                </a:solidFill>
                <a:latin typeface="Eras Demi ITC" panose="020F0502020204030204" pitchFamily="34" charset="0"/>
              </a:rPr>
              <a:t> von Christus am </a:t>
            </a:r>
            <a:r>
              <a:rPr lang="en-US" altLang="en-US" sz="1800" b="1" dirty="0" err="1">
                <a:solidFill>
                  <a:srgbClr val="FFFF00"/>
                </a:solidFill>
                <a:latin typeface="Eras Demi ITC" panose="020F0502020204030204" pitchFamily="34" charset="0"/>
              </a:rPr>
              <a:t>Kreuz</a:t>
            </a:r>
            <a:endParaRPr lang="en-US" altLang="en-US" sz="1800" b="1" dirty="0">
              <a:solidFill>
                <a:srgbClr val="FFFF00"/>
              </a:solidFill>
              <a:latin typeface="Eras Demi ITC" panose="020F0502020204030204" pitchFamily="34" charset="0"/>
            </a:endParaRPr>
          </a:p>
          <a:p>
            <a:pPr eaLnBrk="1" hangingPunct="1">
              <a:spcBef>
                <a:spcPct val="50000"/>
              </a:spcBef>
              <a:buClrTx/>
              <a:buSzTx/>
              <a:buFontTx/>
              <a:buNone/>
            </a:pPr>
            <a:r>
              <a:rPr lang="en-US" altLang="en-US" sz="1800" b="1" dirty="0">
                <a:solidFill>
                  <a:srgbClr val="FFFF00"/>
                </a:solidFill>
                <a:latin typeface="Eras Demi ITC" panose="020F0502020204030204" pitchFamily="34" charset="0"/>
              </a:rPr>
              <a:t>         SCHULD IST GESÜHNT</a:t>
            </a:r>
          </a:p>
          <a:p>
            <a:pPr eaLnBrk="1" hangingPunct="1">
              <a:spcBef>
                <a:spcPct val="50000"/>
              </a:spcBef>
              <a:buClrTx/>
              <a:buSzTx/>
              <a:buFontTx/>
              <a:buNone/>
            </a:pPr>
            <a:r>
              <a:rPr lang="en-US" altLang="en-US" sz="1800" dirty="0">
                <a:latin typeface="Eras Demi ITC" panose="020F0502020204030204" pitchFamily="34" charset="0"/>
              </a:rPr>
              <a:t>   </a:t>
            </a:r>
            <a:r>
              <a:rPr lang="en-US" altLang="en-US" sz="1800" b="1" dirty="0">
                <a:solidFill>
                  <a:srgbClr val="FFFF99"/>
                </a:solidFill>
                <a:latin typeface="Eras Demi ITC" panose="020F0502020204030204" pitchFamily="34" charset="0"/>
              </a:rPr>
              <a:t>DAUERNDE GERECHTIGKEIT GEBRACHT</a:t>
            </a:r>
          </a:p>
          <a:p>
            <a:pPr eaLnBrk="1" hangingPunct="1">
              <a:spcBef>
                <a:spcPct val="50000"/>
              </a:spcBef>
              <a:buClrTx/>
              <a:buSzTx/>
              <a:buFontTx/>
              <a:buNone/>
            </a:pPr>
            <a:r>
              <a:rPr lang="en-US" altLang="en-US" sz="1800" b="1" dirty="0">
                <a:solidFill>
                  <a:srgbClr val="FFFF99"/>
                </a:solidFill>
                <a:latin typeface="Eras Demi ITC" panose="020F0502020204030204" pitchFamily="34" charset="0"/>
              </a:rPr>
              <a:t>           VISION UND WEISSAGUNG ERFÜLLT        Das </a:t>
            </a:r>
            <a:r>
              <a:rPr lang="en-US" altLang="en-US" sz="1800" b="1" dirty="0" err="1">
                <a:solidFill>
                  <a:srgbClr val="FFFF99"/>
                </a:solidFill>
                <a:latin typeface="Eras Demi ITC" panose="020F0502020204030204" pitchFamily="34" charset="0"/>
              </a:rPr>
              <a:t>tausendjährige</a:t>
            </a:r>
            <a:r>
              <a:rPr lang="en-US" altLang="en-US" sz="1800" b="1" dirty="0">
                <a:solidFill>
                  <a:srgbClr val="FFFF99"/>
                </a:solidFill>
                <a:latin typeface="Eras Demi ITC" panose="020F0502020204030204" pitchFamily="34" charset="0"/>
              </a:rPr>
              <a:t> Reich Christi</a:t>
            </a:r>
          </a:p>
          <a:p>
            <a:pPr eaLnBrk="1" hangingPunct="1">
              <a:spcBef>
                <a:spcPct val="50000"/>
              </a:spcBef>
              <a:buClrTx/>
              <a:buSzTx/>
              <a:buFontTx/>
              <a:buNone/>
            </a:pPr>
            <a:r>
              <a:rPr lang="en-US" altLang="en-US" sz="1800" b="1" dirty="0">
                <a:solidFill>
                  <a:srgbClr val="FFFF99"/>
                </a:solidFill>
                <a:latin typeface="Eras Demi ITC" panose="020F0502020204030204" pitchFamily="34" charset="0"/>
              </a:rPr>
              <a:t>                ALLERHEILIGSTES (ORT) GESALBT</a:t>
            </a:r>
          </a:p>
        </p:txBody>
      </p:sp>
      <p:sp>
        <p:nvSpPr>
          <p:cNvPr id="21" name="AutoShape 21">
            <a:extLst>
              <a:ext uri="{FF2B5EF4-FFF2-40B4-BE49-F238E27FC236}">
                <a16:creationId xmlns:a16="http://schemas.microsoft.com/office/drawing/2014/main" id="{4654A133-C394-5E4C-93EB-112161B02A72}"/>
              </a:ext>
            </a:extLst>
          </p:cNvPr>
          <p:cNvSpPr>
            <a:spLocks/>
          </p:cNvSpPr>
          <p:nvPr/>
        </p:nvSpPr>
        <p:spPr bwMode="auto">
          <a:xfrm>
            <a:off x="3429000" y="4267200"/>
            <a:ext cx="152400" cy="1066800"/>
          </a:xfrm>
          <a:prstGeom prst="rightBrace">
            <a:avLst>
              <a:gd name="adj1" fmla="val 58333"/>
              <a:gd name="adj2" fmla="val 50000"/>
            </a:avLst>
          </a:prstGeom>
          <a:noFill/>
          <a:ln w="28575">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22" name="AutoShape 23">
            <a:extLst>
              <a:ext uri="{FF2B5EF4-FFF2-40B4-BE49-F238E27FC236}">
                <a16:creationId xmlns:a16="http://schemas.microsoft.com/office/drawing/2014/main" id="{AA958CDB-5373-0944-9D6D-D1FA2C12B09D}"/>
              </a:ext>
            </a:extLst>
          </p:cNvPr>
          <p:cNvSpPr>
            <a:spLocks/>
          </p:cNvSpPr>
          <p:nvPr/>
        </p:nvSpPr>
        <p:spPr bwMode="auto">
          <a:xfrm>
            <a:off x="5105400" y="5486400"/>
            <a:ext cx="152400" cy="1066800"/>
          </a:xfrm>
          <a:prstGeom prst="rightBrace">
            <a:avLst>
              <a:gd name="adj1" fmla="val 58333"/>
              <a:gd name="adj2" fmla="val 50000"/>
            </a:avLst>
          </a:prstGeom>
          <a:noFill/>
          <a:ln w="28575">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1651"/>
                                        </p:tgtEl>
                                        <p:attrNameLst>
                                          <p:attrName>style.visibility</p:attrName>
                                        </p:attrNameLst>
                                      </p:cBhvr>
                                      <p:to>
                                        <p:strVal val="visible"/>
                                      </p:to>
                                    </p:set>
                                    <p:animEffect transition="in" filter="dissolve">
                                      <p:cBhvr>
                                        <p:cTn id="7" dur="500"/>
                                        <p:tgtEl>
                                          <p:spTgt spid="411651"/>
                                        </p:tgtEl>
                                      </p:cBhvr>
                                    </p:animEffect>
                                  </p:childTnLst>
                                </p:cTn>
                              </p:par>
                              <p:par>
                                <p:cTn id="8" presetID="9" presetClass="entr" presetSubtype="0" fill="hold" nodeType="withEffect">
                                  <p:stCondLst>
                                    <p:cond delay="0"/>
                                  </p:stCondLst>
                                  <p:childTnLst>
                                    <p:set>
                                      <p:cBhvr>
                                        <p:cTn id="9" dur="1" fill="hold">
                                          <p:stCondLst>
                                            <p:cond delay="0"/>
                                          </p:stCondLst>
                                        </p:cTn>
                                        <p:tgtEl>
                                          <p:spTgt spid="411655"/>
                                        </p:tgtEl>
                                        <p:attrNameLst>
                                          <p:attrName>style.visibility</p:attrName>
                                        </p:attrNameLst>
                                      </p:cBhvr>
                                      <p:to>
                                        <p:strVal val="visible"/>
                                      </p:to>
                                    </p:set>
                                    <p:animEffect transition="in" filter="dissolve">
                                      <p:cBhvr>
                                        <p:cTn id="10" dur="500"/>
                                        <p:tgtEl>
                                          <p:spTgt spid="41165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11652"/>
                                        </p:tgtEl>
                                        <p:attrNameLst>
                                          <p:attrName>style.visibility</p:attrName>
                                        </p:attrNameLst>
                                      </p:cBhvr>
                                      <p:to>
                                        <p:strVal val="visible"/>
                                      </p:to>
                                    </p:set>
                                    <p:animEffect transition="in" filter="dissolve">
                                      <p:cBhvr>
                                        <p:cTn id="15" dur="500"/>
                                        <p:tgtEl>
                                          <p:spTgt spid="411652"/>
                                        </p:tgtEl>
                                      </p:cBhvr>
                                    </p:animEffect>
                                  </p:childTnLst>
                                </p:cTn>
                              </p:par>
                              <p:par>
                                <p:cTn id="16" presetID="9" presetClass="entr" presetSubtype="0" fill="hold" nodeType="withEffect">
                                  <p:stCondLst>
                                    <p:cond delay="0"/>
                                  </p:stCondLst>
                                  <p:childTnLst>
                                    <p:set>
                                      <p:cBhvr>
                                        <p:cTn id="17" dur="1" fill="hold">
                                          <p:stCondLst>
                                            <p:cond delay="0"/>
                                          </p:stCondLst>
                                        </p:cTn>
                                        <p:tgtEl>
                                          <p:spTgt spid="411656"/>
                                        </p:tgtEl>
                                        <p:attrNameLst>
                                          <p:attrName>style.visibility</p:attrName>
                                        </p:attrNameLst>
                                      </p:cBhvr>
                                      <p:to>
                                        <p:strVal val="visible"/>
                                      </p:to>
                                    </p:set>
                                    <p:animEffect transition="in" filter="dissolve">
                                      <p:cBhvr>
                                        <p:cTn id="18" dur="500"/>
                                        <p:tgtEl>
                                          <p:spTgt spid="41165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11664"/>
                                        </p:tgtEl>
                                        <p:attrNameLst>
                                          <p:attrName>style.visibility</p:attrName>
                                        </p:attrNameLst>
                                      </p:cBhvr>
                                      <p:to>
                                        <p:strVal val="visible"/>
                                      </p:to>
                                    </p:set>
                                    <p:animEffect transition="in" filter="dissolve">
                                      <p:cBhvr>
                                        <p:cTn id="23" dur="500"/>
                                        <p:tgtEl>
                                          <p:spTgt spid="41166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11653"/>
                                        </p:tgtEl>
                                        <p:attrNameLst>
                                          <p:attrName>style.visibility</p:attrName>
                                        </p:attrNameLst>
                                      </p:cBhvr>
                                      <p:to>
                                        <p:strVal val="visible"/>
                                      </p:to>
                                    </p:set>
                                    <p:animEffect transition="in" filter="dissolve">
                                      <p:cBhvr>
                                        <p:cTn id="28" dur="500"/>
                                        <p:tgtEl>
                                          <p:spTgt spid="411653"/>
                                        </p:tgtEl>
                                      </p:cBhvr>
                                    </p:animEffect>
                                  </p:childTnLst>
                                </p:cTn>
                              </p:par>
                              <p:par>
                                <p:cTn id="29" presetID="9" presetClass="entr" presetSubtype="0" fill="hold" nodeType="withEffect">
                                  <p:stCondLst>
                                    <p:cond delay="0"/>
                                  </p:stCondLst>
                                  <p:childTnLst>
                                    <p:set>
                                      <p:cBhvr>
                                        <p:cTn id="30" dur="1" fill="hold">
                                          <p:stCondLst>
                                            <p:cond delay="0"/>
                                          </p:stCondLst>
                                        </p:cTn>
                                        <p:tgtEl>
                                          <p:spTgt spid="411659"/>
                                        </p:tgtEl>
                                        <p:attrNameLst>
                                          <p:attrName>style.visibility</p:attrName>
                                        </p:attrNameLst>
                                      </p:cBhvr>
                                      <p:to>
                                        <p:strVal val="visible"/>
                                      </p:to>
                                    </p:set>
                                    <p:animEffect transition="in" filter="dissolve">
                                      <p:cBhvr>
                                        <p:cTn id="31" dur="500"/>
                                        <p:tgtEl>
                                          <p:spTgt spid="411659"/>
                                        </p:tgtEl>
                                      </p:cBhvr>
                                    </p:animEffect>
                                  </p:childTnLst>
                                </p:cTn>
                              </p:par>
                              <p:par>
                                <p:cTn id="32" presetID="9" presetClass="entr" presetSubtype="0" fill="hold" nodeType="withEffect">
                                  <p:stCondLst>
                                    <p:cond delay="0"/>
                                  </p:stCondLst>
                                  <p:childTnLst>
                                    <p:set>
                                      <p:cBhvr>
                                        <p:cTn id="33" dur="1" fill="hold">
                                          <p:stCondLst>
                                            <p:cond delay="0"/>
                                          </p:stCondLst>
                                        </p:cTn>
                                        <p:tgtEl>
                                          <p:spTgt spid="411663"/>
                                        </p:tgtEl>
                                        <p:attrNameLst>
                                          <p:attrName>style.visibility</p:attrName>
                                        </p:attrNameLst>
                                      </p:cBhvr>
                                      <p:to>
                                        <p:strVal val="visible"/>
                                      </p:to>
                                    </p:set>
                                    <p:animEffect transition="in" filter="dissolve">
                                      <p:cBhvr>
                                        <p:cTn id="34" dur="500"/>
                                        <p:tgtEl>
                                          <p:spTgt spid="41166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411658"/>
                                        </p:tgtEl>
                                        <p:attrNameLst>
                                          <p:attrName>style.visibility</p:attrName>
                                        </p:attrNameLst>
                                      </p:cBhvr>
                                      <p:to>
                                        <p:strVal val="visible"/>
                                      </p:to>
                                    </p:set>
                                    <p:animEffect transition="in" filter="dissolve">
                                      <p:cBhvr>
                                        <p:cTn id="39" dur="500"/>
                                        <p:tgtEl>
                                          <p:spTgt spid="41165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1666"/>
                                        </p:tgtEl>
                                        <p:attrNameLst>
                                          <p:attrName>style.visibility</p:attrName>
                                        </p:attrNameLst>
                                      </p:cBhvr>
                                      <p:to>
                                        <p:strVal val="visible"/>
                                      </p:to>
                                    </p:set>
                                    <p:animEffect transition="in" filter="dissolve">
                                      <p:cBhvr>
                                        <p:cTn id="44" dur="500"/>
                                        <p:tgtEl>
                                          <p:spTgt spid="41166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411657"/>
                                        </p:tgtEl>
                                        <p:attrNameLst>
                                          <p:attrName>style.visibility</p:attrName>
                                        </p:attrNameLst>
                                      </p:cBhvr>
                                      <p:to>
                                        <p:strVal val="visible"/>
                                      </p:to>
                                    </p:set>
                                    <p:animEffect transition="in" filter="dissolve">
                                      <p:cBhvr>
                                        <p:cTn id="49" dur="500"/>
                                        <p:tgtEl>
                                          <p:spTgt spid="41165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0">
                                            <p:txEl>
                                              <p:pRg st="0" end="0"/>
                                            </p:txEl>
                                          </p:spTgt>
                                        </p:tgtEl>
                                        <p:attrNameLst>
                                          <p:attrName>style.visibility</p:attrName>
                                        </p:attrNameLst>
                                      </p:cBhvr>
                                      <p:to>
                                        <p:strVal val="visible"/>
                                      </p:to>
                                    </p:set>
                                    <p:anim calcmode="lin" valueType="num">
                                      <p:cBhvr additive="base">
                                        <p:cTn id="54"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20">
                                            <p:txEl>
                                              <p:pRg st="1" end="1"/>
                                            </p:txEl>
                                          </p:spTgt>
                                        </p:tgtEl>
                                        <p:attrNameLst>
                                          <p:attrName>style.visibility</p:attrName>
                                        </p:attrNameLst>
                                      </p:cBhvr>
                                      <p:to>
                                        <p:strVal val="visible"/>
                                      </p:to>
                                    </p:set>
                                    <p:anim calcmode="lin" valueType="num">
                                      <p:cBhvr additive="base">
                                        <p:cTn id="58"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0">
                                            <p:txEl>
                                              <p:pRg st="1" end="1"/>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20">
                                            <p:txEl>
                                              <p:pRg st="2" end="2"/>
                                            </p:txEl>
                                          </p:spTgt>
                                        </p:tgtEl>
                                        <p:attrNameLst>
                                          <p:attrName>style.visibility</p:attrName>
                                        </p:attrNameLst>
                                      </p:cBhvr>
                                      <p:to>
                                        <p:strVal val="visible"/>
                                      </p:to>
                                    </p:set>
                                    <p:anim calcmode="lin" valueType="num">
                                      <p:cBhvr additive="base">
                                        <p:cTn id="6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0">
                                            <p:txEl>
                                              <p:pRg st="3" end="3"/>
                                            </p:txEl>
                                          </p:spTgt>
                                        </p:tgtEl>
                                        <p:attrNameLst>
                                          <p:attrName>style.visibility</p:attrName>
                                        </p:attrNameLst>
                                      </p:cBhvr>
                                      <p:to>
                                        <p:strVal val="visible"/>
                                      </p:to>
                                    </p:set>
                                    <p:anim calcmode="lin" valueType="num">
                                      <p:cBhvr additive="base">
                                        <p:cTn id="68"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0">
                                            <p:txEl>
                                              <p:pRg st="3" end="3"/>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0">
                                            <p:txEl>
                                              <p:pRg st="4" end="4"/>
                                            </p:txEl>
                                          </p:spTgt>
                                        </p:tgtEl>
                                        <p:attrNameLst>
                                          <p:attrName>style.visibility</p:attrName>
                                        </p:attrNameLst>
                                      </p:cBhvr>
                                      <p:to>
                                        <p:strVal val="visible"/>
                                      </p:to>
                                    </p:set>
                                    <p:anim calcmode="lin" valueType="num">
                                      <p:cBhvr additive="base">
                                        <p:cTn id="72"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0">
                                            <p:txEl>
                                              <p:pRg st="4" end="4"/>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0">
                                            <p:txEl>
                                              <p:pRg st="5" end="5"/>
                                            </p:txEl>
                                          </p:spTgt>
                                        </p:tgtEl>
                                        <p:attrNameLst>
                                          <p:attrName>style.visibility</p:attrName>
                                        </p:attrNameLst>
                                      </p:cBhvr>
                                      <p:to>
                                        <p:strVal val="visible"/>
                                      </p:to>
                                    </p:set>
                                    <p:anim calcmode="lin" valueType="num">
                                      <p:cBhvr additive="base">
                                        <p:cTn id="76"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0">
                                            <p:txEl>
                                              <p:pRg st="5" end="5"/>
                                            </p:txEl>
                                          </p:spTgt>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additive="base">
                                        <p:cTn id="80" dur="500" fill="hold"/>
                                        <p:tgtEl>
                                          <p:spTgt spid="21"/>
                                        </p:tgtEl>
                                        <p:attrNameLst>
                                          <p:attrName>ppt_x</p:attrName>
                                        </p:attrNameLst>
                                      </p:cBhvr>
                                      <p:tavLst>
                                        <p:tav tm="0">
                                          <p:val>
                                            <p:strVal val="#ppt_x"/>
                                          </p:val>
                                        </p:tav>
                                        <p:tav tm="100000">
                                          <p:val>
                                            <p:strVal val="#ppt_x"/>
                                          </p:val>
                                        </p:tav>
                                      </p:tavLst>
                                    </p:anim>
                                    <p:anim calcmode="lin" valueType="num">
                                      <p:cBhvr additive="base">
                                        <p:cTn id="81" dur="500" fill="hold"/>
                                        <p:tgtEl>
                                          <p:spTgt spid="21"/>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additive="base">
                                        <p:cTn id="84" dur="500" fill="hold"/>
                                        <p:tgtEl>
                                          <p:spTgt spid="22"/>
                                        </p:tgtEl>
                                        <p:attrNameLst>
                                          <p:attrName>ppt_x</p:attrName>
                                        </p:attrNameLst>
                                      </p:cBhvr>
                                      <p:tavLst>
                                        <p:tav tm="0">
                                          <p:val>
                                            <p:strVal val="#ppt_x"/>
                                          </p:val>
                                        </p:tav>
                                        <p:tav tm="100000">
                                          <p:val>
                                            <p:strVal val="#ppt_x"/>
                                          </p:val>
                                        </p:tav>
                                      </p:tavLst>
                                    </p:anim>
                                    <p:anim calcmode="lin" valueType="num">
                                      <p:cBhvr additive="base">
                                        <p:cTn id="8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1" grpId="0" animBg="1"/>
      <p:bldP spid="411652" grpId="0" animBg="1"/>
      <p:bldP spid="411653" grpId="0" animBg="1"/>
      <p:bldP spid="411664" grpId="0"/>
      <p:bldP spid="411666"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3699" name="Rectangle 3">
            <a:extLst>
              <a:ext uri="{FF2B5EF4-FFF2-40B4-BE49-F238E27FC236}">
                <a16:creationId xmlns:a16="http://schemas.microsoft.com/office/drawing/2014/main" id="{482C4F90-24D0-B94E-9616-C1503DDF4427}"/>
              </a:ext>
            </a:extLst>
          </p:cNvPr>
          <p:cNvSpPr>
            <a:spLocks noGrp="1" noChangeArrowheads="1"/>
          </p:cNvSpPr>
          <p:nvPr>
            <p:ph type="body" idx="1"/>
          </p:nvPr>
        </p:nvSpPr>
        <p:spPr>
          <a:xfrm>
            <a:off x="381000" y="1447800"/>
            <a:ext cx="8305800" cy="5181600"/>
          </a:xfrm>
        </p:spPr>
        <p:txBody>
          <a:bodyPr/>
          <a:lstStyle/>
          <a:p>
            <a:pPr eaLnBrk="1" hangingPunct="1">
              <a:lnSpc>
                <a:spcPct val="90000"/>
              </a:lnSpc>
              <a:buFont typeface="Wingdings" pitchFamily="2" charset="2"/>
              <a:buNone/>
              <a:defRPr/>
            </a:pPr>
            <a:endParaRPr lang="en-US" altLang="en-US" sz="1400" dirty="0">
              <a:latin typeface="Arial Rounded MT Bold" pitchFamily="34" charset="0"/>
            </a:endParaRPr>
          </a:p>
          <a:p>
            <a:pPr eaLnBrk="1" hangingPunct="1">
              <a:lnSpc>
                <a:spcPct val="90000"/>
              </a:lnSpc>
              <a:buFont typeface="Wingdings" pitchFamily="2" charset="2"/>
              <a:buNone/>
              <a:defRPr/>
            </a:pPr>
            <a:r>
              <a:rPr lang="en-US" altLang="en-US" i="1" dirty="0">
                <a:latin typeface="Arial Narrow" panose="020B0606020202030204" pitchFamily="34" charset="0"/>
              </a:rPr>
              <a:t>Da die “Mitte” der 70. </a:t>
            </a:r>
            <a:r>
              <a:rPr lang="en-US" altLang="en-US" i="1" dirty="0" err="1">
                <a:latin typeface="Arial Narrow" panose="020B0606020202030204" pitchFamily="34" charset="0"/>
              </a:rPr>
              <a:t>Woche</a:t>
            </a:r>
            <a:r>
              <a:rPr lang="en-US" altLang="en-US" i="1" dirty="0">
                <a:latin typeface="Arial Narrow" panose="020B0606020202030204" pitchFamily="34" charset="0"/>
              </a:rPr>
              <a:t> die </a:t>
            </a:r>
            <a:r>
              <a:rPr lang="en-US" altLang="en-US" i="1" dirty="0" err="1">
                <a:latin typeface="Arial Narrow" panose="020B0606020202030204" pitchFamily="34" charset="0"/>
              </a:rPr>
              <a:t>Zeiteinheit</a:t>
            </a:r>
            <a:r>
              <a:rPr lang="en-US" altLang="en-US" i="1" dirty="0">
                <a:latin typeface="Arial Narrow" panose="020B0606020202030204" pitchFamily="34" charset="0"/>
              </a:rPr>
              <a:t> von 3 ½ Jahren </a:t>
            </a:r>
            <a:r>
              <a:rPr lang="en-US" altLang="en-US" i="1" dirty="0" err="1">
                <a:latin typeface="Arial Narrow" panose="020B0606020202030204" pitchFamily="34" charset="0"/>
              </a:rPr>
              <a:t>angibt</a:t>
            </a:r>
            <a:r>
              <a:rPr lang="en-US" altLang="en-US" i="1" dirty="0">
                <a:latin typeface="Arial Narrow" panose="020B0606020202030204" pitchFamily="34" charset="0"/>
              </a:rPr>
              <a:t>, </a:t>
            </a:r>
            <a:r>
              <a:rPr lang="en-US" altLang="en-US" i="1" dirty="0" err="1">
                <a:latin typeface="Arial Narrow" panose="020B0606020202030204" pitchFamily="34" charset="0"/>
              </a:rPr>
              <a:t>ist</a:t>
            </a:r>
            <a:r>
              <a:rPr lang="en-US" altLang="en-US" i="1" dirty="0">
                <a:latin typeface="Arial Narrow" panose="020B0606020202030204" pitchFamily="34" charset="0"/>
              </a:rPr>
              <a:t> die </a:t>
            </a:r>
            <a:r>
              <a:rPr lang="en-US" altLang="en-US" i="1" dirty="0" err="1">
                <a:latin typeface="Arial Narrow" panose="020B0606020202030204" pitchFamily="34" charset="0"/>
              </a:rPr>
              <a:t>Nähe</a:t>
            </a:r>
            <a:r>
              <a:rPr lang="en-US" altLang="en-US" i="1" dirty="0">
                <a:latin typeface="Arial Narrow" panose="020B0606020202030204" pitchFamily="34" charset="0"/>
              </a:rPr>
              <a:t> </a:t>
            </a:r>
            <a:r>
              <a:rPr lang="en-US" altLang="en-US" i="1" dirty="0" err="1">
                <a:latin typeface="Arial Narrow" panose="020B0606020202030204" pitchFamily="34" charset="0"/>
              </a:rPr>
              <a:t>zu</a:t>
            </a:r>
            <a:r>
              <a:rPr lang="en-US" altLang="en-US" i="1" dirty="0">
                <a:latin typeface="Arial Narrow" panose="020B0606020202030204" pitchFamily="34" charset="0"/>
              </a:rPr>
              <a:t> den </a:t>
            </a:r>
            <a:r>
              <a:rPr lang="en-US" altLang="en-US" i="1" dirty="0" err="1">
                <a:latin typeface="Arial Narrow" panose="020B0606020202030204" pitchFamily="34" charset="0"/>
              </a:rPr>
              <a:t>Begriffen</a:t>
            </a:r>
            <a:r>
              <a:rPr lang="en-US" altLang="en-US" i="1" dirty="0">
                <a:latin typeface="Arial Narrow" panose="020B0606020202030204" pitchFamily="34" charset="0"/>
              </a:rPr>
              <a:t> in der </a:t>
            </a:r>
            <a:r>
              <a:rPr lang="en-US" altLang="en-US" i="1" dirty="0" err="1">
                <a:latin typeface="Arial Narrow" panose="020B0606020202030204" pitchFamily="34" charset="0"/>
              </a:rPr>
              <a:t>Offenbarung</a:t>
            </a:r>
            <a:r>
              <a:rPr lang="en-US" altLang="en-US" i="1" dirty="0">
                <a:latin typeface="Arial Narrow" panose="020B0606020202030204" pitchFamily="34" charset="0"/>
              </a:rPr>
              <a:t> </a:t>
            </a:r>
            <a:r>
              <a:rPr lang="en-US" altLang="en-US" i="1" dirty="0" err="1">
                <a:latin typeface="Arial Narrow" panose="020B0606020202030204" pitchFamily="34" charset="0"/>
              </a:rPr>
              <a:t>mit</a:t>
            </a:r>
            <a:r>
              <a:rPr lang="en-US" altLang="en-US" i="1" dirty="0">
                <a:latin typeface="Arial Narrow" panose="020B0606020202030204" pitchFamily="34" charset="0"/>
              </a:rPr>
              <a:t> 42 </a:t>
            </a:r>
            <a:r>
              <a:rPr lang="en-US" altLang="en-US" i="1" dirty="0" err="1">
                <a:latin typeface="Arial Narrow" panose="020B0606020202030204" pitchFamily="34" charset="0"/>
              </a:rPr>
              <a:t>Monaten</a:t>
            </a:r>
            <a:r>
              <a:rPr lang="en-US" altLang="en-US" i="1" dirty="0">
                <a:latin typeface="Arial Narrow" panose="020B0606020202030204" pitchFamily="34" charset="0"/>
              </a:rPr>
              <a:t>, 1260 </a:t>
            </a:r>
            <a:r>
              <a:rPr lang="en-US" altLang="en-US" i="1" dirty="0" err="1">
                <a:latin typeface="Arial Narrow" panose="020B0606020202030204" pitchFamily="34" charset="0"/>
              </a:rPr>
              <a:t>Tagen</a:t>
            </a:r>
            <a:r>
              <a:rPr lang="en-US" altLang="en-US" i="1" dirty="0">
                <a:latin typeface="Arial Narrow" panose="020B0606020202030204" pitchFamily="34" charset="0"/>
              </a:rPr>
              <a:t> und Zeit / </a:t>
            </a:r>
            <a:r>
              <a:rPr lang="en-US" altLang="en-US" i="1" dirty="0" err="1">
                <a:latin typeface="Arial Narrow" panose="020B0606020202030204" pitchFamily="34" charset="0"/>
              </a:rPr>
              <a:t>Zeiten</a:t>
            </a:r>
            <a:r>
              <a:rPr lang="en-US" altLang="en-US" i="1" dirty="0">
                <a:latin typeface="Arial Narrow" panose="020B0606020202030204" pitchFamily="34" charset="0"/>
              </a:rPr>
              <a:t> / ½ Zeit stark.</a:t>
            </a:r>
          </a:p>
          <a:p>
            <a:pPr eaLnBrk="1" hangingPunct="1">
              <a:lnSpc>
                <a:spcPct val="90000"/>
              </a:lnSpc>
              <a:buFont typeface="Wingdings" pitchFamily="2" charset="2"/>
              <a:buNone/>
              <a:defRPr/>
            </a:pPr>
            <a:r>
              <a:rPr lang="en-US" altLang="en-US" i="1" dirty="0">
                <a:latin typeface="Arial Narrow" panose="020B0606020202030204" pitchFamily="34" charset="0"/>
              </a:rPr>
              <a:t>Die </a:t>
            </a:r>
            <a:r>
              <a:rPr lang="en-US" altLang="en-US" i="1" dirty="0" err="1">
                <a:latin typeface="Arial Narrow" panose="020B0606020202030204" pitchFamily="34" charset="0"/>
              </a:rPr>
              <a:t>unbestimmte</a:t>
            </a:r>
            <a:r>
              <a:rPr lang="en-US" altLang="en-US" i="1" dirty="0">
                <a:latin typeface="Arial Narrow" panose="020B0606020202030204" pitchFamily="34" charset="0"/>
              </a:rPr>
              <a:t> </a:t>
            </a:r>
            <a:r>
              <a:rPr lang="en-US" altLang="en-US" i="1" dirty="0" err="1">
                <a:latin typeface="Arial Narrow" panose="020B0606020202030204" pitchFamily="34" charset="0"/>
              </a:rPr>
              <a:t>Zeitlücke</a:t>
            </a:r>
            <a:r>
              <a:rPr lang="en-US" altLang="en-US" i="1" dirty="0">
                <a:latin typeface="Arial Narrow" panose="020B0606020202030204" pitchFamily="34" charset="0"/>
              </a:rPr>
              <a:t> (nun </a:t>
            </a:r>
            <a:r>
              <a:rPr lang="en-US" altLang="en-US" i="1" dirty="0" err="1">
                <a:latin typeface="Arial Narrow" panose="020B0606020202030204" pitchFamily="34" charset="0"/>
              </a:rPr>
              <a:t>zwei</a:t>
            </a:r>
            <a:r>
              <a:rPr lang="en-US" altLang="en-US" i="1" dirty="0">
                <a:latin typeface="Arial Narrow" panose="020B0606020202030204" pitchFamily="34" charset="0"/>
              </a:rPr>
              <a:t> </a:t>
            </a:r>
            <a:r>
              <a:rPr lang="en-US" altLang="en-US" i="1" dirty="0" err="1">
                <a:latin typeface="Arial Narrow" panose="020B0606020202030204" pitchFamily="34" charset="0"/>
              </a:rPr>
              <a:t>Millennien</a:t>
            </a:r>
            <a:r>
              <a:rPr lang="en-US" altLang="en-US" i="1" dirty="0">
                <a:latin typeface="Arial Narrow" panose="020B0606020202030204" pitchFamily="34" charset="0"/>
              </a:rPr>
              <a:t>) </a:t>
            </a:r>
            <a:r>
              <a:rPr lang="en-US" altLang="en-US" i="1" dirty="0" err="1">
                <a:latin typeface="Arial Narrow" panose="020B0606020202030204" pitchFamily="34" charset="0"/>
              </a:rPr>
              <a:t>zwischen</a:t>
            </a:r>
            <a:r>
              <a:rPr lang="en-US" altLang="en-US" i="1" dirty="0">
                <a:latin typeface="Arial Narrow" panose="020B0606020202030204" pitchFamily="34" charset="0"/>
              </a:rPr>
              <a:t> der 69. und 70. </a:t>
            </a:r>
            <a:r>
              <a:rPr lang="en-US" altLang="en-US" i="1" dirty="0" err="1">
                <a:latin typeface="Arial Narrow" panose="020B0606020202030204" pitchFamily="34" charset="0"/>
              </a:rPr>
              <a:t>Woche</a:t>
            </a:r>
            <a:r>
              <a:rPr lang="en-US" altLang="en-US" i="1" dirty="0">
                <a:latin typeface="Arial Narrow" panose="020B0606020202030204" pitchFamily="34" charset="0"/>
              </a:rPr>
              <a:t> </a:t>
            </a:r>
            <a:r>
              <a:rPr lang="en-US" altLang="en-US" i="1" dirty="0" err="1">
                <a:latin typeface="Arial Narrow" panose="020B0606020202030204" pitchFamily="34" charset="0"/>
              </a:rPr>
              <a:t>bleibt</a:t>
            </a:r>
            <a:r>
              <a:rPr lang="en-US" altLang="en-US" i="1" dirty="0">
                <a:latin typeface="Arial Narrow" panose="020B0606020202030204" pitchFamily="34" charset="0"/>
              </a:rPr>
              <a:t> </a:t>
            </a:r>
            <a:r>
              <a:rPr lang="en-US" altLang="en-US" i="1" dirty="0" err="1">
                <a:latin typeface="Arial Narrow" panose="020B0606020202030204" pitchFamily="34" charset="0"/>
              </a:rPr>
              <a:t>ohne</a:t>
            </a:r>
            <a:r>
              <a:rPr lang="en-US" altLang="en-US" i="1" dirty="0">
                <a:latin typeface="Arial Narrow" panose="020B0606020202030204" pitchFamily="34" charset="0"/>
              </a:rPr>
              <a:t> </a:t>
            </a:r>
            <a:r>
              <a:rPr lang="en-US" altLang="en-US" i="1" dirty="0" err="1">
                <a:latin typeface="Arial Narrow" panose="020B0606020202030204" pitchFamily="34" charset="0"/>
              </a:rPr>
              <a:t>exegetische</a:t>
            </a:r>
            <a:r>
              <a:rPr lang="en-US" altLang="en-US" i="1" dirty="0">
                <a:latin typeface="Arial Narrow" panose="020B0606020202030204" pitchFamily="34" charset="0"/>
              </a:rPr>
              <a:t> </a:t>
            </a:r>
            <a:r>
              <a:rPr lang="en-US" altLang="en-US" i="1" dirty="0" err="1">
                <a:latin typeface="Arial Narrow" panose="020B0606020202030204" pitchFamily="34" charset="0"/>
              </a:rPr>
              <a:t>Erklärung</a:t>
            </a:r>
            <a:r>
              <a:rPr lang="en-US" altLang="en-US" i="1" dirty="0">
                <a:latin typeface="Arial Narrow" panose="020B0606020202030204" pitchFamily="34" charset="0"/>
              </a:rPr>
              <a:t>.</a:t>
            </a:r>
          </a:p>
          <a:p>
            <a:pPr eaLnBrk="1" hangingPunct="1">
              <a:lnSpc>
                <a:spcPct val="90000"/>
              </a:lnSpc>
              <a:buFont typeface="Wingdings" pitchFamily="2" charset="2"/>
              <a:buNone/>
              <a:defRPr/>
            </a:pPr>
            <a:r>
              <a:rPr lang="en-US" altLang="en-US" i="1" dirty="0">
                <a:latin typeface="Arial Narrow" panose="020B0606020202030204" pitchFamily="34" charset="0"/>
              </a:rPr>
              <a:t>Die </a:t>
            </a:r>
            <a:r>
              <a:rPr lang="en-US" altLang="en-US" i="1" dirty="0" err="1">
                <a:latin typeface="Arial Narrow" panose="020B0606020202030204" pitchFamily="34" charset="0"/>
              </a:rPr>
              <a:t>Abhängigkeit</a:t>
            </a:r>
            <a:r>
              <a:rPr lang="en-US" altLang="en-US" i="1" dirty="0">
                <a:latin typeface="Arial Narrow" panose="020B0606020202030204" pitchFamily="34" charset="0"/>
              </a:rPr>
              <a:t> von </a:t>
            </a:r>
            <a:r>
              <a:rPr lang="en-US" altLang="en-US" i="1" dirty="0" err="1">
                <a:latin typeface="Arial Narrow" panose="020B0606020202030204" pitchFamily="34" charset="0"/>
              </a:rPr>
              <a:t>einer</a:t>
            </a:r>
            <a:r>
              <a:rPr lang="en-US" altLang="en-US" i="1" dirty="0">
                <a:latin typeface="Arial Narrow" panose="020B0606020202030204" pitchFamily="34" charset="0"/>
              </a:rPr>
              <a:t> </a:t>
            </a:r>
            <a:r>
              <a:rPr lang="en-US" altLang="en-US" i="1" dirty="0" err="1">
                <a:latin typeface="Arial Narrow" panose="020B0606020202030204" pitchFamily="34" charset="0"/>
              </a:rPr>
              <a:t>Konstruktion</a:t>
            </a:r>
            <a:r>
              <a:rPr lang="en-US" altLang="en-US" i="1" dirty="0">
                <a:latin typeface="Arial Narrow" panose="020B0606020202030204" pitchFamily="34" charset="0"/>
              </a:rPr>
              <a:t> </a:t>
            </a:r>
            <a:r>
              <a:rPr lang="en-US" altLang="en-US" i="1" dirty="0" err="1">
                <a:latin typeface="Arial Narrow" panose="020B0606020202030204" pitchFamily="34" charset="0"/>
              </a:rPr>
              <a:t>eines</a:t>
            </a:r>
            <a:r>
              <a:rPr lang="en-US" altLang="en-US" i="1" dirty="0">
                <a:latin typeface="Arial Narrow" panose="020B0606020202030204" pitchFamily="34" charset="0"/>
              </a:rPr>
              <a:t> </a:t>
            </a:r>
            <a:r>
              <a:rPr lang="en-US" altLang="en-US" i="1" dirty="0" err="1">
                <a:latin typeface="Arial Narrow" panose="020B0606020202030204" pitchFamily="34" charset="0"/>
              </a:rPr>
              <a:t>dritten</a:t>
            </a:r>
            <a:r>
              <a:rPr lang="en-US" altLang="en-US" i="1" dirty="0">
                <a:latin typeface="Arial Narrow" panose="020B0606020202030204" pitchFamily="34" charset="0"/>
              </a:rPr>
              <a:t> </a:t>
            </a:r>
            <a:r>
              <a:rPr lang="en-US" altLang="en-US" i="1" dirty="0" err="1">
                <a:latin typeface="Arial Narrow" panose="020B0606020202030204" pitchFamily="34" charset="0"/>
              </a:rPr>
              <a:t>Tempels</a:t>
            </a:r>
            <a:r>
              <a:rPr lang="en-US" altLang="en-US" i="1" dirty="0">
                <a:latin typeface="Arial Narrow" panose="020B0606020202030204" pitchFamily="34" charset="0"/>
              </a:rPr>
              <a:t> </a:t>
            </a:r>
            <a:r>
              <a:rPr lang="en-US" altLang="en-US" i="1" dirty="0" err="1">
                <a:latin typeface="Arial Narrow" panose="020B0606020202030204" pitchFamily="34" charset="0"/>
              </a:rPr>
              <a:t>bleibt</a:t>
            </a:r>
            <a:r>
              <a:rPr lang="en-US" altLang="en-US" i="1" dirty="0">
                <a:latin typeface="Arial Narrow" panose="020B0606020202030204" pitchFamily="34" charset="0"/>
              </a:rPr>
              <a:t> </a:t>
            </a:r>
            <a:r>
              <a:rPr lang="en-US" altLang="en-US" i="1" dirty="0" err="1">
                <a:latin typeface="Arial Narrow" panose="020B0606020202030204" pitchFamily="34" charset="0"/>
              </a:rPr>
              <a:t>fragwürdig</a:t>
            </a:r>
            <a:r>
              <a:rPr lang="en-US" altLang="en-US" i="1" dirty="0">
                <a:latin typeface="Arial Narrow" panose="020B0606020202030204" pitchFamily="34" charset="0"/>
              </a:rPr>
              <a:t>.</a:t>
            </a:r>
          </a:p>
          <a:p>
            <a:pPr eaLnBrk="1" hangingPunct="1">
              <a:lnSpc>
                <a:spcPct val="90000"/>
              </a:lnSpc>
              <a:buFont typeface="Wingdings" pitchFamily="2" charset="2"/>
              <a:buNone/>
              <a:defRPr/>
            </a:pPr>
            <a:r>
              <a:rPr lang="en-US" altLang="en-US" i="1" dirty="0">
                <a:latin typeface="Arial Narrow" panose="020B0606020202030204" pitchFamily="34" charset="0"/>
              </a:rPr>
              <a:t>Das Datum von Jesu </a:t>
            </a:r>
            <a:r>
              <a:rPr lang="en-US" altLang="en-US" i="1" dirty="0" err="1">
                <a:latin typeface="Arial Narrow" panose="020B0606020202030204" pitchFamily="34" charset="0"/>
              </a:rPr>
              <a:t>Kreuzigung</a:t>
            </a:r>
            <a:r>
              <a:rPr lang="en-US" altLang="en-US" i="1" dirty="0">
                <a:latin typeface="Arial Narrow" panose="020B0606020202030204" pitchFamily="34" charset="0"/>
              </a:rPr>
              <a:t> </a:t>
            </a:r>
            <a:r>
              <a:rPr lang="en-US" altLang="en-US" i="1" dirty="0" err="1">
                <a:latin typeface="Arial Narrow" panose="020B0606020202030204" pitchFamily="34" charset="0"/>
              </a:rPr>
              <a:t>ist</a:t>
            </a:r>
            <a:r>
              <a:rPr lang="en-US" altLang="en-US" i="1" dirty="0">
                <a:latin typeface="Arial Narrow" panose="020B0606020202030204" pitchFamily="34" charset="0"/>
              </a:rPr>
              <a:t> </a:t>
            </a:r>
            <a:r>
              <a:rPr lang="en-US" altLang="en-US" i="1" dirty="0" err="1">
                <a:latin typeface="Arial Narrow" panose="020B0606020202030204" pitchFamily="34" charset="0"/>
              </a:rPr>
              <a:t>umstritten</a:t>
            </a:r>
            <a:r>
              <a:rPr lang="en-US" altLang="en-US" i="1" dirty="0">
                <a:latin typeface="Arial Narrow" panose="020B0606020202030204" pitchFamily="34" charset="0"/>
              </a:rPr>
              <a:t>.</a:t>
            </a:r>
          </a:p>
        </p:txBody>
      </p:sp>
      <p:sp>
        <p:nvSpPr>
          <p:cNvPr id="5" name="Slide Number Placeholder 5">
            <a:extLst>
              <a:ext uri="{FF2B5EF4-FFF2-40B4-BE49-F238E27FC236}">
                <a16:creationId xmlns:a16="http://schemas.microsoft.com/office/drawing/2014/main" id="{F029C81F-7674-804D-9DD3-3F199445181A}"/>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139</a:t>
            </a:fld>
            <a:endParaRPr lang="en-US" altLang="en-US" sz="1400" b="1" dirty="0">
              <a:latin typeface="Tahoma" panose="020B0604030504040204" pitchFamily="34" charset="0"/>
            </a:endParaRPr>
          </a:p>
        </p:txBody>
      </p:sp>
      <p:sp>
        <p:nvSpPr>
          <p:cNvPr id="6" name="Rectangle 2">
            <a:extLst>
              <a:ext uri="{FF2B5EF4-FFF2-40B4-BE49-F238E27FC236}">
                <a16:creationId xmlns:a16="http://schemas.microsoft.com/office/drawing/2014/main" id="{F9216ADD-417C-A041-A8CE-6CB9E745B5EE}"/>
              </a:ext>
            </a:extLst>
          </p:cNvPr>
          <p:cNvSpPr>
            <a:spLocks noGrp="1" noChangeArrowheads="1"/>
          </p:cNvSpPr>
          <p:nvPr>
            <p:ph type="title"/>
          </p:nvPr>
        </p:nvSpPr>
        <p:spPr>
          <a:xfrm>
            <a:off x="457200" y="381000"/>
            <a:ext cx="8229600" cy="1143000"/>
          </a:xfrm>
        </p:spPr>
        <p:txBody>
          <a:bodyPr/>
          <a:lstStyle/>
          <a:p>
            <a:pPr eaLnBrk="1" hangingPunct="1">
              <a:defRPr/>
            </a:pPr>
            <a:r>
              <a:rPr lang="en-US" altLang="en-US" sz="4000" dirty="0" err="1">
                <a:solidFill>
                  <a:srgbClr val="FFFF99"/>
                </a:solidFill>
                <a:latin typeface="Cooper Black" pitchFamily="18" charset="0"/>
              </a:rPr>
              <a:t>Stärken</a:t>
            </a:r>
            <a:r>
              <a:rPr lang="en-US" altLang="en-US" sz="4000" dirty="0">
                <a:solidFill>
                  <a:srgbClr val="FFFF99"/>
                </a:solidFill>
                <a:latin typeface="Cooper Black" pitchFamily="18" charset="0"/>
              </a:rPr>
              <a:t> &amp; </a:t>
            </a:r>
            <a:r>
              <a:rPr lang="en-US" altLang="en-US" sz="4000" dirty="0" err="1">
                <a:solidFill>
                  <a:srgbClr val="FFFF99"/>
                </a:solidFill>
                <a:latin typeface="Cooper Black" pitchFamily="18" charset="0"/>
              </a:rPr>
              <a:t>Schwächen</a:t>
            </a:r>
            <a:r>
              <a:rPr lang="en-US" altLang="en-US" sz="4000" dirty="0">
                <a:solidFill>
                  <a:srgbClr val="FFFF99"/>
                </a:solidFill>
                <a:latin typeface="Cooper Black" pitchFamily="18" charset="0"/>
              </a:rPr>
              <a:t> der </a:t>
            </a:r>
            <a:r>
              <a:rPr lang="en-US" altLang="en-US" sz="4000" dirty="0" err="1">
                <a:solidFill>
                  <a:srgbClr val="FFFF99"/>
                </a:solidFill>
                <a:latin typeface="Cooper Black" pitchFamily="18" charset="0"/>
              </a:rPr>
              <a:t>Auslegung</a:t>
            </a:r>
            <a:endParaRPr lang="en-US" altLang="en-US" sz="4000" dirty="0">
              <a:solidFill>
                <a:srgbClr val="FFFF99"/>
              </a:solidFill>
              <a:latin typeface="Cooper Black"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13699">
                                            <p:txEl>
                                              <p:pRg st="1" end="1"/>
                                            </p:txEl>
                                          </p:spTgt>
                                        </p:tgtEl>
                                        <p:attrNameLst>
                                          <p:attrName>style.visibility</p:attrName>
                                        </p:attrNameLst>
                                      </p:cBhvr>
                                      <p:to>
                                        <p:strVal val="visible"/>
                                      </p:to>
                                    </p:set>
                                    <p:anim calcmode="lin" valueType="num">
                                      <p:cBhvr>
                                        <p:cTn id="7" dur="500" fill="hold"/>
                                        <p:tgtEl>
                                          <p:spTgt spid="41369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1369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1369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136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13699">
                                            <p:txEl>
                                              <p:pRg st="2" end="2"/>
                                            </p:txEl>
                                          </p:spTgt>
                                        </p:tgtEl>
                                        <p:attrNameLst>
                                          <p:attrName>style.visibility</p:attrName>
                                        </p:attrNameLst>
                                      </p:cBhvr>
                                      <p:to>
                                        <p:strVal val="visible"/>
                                      </p:to>
                                    </p:set>
                                    <p:anim calcmode="lin" valueType="num">
                                      <p:cBhvr>
                                        <p:cTn id="15" dur="500" fill="hold"/>
                                        <p:tgtEl>
                                          <p:spTgt spid="41369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1369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1369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136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413699">
                                            <p:txEl>
                                              <p:pRg st="3" end="3"/>
                                            </p:txEl>
                                          </p:spTgt>
                                        </p:tgtEl>
                                        <p:attrNameLst>
                                          <p:attrName>style.visibility</p:attrName>
                                        </p:attrNameLst>
                                      </p:cBhvr>
                                      <p:to>
                                        <p:strVal val="visible"/>
                                      </p:to>
                                    </p:set>
                                    <p:anim calcmode="lin" valueType="num">
                                      <p:cBhvr>
                                        <p:cTn id="23" dur="500" fill="hold"/>
                                        <p:tgtEl>
                                          <p:spTgt spid="41369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41369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41369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4136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413699">
                                            <p:txEl>
                                              <p:pRg st="4" end="4"/>
                                            </p:txEl>
                                          </p:spTgt>
                                        </p:tgtEl>
                                        <p:attrNameLst>
                                          <p:attrName>style.visibility</p:attrName>
                                        </p:attrNameLst>
                                      </p:cBhvr>
                                      <p:to>
                                        <p:strVal val="visible"/>
                                      </p:to>
                                    </p:set>
                                    <p:anim calcmode="lin" valueType="num">
                                      <p:cBhvr>
                                        <p:cTn id="31" dur="500" fill="hold"/>
                                        <p:tgtEl>
                                          <p:spTgt spid="41369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41369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41369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4136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descr="PtolemaicEmpire">
            <a:extLst>
              <a:ext uri="{FF2B5EF4-FFF2-40B4-BE49-F238E27FC236}">
                <a16:creationId xmlns:a16="http://schemas.microsoft.com/office/drawing/2014/main" id="{30706324-64F3-8747-A08F-E81E5BC0BB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6038"/>
            <a:ext cx="9144000" cy="675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a:extLst>
              <a:ext uri="{FF2B5EF4-FFF2-40B4-BE49-F238E27FC236}">
                <a16:creationId xmlns:a16="http://schemas.microsoft.com/office/drawing/2014/main" id="{31DE7637-D155-D443-824A-958C3EAA6AF2}"/>
              </a:ext>
            </a:extLst>
          </p:cNvPr>
          <p:cNvSpPr>
            <a:spLocks noChangeArrowheads="1"/>
          </p:cNvSpPr>
          <p:nvPr/>
        </p:nvSpPr>
        <p:spPr bwMode="auto">
          <a:xfrm>
            <a:off x="152400" y="4572000"/>
            <a:ext cx="1828800" cy="1600200"/>
          </a:xfrm>
          <a:prstGeom prst="rect">
            <a:avLst/>
          </a:prstGeom>
          <a:solidFill>
            <a:srgbClr val="96969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33796" name="Text Box 4">
            <a:extLst>
              <a:ext uri="{FF2B5EF4-FFF2-40B4-BE49-F238E27FC236}">
                <a16:creationId xmlns:a16="http://schemas.microsoft.com/office/drawing/2014/main" id="{C9429CA2-8744-F84C-82EB-BA31CEDF10C1}"/>
              </a:ext>
            </a:extLst>
          </p:cNvPr>
          <p:cNvSpPr txBox="1">
            <a:spLocks noChangeArrowheads="1"/>
          </p:cNvSpPr>
          <p:nvPr/>
        </p:nvSpPr>
        <p:spPr bwMode="auto">
          <a:xfrm>
            <a:off x="152400" y="4648200"/>
            <a:ext cx="1752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pPr>
            <a:r>
              <a:rPr lang="en-US" altLang="en-US" sz="2400" dirty="0">
                <a:latin typeface="Impact" panose="020B0806030902050204" pitchFamily="34" charset="0"/>
              </a:rPr>
              <a:t>TEILUNG VON ALEXANDERS REICH</a:t>
            </a:r>
          </a:p>
        </p:txBody>
      </p:sp>
      <p:sp>
        <p:nvSpPr>
          <p:cNvPr id="33797" name="Text Box 5">
            <a:extLst>
              <a:ext uri="{FF2B5EF4-FFF2-40B4-BE49-F238E27FC236}">
                <a16:creationId xmlns:a16="http://schemas.microsoft.com/office/drawing/2014/main" id="{B3C383E7-8142-064B-B18B-74E1878391B7}"/>
              </a:ext>
            </a:extLst>
          </p:cNvPr>
          <p:cNvSpPr txBox="1">
            <a:spLocks noChangeArrowheads="1"/>
          </p:cNvSpPr>
          <p:nvPr/>
        </p:nvSpPr>
        <p:spPr bwMode="auto">
          <a:xfrm rot="1329981">
            <a:off x="2362200" y="44958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sz="1800" b="1" dirty="0"/>
              <a:t>Das </a:t>
            </a:r>
            <a:r>
              <a:rPr lang="en-US" altLang="en-US" sz="1800" b="1" dirty="0" err="1"/>
              <a:t>Ptolemäerreich</a:t>
            </a:r>
            <a:endParaRPr lang="en-US" altLang="en-US" sz="1800" b="1" dirty="0"/>
          </a:p>
        </p:txBody>
      </p:sp>
      <p:sp>
        <p:nvSpPr>
          <p:cNvPr id="33798" name="Text Box 6">
            <a:extLst>
              <a:ext uri="{FF2B5EF4-FFF2-40B4-BE49-F238E27FC236}">
                <a16:creationId xmlns:a16="http://schemas.microsoft.com/office/drawing/2014/main" id="{64912944-EAC1-4549-B567-0C39AEC3167B}"/>
              </a:ext>
            </a:extLst>
          </p:cNvPr>
          <p:cNvSpPr txBox="1">
            <a:spLocks noChangeArrowheads="1"/>
          </p:cNvSpPr>
          <p:nvPr/>
        </p:nvSpPr>
        <p:spPr bwMode="auto">
          <a:xfrm>
            <a:off x="6324600" y="2971800"/>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en-US" altLang="en-US" sz="1800" b="1" dirty="0"/>
              <a:t>Das </a:t>
            </a:r>
            <a:r>
              <a:rPr lang="en-US" altLang="en-US" sz="1800" b="1" dirty="0" err="1"/>
              <a:t>Seleukidenreich</a:t>
            </a:r>
            <a:endParaRPr lang="en-US" altLang="en-US" sz="1800" b="1" dirty="0"/>
          </a:p>
        </p:txBody>
      </p:sp>
      <p:sp>
        <p:nvSpPr>
          <p:cNvPr id="7" name="Slide Number Placeholder 5">
            <a:extLst>
              <a:ext uri="{FF2B5EF4-FFF2-40B4-BE49-F238E27FC236}">
                <a16:creationId xmlns:a16="http://schemas.microsoft.com/office/drawing/2014/main" id="{FFC36B47-DA8F-1B40-995B-29B08BCEF99C}"/>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2E50A8D1-40B1-5449-ADEA-46D482ADCFD1}"/>
              </a:ext>
            </a:extLst>
          </p:cNvPr>
          <p:cNvSpPr>
            <a:spLocks noGrp="1" noChangeArrowheads="1"/>
          </p:cNvSpPr>
          <p:nvPr>
            <p:ph type="title"/>
          </p:nvPr>
        </p:nvSpPr>
        <p:spPr>
          <a:xfrm>
            <a:off x="228600" y="274638"/>
            <a:ext cx="8686800" cy="1173162"/>
          </a:xfrm>
        </p:spPr>
        <p:txBody>
          <a:bodyPr/>
          <a:lstStyle/>
          <a:p>
            <a:pPr eaLnBrk="1" hangingPunct="1">
              <a:defRPr/>
            </a:pPr>
            <a:r>
              <a:rPr lang="en-US" altLang="en-US" dirty="0" err="1">
                <a:solidFill>
                  <a:srgbClr val="FFFF99"/>
                </a:solidFill>
                <a:latin typeface="Cooper Black" pitchFamily="18" charset="0"/>
              </a:rPr>
              <a:t>Auslegungs-Unterschiede</a:t>
            </a:r>
            <a:endParaRPr lang="en-US" altLang="en-US" dirty="0">
              <a:solidFill>
                <a:srgbClr val="FFFF99"/>
              </a:solidFill>
              <a:latin typeface="Cooper Black" pitchFamily="18" charset="0"/>
            </a:endParaRPr>
          </a:p>
        </p:txBody>
      </p:sp>
      <p:sp>
        <p:nvSpPr>
          <p:cNvPr id="243715" name="Rectangle 3">
            <a:extLst>
              <a:ext uri="{FF2B5EF4-FFF2-40B4-BE49-F238E27FC236}">
                <a16:creationId xmlns:a16="http://schemas.microsoft.com/office/drawing/2014/main" id="{A5602D74-B28C-F141-B34F-E8A6EEB2F44C}"/>
              </a:ext>
            </a:extLst>
          </p:cNvPr>
          <p:cNvSpPr>
            <a:spLocks noGrp="1" noChangeArrowheads="1"/>
          </p:cNvSpPr>
          <p:nvPr>
            <p:ph type="body" idx="1"/>
          </p:nvPr>
        </p:nvSpPr>
        <p:spPr>
          <a:xfrm>
            <a:off x="304800" y="1600200"/>
            <a:ext cx="8610600" cy="5029200"/>
          </a:xfrm>
        </p:spPr>
        <p:txBody>
          <a:bodyPr/>
          <a:lstStyle/>
          <a:p>
            <a:pPr eaLnBrk="1" hangingPunct="1">
              <a:buFont typeface="Wingdings" pitchFamily="2" charset="2"/>
              <a:buNone/>
              <a:defRPr/>
            </a:pPr>
            <a:r>
              <a:rPr lang="en-US" altLang="en-US" sz="2800" dirty="0">
                <a:solidFill>
                  <a:schemeClr val="folHlink"/>
                </a:solidFill>
                <a:latin typeface="Arial Rounded MT Bold" pitchFamily="34" charset="0"/>
              </a:rPr>
              <a:t>DER PRINZ, DER DEN GREUEL AUFRICHTET</a:t>
            </a:r>
          </a:p>
          <a:p>
            <a:pPr eaLnBrk="1" hangingPunct="1">
              <a:defRPr/>
            </a:pPr>
            <a:r>
              <a:rPr lang="en-US" altLang="en-US" sz="2400" i="1" dirty="0">
                <a:latin typeface="Arial Narrow" panose="020B0606020202030204" pitchFamily="34" charset="0"/>
              </a:rPr>
              <a:t>Die </a:t>
            </a:r>
            <a:r>
              <a:rPr lang="en-US" altLang="en-US" sz="2400" i="1" dirty="0" err="1">
                <a:latin typeface="Arial Narrow" panose="020B0606020202030204" pitchFamily="34" charset="0"/>
              </a:rPr>
              <a:t>Auslegung</a:t>
            </a:r>
            <a:r>
              <a:rPr lang="en-US" altLang="en-US" sz="2400" i="1" dirty="0">
                <a:latin typeface="Arial Narrow" panose="020B0606020202030204" pitchFamily="34" charset="0"/>
              </a:rPr>
              <a:t> des </a:t>
            </a:r>
            <a:r>
              <a:rPr lang="en-US" altLang="en-US" sz="2400" i="1" dirty="0" err="1">
                <a:latin typeface="Arial Narrow" panose="020B0606020202030204" pitchFamily="34" charset="0"/>
              </a:rPr>
              <a:t>kommenden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Herrschers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teilt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sich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zwischen</a:t>
            </a:r>
            <a:r>
              <a:rPr lang="en-US" altLang="en-US" sz="2400" i="1" dirty="0">
                <a:latin typeface="Arial Narrow" panose="020B0606020202030204" pitchFamily="34" charset="0"/>
              </a:rPr>
              <a:t> den </a:t>
            </a:r>
            <a:r>
              <a:rPr lang="en-US" altLang="en-US" sz="2400" i="1" dirty="0" err="1">
                <a:latin typeface="Arial Narrow" panose="020B0606020202030204" pitchFamily="34" charset="0"/>
              </a:rPr>
              <a:t>drei</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grossen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Tempel-Greueln</a:t>
            </a:r>
            <a:r>
              <a:rPr lang="en-US" altLang="en-US" sz="2400" i="1" dirty="0">
                <a:latin typeface="Arial Narrow" panose="020B0606020202030204" pitchFamily="34" charset="0"/>
              </a:rPr>
              <a:t>: 1) Antiochus IV Epiphanes  2) Titus  3) der </a:t>
            </a:r>
            <a:r>
              <a:rPr lang="en-US" altLang="en-US" sz="2400" i="1" dirty="0" err="1">
                <a:latin typeface="Arial Narrow" panose="020B0606020202030204" pitchFamily="34" charset="0"/>
              </a:rPr>
              <a:t>eschatologische</a:t>
            </a:r>
            <a:r>
              <a:rPr lang="en-US" altLang="en-US" sz="2400" i="1" dirty="0">
                <a:latin typeface="Arial Narrow" panose="020B0606020202030204" pitchFamily="34" charset="0"/>
              </a:rPr>
              <a:t> Anti-Christus</a:t>
            </a:r>
          </a:p>
          <a:p>
            <a:pPr eaLnBrk="1" hangingPunct="1">
              <a:buFont typeface="Wingdings" pitchFamily="2" charset="2"/>
              <a:buNone/>
              <a:defRPr/>
            </a:pPr>
            <a:endParaRPr lang="en-US" altLang="en-US" sz="900" dirty="0">
              <a:latin typeface="Arial Rounded MT Bold" pitchFamily="34" charset="0"/>
            </a:endParaRPr>
          </a:p>
          <a:p>
            <a:pPr eaLnBrk="1" hangingPunct="1">
              <a:buFont typeface="Wingdings" pitchFamily="2" charset="2"/>
              <a:buNone/>
              <a:defRPr/>
            </a:pPr>
            <a:r>
              <a:rPr lang="en-US" altLang="en-US" sz="2800" dirty="0">
                <a:solidFill>
                  <a:schemeClr val="folHlink"/>
                </a:solidFill>
                <a:latin typeface="Arial Rounded MT Bold" pitchFamily="34" charset="0"/>
              </a:rPr>
              <a:t>BEZUG DES PRONOMES “ER” IN 9,27a</a:t>
            </a:r>
          </a:p>
          <a:p>
            <a:pPr eaLnBrk="1" hangingPunct="1">
              <a:defRPr/>
            </a:pPr>
            <a:r>
              <a:rPr lang="en-US" altLang="en-US" sz="2400" i="1" dirty="0" err="1">
                <a:latin typeface="Arial Narrow" panose="020B0606020202030204" pitchFamily="34" charset="0"/>
              </a:rPr>
              <a:t>Makkabäische</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heilszeitliche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Vertreter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deuten</a:t>
            </a:r>
            <a:r>
              <a:rPr lang="en-US" altLang="en-US" sz="2400" i="1" dirty="0">
                <a:latin typeface="Arial Narrow" panose="020B0606020202030204" pitchFamily="34" charset="0"/>
              </a:rPr>
              <a:t> den “er” in 9,27a </a:t>
            </a:r>
            <a:r>
              <a:rPr lang="en-US" altLang="en-US" sz="2400" i="1" dirty="0" err="1">
                <a:latin typeface="Arial Narrow" panose="020B0606020202030204" pitchFamily="34" charset="0"/>
              </a:rPr>
              <a:t>als</a:t>
            </a:r>
            <a:r>
              <a:rPr lang="en-US" altLang="en-US" sz="2400" i="1" dirty="0">
                <a:latin typeface="Arial Narrow" panose="020B0606020202030204" pitchFamily="34" charset="0"/>
              </a:rPr>
              <a:t> den, der </a:t>
            </a:r>
            <a:r>
              <a:rPr lang="en-US" altLang="en-US" sz="2400" i="1" dirty="0" err="1">
                <a:latin typeface="Arial Narrow" panose="020B0606020202030204" pitchFamily="34" charset="0"/>
              </a:rPr>
              <a:t>sowohl</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Heiligtum</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wie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auch</a:t>
            </a:r>
            <a:r>
              <a:rPr lang="en-US" altLang="en-US" sz="2400" i="1" dirty="0">
                <a:latin typeface="Arial Narrow" panose="020B0606020202030204" pitchFamily="34" charset="0"/>
              </a:rPr>
              <a:t> Stadt </a:t>
            </a:r>
            <a:r>
              <a:rPr lang="en-US" altLang="en-US" sz="2400" i="1" dirty="0" err="1">
                <a:latin typeface="Arial Narrow" panose="020B0606020202030204" pitchFamily="34" charset="0"/>
              </a:rPr>
              <a:t>zerstört</a:t>
            </a:r>
            <a:r>
              <a:rPr lang="en-US" altLang="en-US" sz="2400" i="1" dirty="0">
                <a:latin typeface="Arial Narrow" panose="020B0606020202030204" pitchFamily="34" charset="0"/>
              </a:rPr>
              <a:t> in 9,26b. </a:t>
            </a:r>
            <a:r>
              <a:rPr lang="en-US" altLang="en-US" sz="2400" i="1" dirty="0" err="1">
                <a:latin typeface="Arial Narrow" panose="020B0606020202030204" pitchFamily="34" charset="0"/>
              </a:rPr>
              <a:t>Makkabäisch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ist</a:t>
            </a:r>
            <a:r>
              <a:rPr lang="en-US" altLang="en-US" sz="2400" i="1" dirty="0">
                <a:latin typeface="Arial Narrow" panose="020B0606020202030204" pitchFamily="34" charset="0"/>
              </a:rPr>
              <a:t> “er” Antiochus IV Epiphanes. </a:t>
            </a:r>
            <a:r>
              <a:rPr lang="en-US" altLang="en-US" sz="2400" i="1" dirty="0" err="1">
                <a:latin typeface="Arial Narrow" panose="020B0606020202030204" pitchFamily="34" charset="0"/>
              </a:rPr>
              <a:t>Heilszeitlich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ist</a:t>
            </a:r>
            <a:r>
              <a:rPr lang="en-US" altLang="en-US" sz="2400" i="1" dirty="0">
                <a:latin typeface="Arial Narrow" panose="020B0606020202030204" pitchFamily="34" charset="0"/>
              </a:rPr>
              <a:t> “er” der </a:t>
            </a:r>
            <a:r>
              <a:rPr lang="en-US" altLang="en-US" sz="2400" i="1" dirty="0" err="1">
                <a:latin typeface="Arial Narrow" panose="020B0606020202030204" pitchFamily="34" charset="0"/>
              </a:rPr>
              <a:t>eschatologische</a:t>
            </a:r>
            <a:r>
              <a:rPr lang="en-US" altLang="en-US" sz="2400" i="1" dirty="0">
                <a:latin typeface="Arial Narrow" panose="020B0606020202030204" pitchFamily="34" charset="0"/>
              </a:rPr>
              <a:t> Anti-Christus.</a:t>
            </a:r>
          </a:p>
          <a:p>
            <a:pPr eaLnBrk="1" hangingPunct="1">
              <a:defRPr/>
            </a:pPr>
            <a:r>
              <a:rPr lang="en-US" altLang="en-US" sz="2400" i="1" dirty="0">
                <a:latin typeface="Arial Narrow" panose="020B0606020202030204" pitchFamily="34" charset="0"/>
              </a:rPr>
              <a:t>Anders die </a:t>
            </a:r>
            <a:r>
              <a:rPr lang="en-US" altLang="en-US" sz="2400" i="1" dirty="0" err="1">
                <a:latin typeface="Arial Narrow" panose="020B0606020202030204" pitchFamily="34" charset="0"/>
              </a:rPr>
              <a:t>messianische</a:t>
            </a:r>
            <a:r>
              <a:rPr lang="en-US" altLang="en-US" sz="2400" i="1" dirty="0">
                <a:latin typeface="Arial Narrow" panose="020B0606020202030204" pitchFamily="34" charset="0"/>
              </a:rPr>
              <a:t> Sicht, wo “er” in 9,27a </a:t>
            </a:r>
            <a:r>
              <a:rPr lang="en-US" altLang="en-US" sz="2400" i="1" dirty="0" err="1">
                <a:latin typeface="Arial Narrow" panose="020B0606020202030204" pitchFamily="34" charset="0"/>
              </a:rPr>
              <a:t>sich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zurück</a:t>
            </a:r>
            <a:r>
              <a:rPr lang="en-US" altLang="en-US" sz="2400" i="1" dirty="0">
                <a:latin typeface="Arial Narrow" panose="020B0606020202030204" pitchFamily="34" charset="0"/>
              </a:rPr>
              <a:t> auf den “</a:t>
            </a:r>
            <a:r>
              <a:rPr lang="en-US" altLang="en-US" sz="2400" i="1" dirty="0" err="1">
                <a:latin typeface="Arial Narrow" panose="020B0606020202030204" pitchFamily="34" charset="0"/>
              </a:rPr>
              <a:t>Gesalbten</a:t>
            </a:r>
            <a:r>
              <a:rPr lang="en-US" altLang="en-US" sz="2400" i="1" dirty="0">
                <a:latin typeface="Arial Narrow" panose="020B0606020202030204" pitchFamily="34" charset="0"/>
              </a:rPr>
              <a:t>” in 9,26a </a:t>
            </a:r>
            <a:r>
              <a:rPr lang="en-US" altLang="en-US" sz="2400" i="1" dirty="0" err="1">
                <a:latin typeface="Arial Narrow" panose="020B0606020202030204" pitchFamily="34" charset="0"/>
              </a:rPr>
              <a:t>bezieht</a:t>
            </a:r>
            <a:r>
              <a:rPr lang="en-US" altLang="en-US" sz="2400" i="1" dirty="0">
                <a:latin typeface="Arial Narrow" panose="020B0606020202030204" pitchFamily="34" charset="0"/>
              </a:rPr>
              <a:t>. Dieser </a:t>
            </a:r>
            <a:r>
              <a:rPr lang="en-US" altLang="en-US" sz="2400" i="1" dirty="0" err="1">
                <a:latin typeface="Arial Narrow" panose="020B0606020202030204" pitchFamily="34" charset="0"/>
              </a:rPr>
              <a:t>ist</a:t>
            </a:r>
            <a:r>
              <a:rPr lang="en-US" altLang="en-US" sz="2400" i="1" dirty="0">
                <a:latin typeface="Arial Narrow" panose="020B0606020202030204" pitchFamily="34" charset="0"/>
              </a:rPr>
              <a:t> Jesus, der </a:t>
            </a:r>
            <a:r>
              <a:rPr lang="en-US" altLang="en-US" sz="2400" i="1" dirty="0" err="1">
                <a:latin typeface="Arial Narrow" panose="020B0606020202030204" pitchFamily="34" charset="0"/>
              </a:rPr>
              <a:t>Messias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während</a:t>
            </a:r>
            <a:r>
              <a:rPr lang="en-US" altLang="en-US" sz="2400" i="1" dirty="0">
                <a:latin typeface="Arial Narrow" panose="020B0606020202030204" pitchFamily="34" charset="0"/>
              </a:rPr>
              <a:t> die </a:t>
            </a:r>
            <a:r>
              <a:rPr lang="en-US" altLang="en-US" sz="2400" i="1" dirty="0" err="1">
                <a:latin typeface="Arial Narrow" panose="020B0606020202030204" pitchFamily="34" charset="0"/>
              </a:rPr>
              <a:t>Begebenheiten</a:t>
            </a:r>
            <a:r>
              <a:rPr lang="en-US" altLang="en-US" sz="2400" i="1" dirty="0">
                <a:latin typeface="Arial Narrow" panose="020B0606020202030204" pitchFamily="34" charset="0"/>
              </a:rPr>
              <a:t> von 9,26b in </a:t>
            </a:r>
            <a:r>
              <a:rPr lang="en-US" altLang="en-US" sz="2400" i="1" dirty="0" err="1">
                <a:latin typeface="Arial Narrow" panose="020B0606020202030204" pitchFamily="34" charset="0"/>
              </a:rPr>
              <a:t>Klammern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geschehen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nebensächlich</a:t>
            </a:r>
            <a:r>
              <a:rPr lang="en-US" altLang="en-US" sz="2400" i="1" dirty="0">
                <a:latin typeface="Arial Narrow" panose="020B0606020202030204" pitchFamily="34" charset="0"/>
              </a:rPr>
              <a:t>).</a:t>
            </a:r>
            <a:endParaRPr lang="en-US" altLang="en-US" sz="2800" dirty="0">
              <a:latin typeface="Arial Rounded MT Bold" pitchFamily="34" charset="0"/>
            </a:endParaRPr>
          </a:p>
        </p:txBody>
      </p:sp>
      <p:sp>
        <p:nvSpPr>
          <p:cNvPr id="5" name="Slide Number Placeholder 5">
            <a:extLst>
              <a:ext uri="{FF2B5EF4-FFF2-40B4-BE49-F238E27FC236}">
                <a16:creationId xmlns:a16="http://schemas.microsoft.com/office/drawing/2014/main" id="{8E0558AB-9C54-5148-9F76-86F90F19B2BB}"/>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140</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 calcmode="lin" valueType="num">
                                      <p:cBhvr>
                                        <p:cTn id="7" dur="500" fill="hold"/>
                                        <p:tgtEl>
                                          <p:spTgt spid="24371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4371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4371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43715">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243715">
                                            <p:txEl>
                                              <p:pRg st="1" end="1"/>
                                            </p:txEl>
                                          </p:spTgt>
                                        </p:tgtEl>
                                        <p:attrNameLst>
                                          <p:attrName>style.visibility</p:attrName>
                                        </p:attrNameLst>
                                      </p:cBhvr>
                                      <p:to>
                                        <p:strVal val="visible"/>
                                      </p:to>
                                    </p:set>
                                    <p:anim calcmode="lin" valueType="num">
                                      <p:cBhvr>
                                        <p:cTn id="13" dur="500" fill="hold"/>
                                        <p:tgtEl>
                                          <p:spTgt spid="2437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437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437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437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43715">
                                            <p:txEl>
                                              <p:pRg st="3" end="3"/>
                                            </p:txEl>
                                          </p:spTgt>
                                        </p:tgtEl>
                                        <p:attrNameLst>
                                          <p:attrName>style.visibility</p:attrName>
                                        </p:attrNameLst>
                                      </p:cBhvr>
                                      <p:to>
                                        <p:strVal val="visible"/>
                                      </p:to>
                                    </p:set>
                                    <p:anim calcmode="lin" valueType="num">
                                      <p:cBhvr>
                                        <p:cTn id="21" dur="500" fill="hold"/>
                                        <p:tgtEl>
                                          <p:spTgt spid="24371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4371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4371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437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43715">
                                            <p:txEl>
                                              <p:pRg st="4" end="4"/>
                                            </p:txEl>
                                          </p:spTgt>
                                        </p:tgtEl>
                                        <p:attrNameLst>
                                          <p:attrName>style.visibility</p:attrName>
                                        </p:attrNameLst>
                                      </p:cBhvr>
                                      <p:to>
                                        <p:strVal val="visible"/>
                                      </p:to>
                                    </p:set>
                                    <p:anim calcmode="lin" valueType="num">
                                      <p:cBhvr additive="base">
                                        <p:cTn id="29" dur="500" fill="hold"/>
                                        <p:tgtEl>
                                          <p:spTgt spid="24371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437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43715">
                                            <p:txEl>
                                              <p:pRg st="5" end="5"/>
                                            </p:txEl>
                                          </p:spTgt>
                                        </p:tgtEl>
                                        <p:attrNameLst>
                                          <p:attrName>style.visibility</p:attrName>
                                        </p:attrNameLst>
                                      </p:cBhvr>
                                      <p:to>
                                        <p:strVal val="visible"/>
                                      </p:to>
                                    </p:set>
                                    <p:anim calcmode="lin" valueType="num">
                                      <p:cBhvr additive="base">
                                        <p:cTn id="35" dur="500" fill="hold"/>
                                        <p:tgtEl>
                                          <p:spTgt spid="24371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37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CE5F528E-5C2B-2349-801C-045322D806D4}"/>
              </a:ext>
            </a:extLst>
          </p:cNvPr>
          <p:cNvSpPr>
            <a:spLocks noGrp="1" noChangeArrowheads="1"/>
          </p:cNvSpPr>
          <p:nvPr>
            <p:ph type="title"/>
          </p:nvPr>
        </p:nvSpPr>
        <p:spPr>
          <a:xfrm>
            <a:off x="457200" y="76200"/>
            <a:ext cx="8229600" cy="1143000"/>
          </a:xfrm>
        </p:spPr>
        <p:txBody>
          <a:bodyPr/>
          <a:lstStyle/>
          <a:p>
            <a:pPr eaLnBrk="1" hangingPunct="1">
              <a:defRPr/>
            </a:pPr>
            <a:r>
              <a:rPr lang="en-US" altLang="en-US">
                <a:solidFill>
                  <a:srgbClr val="FFFF99"/>
                </a:solidFill>
                <a:latin typeface="Cooper Black" pitchFamily="18" charset="0"/>
              </a:rPr>
              <a:t>Translating 9:27</a:t>
            </a:r>
            <a:br>
              <a:rPr lang="en-US" altLang="en-US">
                <a:solidFill>
                  <a:srgbClr val="FFFF99"/>
                </a:solidFill>
                <a:latin typeface="Cooper Black" pitchFamily="18" charset="0"/>
              </a:rPr>
            </a:br>
            <a:r>
              <a:rPr lang="en-US" altLang="en-US" sz="2800" i="1">
                <a:solidFill>
                  <a:srgbClr val="FFFF99"/>
                </a:solidFill>
                <a:latin typeface="Eras Demi ITC" pitchFamily="34" charset="0"/>
              </a:rPr>
              <a:t>the syntax of the Hebrew is uncertain</a:t>
            </a:r>
            <a:endParaRPr lang="en-US" altLang="en-US" sz="4000" i="1">
              <a:solidFill>
                <a:srgbClr val="FFFF99"/>
              </a:solidFill>
              <a:latin typeface="Cooper Black" pitchFamily="18" charset="0"/>
            </a:endParaRPr>
          </a:p>
        </p:txBody>
      </p:sp>
      <p:sp>
        <p:nvSpPr>
          <p:cNvPr id="250883" name="Rectangle 3">
            <a:extLst>
              <a:ext uri="{FF2B5EF4-FFF2-40B4-BE49-F238E27FC236}">
                <a16:creationId xmlns:a16="http://schemas.microsoft.com/office/drawing/2014/main" id="{702CA967-172B-F045-8BAD-FFFBF76BB355}"/>
              </a:ext>
            </a:extLst>
          </p:cNvPr>
          <p:cNvSpPr>
            <a:spLocks noGrp="1" noChangeArrowheads="1"/>
          </p:cNvSpPr>
          <p:nvPr>
            <p:ph type="body" idx="1"/>
          </p:nvPr>
        </p:nvSpPr>
        <p:spPr>
          <a:xfrm>
            <a:off x="381000" y="1371600"/>
            <a:ext cx="8305800" cy="5105400"/>
          </a:xfrm>
          <a:gradFill rotWithShape="1">
            <a:gsLst>
              <a:gs pos="0">
                <a:srgbClr val="320000">
                  <a:gamma/>
                  <a:shade val="46275"/>
                  <a:invGamma/>
                </a:srgbClr>
              </a:gs>
              <a:gs pos="50000">
                <a:srgbClr val="320000"/>
              </a:gs>
              <a:gs pos="100000">
                <a:srgbClr val="320000">
                  <a:gamma/>
                  <a:shade val="46275"/>
                  <a:invGamma/>
                </a:srgbClr>
              </a:gs>
            </a:gsLst>
            <a:lin ang="5400000" scaled="1"/>
          </a:gradFill>
          <a:ln w="38100" cap="flat">
            <a:solidFill>
              <a:schemeClr val="tx1"/>
            </a:solidFill>
            <a:prstDash val="sysDot"/>
            <a:miter lim="800000"/>
            <a:headEnd/>
            <a:tailEnd/>
          </a:ln>
        </p:spPr>
        <p:txBody>
          <a:bodyPr/>
          <a:lstStyle/>
          <a:p>
            <a:pPr eaLnBrk="1" hangingPunct="1">
              <a:lnSpc>
                <a:spcPct val="90000"/>
              </a:lnSpc>
              <a:buFont typeface="Wingdings" pitchFamily="2" charset="2"/>
              <a:buNone/>
              <a:defRPr/>
            </a:pPr>
            <a:r>
              <a:rPr lang="en-US" altLang="en-US" sz="2000" i="1">
                <a:latin typeface="Arial Narrow" panose="020B0606020202030204" pitchFamily="34" charset="0"/>
              </a:rPr>
              <a:t>He shall make a strong covenant with many for one week, and </a:t>
            </a:r>
            <a:r>
              <a:rPr lang="en-US" altLang="en-US" sz="2000" i="1" u="sng">
                <a:latin typeface="Arial Narrow" panose="020B0606020202030204" pitchFamily="34" charset="0"/>
              </a:rPr>
              <a:t>for half of the week</a:t>
            </a:r>
            <a:r>
              <a:rPr lang="en-US" altLang="en-US" sz="2000" i="1">
                <a:latin typeface="Arial Narrow" panose="020B0606020202030204" pitchFamily="34" charset="0"/>
              </a:rPr>
              <a:t> he shall make sacrifice and offering cease; </a:t>
            </a:r>
            <a:r>
              <a:rPr lang="en-US" altLang="en-US" sz="2000" i="1" u="sng">
                <a:latin typeface="Arial Narrow" panose="020B0606020202030204" pitchFamily="34" charset="0"/>
              </a:rPr>
              <a:t>and in their place shall be an abomination that desolates</a:t>
            </a:r>
            <a:r>
              <a:rPr lang="en-US" altLang="en-US" sz="2000" i="1">
                <a:latin typeface="Arial Narrow" panose="020B0606020202030204" pitchFamily="34" charset="0"/>
              </a:rPr>
              <a:t>, until the decreed end is poured out upon the desolator.</a:t>
            </a:r>
            <a:r>
              <a:rPr lang="en-US" altLang="en-US" sz="2000">
                <a:latin typeface="Arial Narrow" panose="020B0606020202030204" pitchFamily="34" charset="0"/>
              </a:rPr>
              <a:t> </a:t>
            </a:r>
            <a:r>
              <a:rPr lang="en-US" altLang="en-US" sz="1800">
                <a:latin typeface="Arial Narrow" panose="020B0606020202030204" pitchFamily="34" charset="0"/>
              </a:rPr>
              <a:t>(NRSV)</a:t>
            </a:r>
          </a:p>
          <a:p>
            <a:pPr eaLnBrk="1" hangingPunct="1">
              <a:lnSpc>
                <a:spcPct val="90000"/>
              </a:lnSpc>
              <a:buFont typeface="Wingdings" pitchFamily="2" charset="2"/>
              <a:buNone/>
              <a:defRPr/>
            </a:pPr>
            <a:endParaRPr lang="en-US" altLang="en-US" sz="900">
              <a:latin typeface="Arial Narrow" panose="020B0606020202030204" pitchFamily="34" charset="0"/>
            </a:endParaRPr>
          </a:p>
          <a:p>
            <a:pPr eaLnBrk="1" hangingPunct="1">
              <a:lnSpc>
                <a:spcPct val="90000"/>
              </a:lnSpc>
              <a:buFont typeface="Wingdings" pitchFamily="2" charset="2"/>
              <a:buNone/>
              <a:defRPr/>
            </a:pPr>
            <a:r>
              <a:rPr lang="en-US" altLang="en-US" sz="2000" i="1">
                <a:latin typeface="Arial Narrow" panose="020B0606020202030204" pitchFamily="34" charset="0"/>
              </a:rPr>
              <a:t>He shall make a strong covenant with many for one week, and </a:t>
            </a:r>
            <a:r>
              <a:rPr lang="en-US" altLang="en-US" sz="2000" i="1" u="sng">
                <a:latin typeface="Arial Narrow" panose="020B0606020202030204" pitchFamily="34" charset="0"/>
              </a:rPr>
              <a:t>for half of the week</a:t>
            </a:r>
            <a:r>
              <a:rPr lang="en-US" altLang="en-US" sz="2000" i="1">
                <a:latin typeface="Arial Narrow" panose="020B0606020202030204" pitchFamily="34" charset="0"/>
              </a:rPr>
              <a:t> he shall cause sacrifice and offering to cease; </a:t>
            </a:r>
            <a:r>
              <a:rPr lang="en-US" altLang="en-US" sz="2000" i="1" u="sng">
                <a:latin typeface="Arial Narrow" panose="020B0606020202030204" pitchFamily="34" charset="0"/>
              </a:rPr>
              <a:t>and upon the wing of abominations shall come one who makes desolate,</a:t>
            </a:r>
            <a:r>
              <a:rPr lang="en-US" altLang="en-US" sz="2000" i="1">
                <a:latin typeface="Arial Narrow" panose="020B0606020202030204" pitchFamily="34" charset="0"/>
              </a:rPr>
              <a:t> until the decreed end is poured out on the desolator.</a:t>
            </a:r>
            <a:r>
              <a:rPr lang="en-US" altLang="en-US" sz="2000">
                <a:latin typeface="Arial Narrow" panose="020B0606020202030204" pitchFamily="34" charset="0"/>
              </a:rPr>
              <a:t> </a:t>
            </a:r>
            <a:r>
              <a:rPr lang="en-US" altLang="en-US" sz="1800">
                <a:latin typeface="Arial Narrow" panose="020B0606020202030204" pitchFamily="34" charset="0"/>
              </a:rPr>
              <a:t>(RSV)</a:t>
            </a:r>
          </a:p>
          <a:p>
            <a:pPr eaLnBrk="1" hangingPunct="1">
              <a:lnSpc>
                <a:spcPct val="90000"/>
              </a:lnSpc>
              <a:buFont typeface="Wingdings" pitchFamily="2" charset="2"/>
              <a:buNone/>
              <a:defRPr/>
            </a:pPr>
            <a:endParaRPr lang="en-US" altLang="en-US" sz="800">
              <a:latin typeface="Arial Narrow" panose="020B0606020202030204" pitchFamily="34" charset="0"/>
            </a:endParaRPr>
          </a:p>
          <a:p>
            <a:pPr eaLnBrk="1" hangingPunct="1">
              <a:lnSpc>
                <a:spcPct val="90000"/>
              </a:lnSpc>
              <a:buFont typeface="Wingdings" pitchFamily="2" charset="2"/>
              <a:buNone/>
              <a:defRPr/>
            </a:pPr>
            <a:r>
              <a:rPr lang="en-US" altLang="en-US" sz="2000" i="1">
                <a:latin typeface="Arial Narrow" panose="020B0606020202030204" pitchFamily="34" charset="0"/>
              </a:rPr>
              <a:t>He will confirm a covenant with many for one ‘seven’. </a:t>
            </a:r>
            <a:r>
              <a:rPr lang="en-US" altLang="en-US" sz="2000" i="1" u="sng">
                <a:latin typeface="Arial Narrow" panose="020B0606020202030204" pitchFamily="34" charset="0"/>
              </a:rPr>
              <a:t>In the middle of the ‘seven,’</a:t>
            </a:r>
            <a:r>
              <a:rPr lang="en-US" altLang="en-US" sz="2000" i="1">
                <a:latin typeface="Arial Narrow" panose="020B0606020202030204" pitchFamily="34" charset="0"/>
              </a:rPr>
              <a:t> he will put an end to sacrifice and offering. </a:t>
            </a:r>
            <a:r>
              <a:rPr lang="en-US" altLang="en-US" sz="2000" i="1" u="sng">
                <a:latin typeface="Arial Narrow" panose="020B0606020202030204" pitchFamily="34" charset="0"/>
              </a:rPr>
              <a:t>And on a wing [of the temple] he will set up an abomination that causes desolation</a:t>
            </a:r>
            <a:r>
              <a:rPr lang="en-US" altLang="en-US" sz="2000" i="1">
                <a:latin typeface="Arial Narrow" panose="020B0606020202030204" pitchFamily="34" charset="0"/>
              </a:rPr>
              <a:t>, until the end that is decreed is poured out on him. </a:t>
            </a:r>
            <a:r>
              <a:rPr lang="en-US" altLang="en-US" sz="1800">
                <a:latin typeface="Arial Narrow" panose="020B0606020202030204" pitchFamily="34" charset="0"/>
              </a:rPr>
              <a:t>(NIV)</a:t>
            </a:r>
          </a:p>
          <a:p>
            <a:pPr eaLnBrk="1" hangingPunct="1">
              <a:lnSpc>
                <a:spcPct val="90000"/>
              </a:lnSpc>
              <a:buFont typeface="Wingdings" pitchFamily="2" charset="2"/>
              <a:buNone/>
              <a:defRPr/>
            </a:pPr>
            <a:endParaRPr lang="en-US" altLang="en-US" sz="800">
              <a:latin typeface="Arial Narrow" panose="020B0606020202030204" pitchFamily="34" charset="0"/>
            </a:endParaRPr>
          </a:p>
          <a:p>
            <a:pPr eaLnBrk="1" hangingPunct="1">
              <a:lnSpc>
                <a:spcPct val="90000"/>
              </a:lnSpc>
              <a:buFont typeface="Wingdings" pitchFamily="2" charset="2"/>
              <a:buNone/>
              <a:defRPr/>
            </a:pPr>
            <a:r>
              <a:rPr lang="en-US" altLang="en-US" sz="2000" i="1">
                <a:latin typeface="Arial Narrow" panose="020B0606020202030204" pitchFamily="34" charset="0"/>
              </a:rPr>
              <a:t>And he shall make a strong covenant with many for one week, and </a:t>
            </a:r>
            <a:r>
              <a:rPr lang="en-US" altLang="en-US" sz="2000" i="1" u="sng">
                <a:latin typeface="Arial Narrow" panose="020B0606020202030204" pitchFamily="34" charset="0"/>
              </a:rPr>
              <a:t>for half of the week</a:t>
            </a:r>
            <a:r>
              <a:rPr lang="en-US" altLang="en-US" sz="2000" i="1">
                <a:latin typeface="Arial Narrow" panose="020B0606020202030204" pitchFamily="34" charset="0"/>
              </a:rPr>
              <a:t> he shall put an end to sacrifice and offering. </a:t>
            </a:r>
            <a:r>
              <a:rPr lang="en-US" altLang="en-US" sz="2000" i="1" u="sng">
                <a:latin typeface="Arial Narrow" panose="020B0606020202030204" pitchFamily="34" charset="0"/>
              </a:rPr>
              <a:t>And on the wing of abominations shall come one who makes desolate</a:t>
            </a:r>
            <a:r>
              <a:rPr lang="en-US" altLang="en-US" sz="2000" i="1">
                <a:latin typeface="Arial Narrow" panose="020B0606020202030204" pitchFamily="34" charset="0"/>
              </a:rPr>
              <a:t>, until the decreed end is poured out on the desolator. </a:t>
            </a:r>
            <a:r>
              <a:rPr lang="en-US" altLang="en-US" sz="1800">
                <a:latin typeface="Arial Narrow" panose="020B0606020202030204" pitchFamily="34" charset="0"/>
              </a:rPr>
              <a:t>(ESV)</a:t>
            </a:r>
          </a:p>
        </p:txBody>
      </p:sp>
      <p:sp>
        <p:nvSpPr>
          <p:cNvPr id="5" name="Slide Number Placeholder 5">
            <a:extLst>
              <a:ext uri="{FF2B5EF4-FFF2-40B4-BE49-F238E27FC236}">
                <a16:creationId xmlns:a16="http://schemas.microsoft.com/office/drawing/2014/main" id="{9E73FB3D-C1FC-D448-B057-F5BA97DC8554}"/>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141</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0883">
                                            <p:txEl>
                                              <p:pRg st="0" end="0"/>
                                            </p:txEl>
                                          </p:spTgt>
                                        </p:tgtEl>
                                        <p:attrNameLst>
                                          <p:attrName>style.visibility</p:attrName>
                                        </p:attrNameLst>
                                      </p:cBhvr>
                                      <p:to>
                                        <p:strVal val="visible"/>
                                      </p:to>
                                    </p:set>
                                    <p:anim calcmode="lin" valueType="num">
                                      <p:cBhvr additive="base">
                                        <p:cTn id="7" dur="500" fill="hold"/>
                                        <p:tgtEl>
                                          <p:spTgt spid="2508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08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0883">
                                            <p:txEl>
                                              <p:pRg st="2" end="2"/>
                                            </p:txEl>
                                          </p:spTgt>
                                        </p:tgtEl>
                                        <p:attrNameLst>
                                          <p:attrName>style.visibility</p:attrName>
                                        </p:attrNameLst>
                                      </p:cBhvr>
                                      <p:to>
                                        <p:strVal val="visible"/>
                                      </p:to>
                                    </p:set>
                                    <p:anim calcmode="lin" valueType="num">
                                      <p:cBhvr additive="base">
                                        <p:cTn id="13" dur="500" fill="hold"/>
                                        <p:tgtEl>
                                          <p:spTgt spid="2508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08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0883">
                                            <p:txEl>
                                              <p:pRg st="4" end="4"/>
                                            </p:txEl>
                                          </p:spTgt>
                                        </p:tgtEl>
                                        <p:attrNameLst>
                                          <p:attrName>style.visibility</p:attrName>
                                        </p:attrNameLst>
                                      </p:cBhvr>
                                      <p:to>
                                        <p:strVal val="visible"/>
                                      </p:to>
                                    </p:set>
                                    <p:anim calcmode="lin" valueType="num">
                                      <p:cBhvr additive="base">
                                        <p:cTn id="19" dur="500" fill="hold"/>
                                        <p:tgtEl>
                                          <p:spTgt spid="2508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08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0883">
                                            <p:txEl>
                                              <p:pRg st="6" end="6"/>
                                            </p:txEl>
                                          </p:spTgt>
                                        </p:tgtEl>
                                        <p:attrNameLst>
                                          <p:attrName>style.visibility</p:attrName>
                                        </p:attrNameLst>
                                      </p:cBhvr>
                                      <p:to>
                                        <p:strVal val="visible"/>
                                      </p:to>
                                    </p:set>
                                    <p:anim calcmode="lin" valueType="num">
                                      <p:cBhvr additive="base">
                                        <p:cTn id="25" dur="500" fill="hold"/>
                                        <p:tgtEl>
                                          <p:spTgt spid="25088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08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D61DA979-E95C-9A48-9922-0CDD61C8CAD3}"/>
              </a:ext>
            </a:extLst>
          </p:cNvPr>
          <p:cNvSpPr>
            <a:spLocks noGrp="1" noChangeArrowheads="1"/>
          </p:cNvSpPr>
          <p:nvPr>
            <p:ph type="title"/>
          </p:nvPr>
        </p:nvSpPr>
        <p:spPr>
          <a:xfrm>
            <a:off x="457200" y="533400"/>
            <a:ext cx="8229600" cy="1143000"/>
          </a:xfrm>
        </p:spPr>
        <p:txBody>
          <a:bodyPr/>
          <a:lstStyle/>
          <a:p>
            <a:pPr eaLnBrk="1" hangingPunct="1">
              <a:defRPr/>
            </a:pPr>
            <a:r>
              <a:rPr lang="en-US" altLang="en-US" sz="4000" dirty="0">
                <a:solidFill>
                  <a:srgbClr val="FFFF99"/>
                </a:solidFill>
                <a:latin typeface="Showcard Gothic" pitchFamily="82" charset="0"/>
              </a:rPr>
              <a:t>VISION DER KÖNIGE</a:t>
            </a:r>
            <a:br>
              <a:rPr lang="en-US" altLang="en-US" sz="4000" dirty="0">
                <a:solidFill>
                  <a:srgbClr val="FFFF99"/>
                </a:solidFill>
                <a:latin typeface="Showcard Gothic" pitchFamily="82" charset="0"/>
              </a:rPr>
            </a:br>
            <a:r>
              <a:rPr lang="en-US" altLang="en-US" sz="4000" dirty="0">
                <a:solidFill>
                  <a:srgbClr val="FFFF99"/>
                </a:solidFill>
                <a:latin typeface="Showcard Gothic" pitchFamily="82" charset="0"/>
              </a:rPr>
              <a:t>VON NORD UND SÜD</a:t>
            </a:r>
          </a:p>
        </p:txBody>
      </p:sp>
      <p:sp>
        <p:nvSpPr>
          <p:cNvPr id="245763" name="Rectangle 3">
            <a:extLst>
              <a:ext uri="{FF2B5EF4-FFF2-40B4-BE49-F238E27FC236}">
                <a16:creationId xmlns:a16="http://schemas.microsoft.com/office/drawing/2014/main" id="{FDF91353-46A7-3449-950B-71F4AE7F6B3F}"/>
              </a:ext>
            </a:extLst>
          </p:cNvPr>
          <p:cNvSpPr>
            <a:spLocks noGrp="1" noChangeArrowheads="1"/>
          </p:cNvSpPr>
          <p:nvPr>
            <p:ph type="body" idx="1"/>
          </p:nvPr>
        </p:nvSpPr>
        <p:spPr>
          <a:xfrm>
            <a:off x="457200" y="2209800"/>
            <a:ext cx="8229600" cy="2286000"/>
          </a:xfrm>
        </p:spPr>
        <p:txBody>
          <a:bodyPr/>
          <a:lstStyle/>
          <a:p>
            <a:pPr eaLnBrk="1" hangingPunct="1">
              <a:buFont typeface="Wingdings" pitchFamily="2" charset="2"/>
              <a:buNone/>
              <a:defRPr/>
            </a:pPr>
            <a:r>
              <a:rPr lang="en-US" altLang="en-US" sz="2800" i="1" dirty="0" err="1"/>
              <a:t>Diese</a:t>
            </a:r>
            <a:r>
              <a:rPr lang="en-US" altLang="en-US" sz="2800" i="1" dirty="0"/>
              <a:t> </a:t>
            </a:r>
            <a:r>
              <a:rPr lang="en-US" altLang="en-US" sz="2800" i="1" dirty="0" err="1"/>
              <a:t>letzte</a:t>
            </a:r>
            <a:r>
              <a:rPr lang="en-US" altLang="en-US" sz="2800" i="1" dirty="0"/>
              <a:t> Vision des </a:t>
            </a:r>
            <a:r>
              <a:rPr lang="en-US" altLang="en-US" sz="2800" i="1" dirty="0" err="1"/>
              <a:t>Buches</a:t>
            </a:r>
            <a:r>
              <a:rPr lang="en-US" altLang="en-US" sz="2800" i="1" dirty="0"/>
              <a:t> </a:t>
            </a:r>
            <a:r>
              <a:rPr lang="en-US" altLang="en-US" sz="2800" i="1" dirty="0" err="1"/>
              <a:t>enthält</a:t>
            </a:r>
            <a:r>
              <a:rPr lang="en-US" altLang="en-US" sz="2800" i="1" dirty="0"/>
              <a:t> die </a:t>
            </a:r>
            <a:r>
              <a:rPr lang="en-US" altLang="en-US" sz="2800" i="1" dirty="0" err="1"/>
              <a:t>Meisten</a:t>
            </a:r>
            <a:r>
              <a:rPr lang="en-US" altLang="en-US" sz="2800" i="1" dirty="0"/>
              <a:t> </a:t>
            </a:r>
            <a:r>
              <a:rPr lang="en-US" altLang="en-US" sz="2800" i="1" dirty="0" err="1"/>
              <a:t>historischen</a:t>
            </a:r>
            <a:r>
              <a:rPr lang="en-US" altLang="en-US" sz="2800" i="1" dirty="0"/>
              <a:t> </a:t>
            </a:r>
            <a:r>
              <a:rPr lang="en-US" altLang="en-US" sz="2800" i="1" dirty="0" err="1"/>
              <a:t>Hinweise</a:t>
            </a:r>
            <a:r>
              <a:rPr lang="en-US" altLang="en-US" sz="2800" i="1" dirty="0"/>
              <a:t> von </a:t>
            </a:r>
            <a:r>
              <a:rPr lang="en-US" altLang="en-US" sz="2800" i="1" dirty="0" err="1"/>
              <a:t>allen</a:t>
            </a:r>
            <a:r>
              <a:rPr lang="en-US" altLang="en-US" sz="2800" i="1" dirty="0"/>
              <a:t> </a:t>
            </a:r>
            <a:r>
              <a:rPr lang="en-US" altLang="en-US" sz="2800" i="1" dirty="0" err="1"/>
              <a:t>Visionen</a:t>
            </a:r>
            <a:r>
              <a:rPr lang="en-US" altLang="en-US" sz="2800" i="1" dirty="0"/>
              <a:t>.</a:t>
            </a:r>
          </a:p>
          <a:p>
            <a:pPr eaLnBrk="1" hangingPunct="1">
              <a:buFont typeface="Wingdings" pitchFamily="2" charset="2"/>
              <a:buNone/>
              <a:defRPr/>
            </a:pPr>
            <a:r>
              <a:rPr lang="en-US" altLang="en-US" sz="2800" i="1" dirty="0" err="1"/>
              <a:t>Unter</a:t>
            </a:r>
            <a:r>
              <a:rPr lang="en-US" altLang="en-US" sz="2800" i="1" dirty="0"/>
              <a:t> </a:t>
            </a:r>
            <a:r>
              <a:rPr lang="en-US" altLang="en-US" sz="2800" i="1" dirty="0" err="1"/>
              <a:t>Auslegern</a:t>
            </a:r>
            <a:r>
              <a:rPr lang="en-US" altLang="en-US" sz="2800" i="1" dirty="0"/>
              <a:t> </a:t>
            </a:r>
            <a:r>
              <a:rPr lang="en-US" altLang="en-US" sz="2800" i="1" dirty="0" err="1"/>
              <a:t>ist</a:t>
            </a:r>
            <a:r>
              <a:rPr lang="en-US" altLang="en-US" sz="2800" i="1" dirty="0"/>
              <a:t> </a:t>
            </a:r>
            <a:r>
              <a:rPr lang="en-US" altLang="en-US" sz="2800" i="1" dirty="0" err="1"/>
              <a:t>generell</a:t>
            </a:r>
            <a:r>
              <a:rPr lang="en-US" altLang="en-US" sz="2800" i="1" dirty="0"/>
              <a:t> </a:t>
            </a:r>
            <a:r>
              <a:rPr lang="en-US" altLang="en-US" sz="2800" i="1" dirty="0" err="1"/>
              <a:t>Übereinstimmung</a:t>
            </a:r>
            <a:r>
              <a:rPr lang="en-US" altLang="en-US" sz="2800" i="1" dirty="0"/>
              <a:t> der </a:t>
            </a:r>
            <a:r>
              <a:rPr lang="en-US" altLang="en-US" sz="2800" i="1" dirty="0" err="1"/>
              <a:t>Bedeutung</a:t>
            </a:r>
            <a:r>
              <a:rPr lang="en-US" altLang="en-US" sz="2800" i="1" dirty="0"/>
              <a:t> der Vision bis </a:t>
            </a:r>
            <a:r>
              <a:rPr lang="en-US" altLang="en-US" sz="2800" i="1" dirty="0" err="1"/>
              <a:t>zu</a:t>
            </a:r>
            <a:r>
              <a:rPr lang="en-US" altLang="en-US" sz="2800" i="1" dirty="0"/>
              <a:t> 11,36.</a:t>
            </a:r>
          </a:p>
        </p:txBody>
      </p:sp>
      <p:sp>
        <p:nvSpPr>
          <p:cNvPr id="4" name="Slide Number Placeholder 5">
            <a:extLst>
              <a:ext uri="{FF2B5EF4-FFF2-40B4-BE49-F238E27FC236}">
                <a16:creationId xmlns:a16="http://schemas.microsoft.com/office/drawing/2014/main" id="{5A11D8FC-7D03-C143-8460-9C8F1F42DF8D}"/>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142</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45763">
                                            <p:txEl>
                                              <p:pRg st="0" end="0"/>
                                            </p:txEl>
                                          </p:spTgt>
                                        </p:tgtEl>
                                        <p:attrNameLst>
                                          <p:attrName>style.visibility</p:attrName>
                                        </p:attrNameLst>
                                      </p:cBhvr>
                                      <p:to>
                                        <p:strVal val="visible"/>
                                      </p:to>
                                    </p:set>
                                    <p:anim calcmode="lin" valueType="num">
                                      <p:cBhvr>
                                        <p:cTn id="7" dur="500" fill="hold"/>
                                        <p:tgtEl>
                                          <p:spTgt spid="24576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4576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4576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457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45763">
                                            <p:txEl>
                                              <p:pRg st="1" end="1"/>
                                            </p:txEl>
                                          </p:spTgt>
                                        </p:tgtEl>
                                        <p:attrNameLst>
                                          <p:attrName>style.visibility</p:attrName>
                                        </p:attrNameLst>
                                      </p:cBhvr>
                                      <p:to>
                                        <p:strVal val="visible"/>
                                      </p:to>
                                    </p:set>
                                    <p:anim calcmode="lin" valueType="num">
                                      <p:cBhvr>
                                        <p:cTn id="15" dur="500" fill="hold"/>
                                        <p:tgtEl>
                                          <p:spTgt spid="24576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576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576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576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1410" name="Rectangle 2">
            <a:extLst>
              <a:ext uri="{FF2B5EF4-FFF2-40B4-BE49-F238E27FC236}">
                <a16:creationId xmlns:a16="http://schemas.microsoft.com/office/drawing/2014/main" id="{6DE53C0B-ACC9-EA44-B632-02BEFFFF15CE}"/>
              </a:ext>
            </a:extLst>
          </p:cNvPr>
          <p:cNvSpPr>
            <a:spLocks noGrp="1" noChangeArrowheads="1"/>
          </p:cNvSpPr>
          <p:nvPr>
            <p:ph type="title"/>
          </p:nvPr>
        </p:nvSpPr>
        <p:spPr>
          <a:xfrm>
            <a:off x="304800" y="76200"/>
            <a:ext cx="8610600" cy="1143000"/>
          </a:xfrm>
        </p:spPr>
        <p:txBody>
          <a:bodyPr/>
          <a:lstStyle/>
          <a:p>
            <a:pPr eaLnBrk="1" hangingPunct="1">
              <a:defRPr/>
            </a:pPr>
            <a:r>
              <a:rPr lang="en-US" altLang="en-US" b="1" dirty="0">
                <a:solidFill>
                  <a:schemeClr val="accent1"/>
                </a:solidFill>
              </a:rPr>
              <a:t>Der Mann in </a:t>
            </a:r>
            <a:r>
              <a:rPr lang="en-US" altLang="en-US" b="1" dirty="0" err="1">
                <a:solidFill>
                  <a:schemeClr val="accent1"/>
                </a:solidFill>
              </a:rPr>
              <a:t>Leinen</a:t>
            </a:r>
            <a:r>
              <a:rPr lang="en-US" altLang="en-US" b="1" dirty="0">
                <a:solidFill>
                  <a:schemeClr val="accent1"/>
                </a:solidFill>
              </a:rPr>
              <a:t> </a:t>
            </a:r>
            <a:r>
              <a:rPr lang="en-US" altLang="en-US" b="1" dirty="0" err="1">
                <a:solidFill>
                  <a:schemeClr val="accent1"/>
                </a:solidFill>
              </a:rPr>
              <a:t>gekleidet</a:t>
            </a:r>
            <a:endParaRPr lang="en-US" altLang="en-US" b="1" dirty="0">
              <a:solidFill>
                <a:schemeClr val="accent1"/>
              </a:solidFill>
            </a:endParaRPr>
          </a:p>
        </p:txBody>
      </p:sp>
      <p:sp>
        <p:nvSpPr>
          <p:cNvPr id="401411" name="Rectangle 3">
            <a:extLst>
              <a:ext uri="{FF2B5EF4-FFF2-40B4-BE49-F238E27FC236}">
                <a16:creationId xmlns:a16="http://schemas.microsoft.com/office/drawing/2014/main" id="{95A8E672-43B0-8942-885C-48EA3345A7C2}"/>
              </a:ext>
            </a:extLst>
          </p:cNvPr>
          <p:cNvSpPr>
            <a:spLocks noGrp="1" noChangeArrowheads="1"/>
          </p:cNvSpPr>
          <p:nvPr>
            <p:ph type="body" idx="1"/>
          </p:nvPr>
        </p:nvSpPr>
        <p:spPr>
          <a:xfrm>
            <a:off x="381000" y="1143000"/>
            <a:ext cx="8305800" cy="5410200"/>
          </a:xfrm>
        </p:spPr>
        <p:txBody>
          <a:bodyPr/>
          <a:lstStyle/>
          <a:p>
            <a:pPr eaLnBrk="1" hangingPunct="1">
              <a:buFont typeface="Wingdings" pitchFamily="2" charset="2"/>
              <a:buNone/>
              <a:defRPr/>
            </a:pPr>
            <a:r>
              <a:rPr lang="en-US" altLang="en-US" sz="2800" b="1" dirty="0">
                <a:solidFill>
                  <a:srgbClr val="FFCC00"/>
                </a:solidFill>
              </a:rPr>
              <a:t>Die Person, die Daniel </a:t>
            </a:r>
            <a:r>
              <a:rPr lang="en-US" altLang="en-US" sz="2800" b="1" dirty="0" err="1">
                <a:solidFill>
                  <a:srgbClr val="FFCC00"/>
                </a:solidFill>
              </a:rPr>
              <a:t>erscheint</a:t>
            </a:r>
            <a:r>
              <a:rPr lang="en-US" altLang="en-US" sz="2800" b="1" dirty="0">
                <a:solidFill>
                  <a:srgbClr val="FFCC00"/>
                </a:solidFill>
              </a:rPr>
              <a:t>, </a:t>
            </a:r>
            <a:r>
              <a:rPr lang="en-US" altLang="en-US" sz="2800" b="1" dirty="0" err="1">
                <a:solidFill>
                  <a:srgbClr val="FFCC00"/>
                </a:solidFill>
              </a:rPr>
              <a:t>ist</a:t>
            </a:r>
            <a:r>
              <a:rPr lang="en-US" altLang="en-US" sz="2800" b="1" dirty="0">
                <a:solidFill>
                  <a:srgbClr val="FFCC00"/>
                </a:solidFill>
              </a:rPr>
              <a:t> </a:t>
            </a:r>
            <a:r>
              <a:rPr lang="en-US" altLang="en-US" sz="2800" b="1" dirty="0" err="1">
                <a:solidFill>
                  <a:srgbClr val="FFCC00"/>
                </a:solidFill>
              </a:rPr>
              <a:t>nicht</a:t>
            </a:r>
            <a:r>
              <a:rPr lang="en-US" altLang="en-US" sz="2800" b="1" dirty="0">
                <a:solidFill>
                  <a:srgbClr val="FFCC00"/>
                </a:solidFill>
              </a:rPr>
              <a:t> </a:t>
            </a:r>
            <a:r>
              <a:rPr lang="en-US" altLang="en-US" sz="2800" b="1" dirty="0" err="1">
                <a:solidFill>
                  <a:srgbClr val="FFCC00"/>
                </a:solidFill>
              </a:rPr>
              <a:t>genannt</a:t>
            </a:r>
            <a:r>
              <a:rPr lang="en-US" altLang="en-US" sz="2800" b="1" dirty="0">
                <a:solidFill>
                  <a:srgbClr val="FFCC00"/>
                </a:solidFill>
              </a:rPr>
              <a:t>. Die </a:t>
            </a:r>
            <a:r>
              <a:rPr lang="en-US" altLang="en-US" sz="2800" b="1" dirty="0" err="1">
                <a:solidFill>
                  <a:srgbClr val="FFCC00"/>
                </a:solidFill>
              </a:rPr>
              <a:t>Beschreibung</a:t>
            </a:r>
            <a:r>
              <a:rPr lang="en-US" altLang="en-US" sz="2800" b="1" dirty="0">
                <a:solidFill>
                  <a:srgbClr val="FFCC00"/>
                </a:solidFill>
              </a:rPr>
              <a:t> </a:t>
            </a:r>
            <a:r>
              <a:rPr lang="en-US" altLang="en-US" sz="2800" b="1" dirty="0" err="1">
                <a:solidFill>
                  <a:srgbClr val="FFCC00"/>
                </a:solidFill>
              </a:rPr>
              <a:t>ist</a:t>
            </a:r>
            <a:r>
              <a:rPr lang="en-US" altLang="en-US" sz="2800" b="1" dirty="0">
                <a:solidFill>
                  <a:srgbClr val="FFCC00"/>
                </a:solidFill>
              </a:rPr>
              <a:t> </a:t>
            </a:r>
            <a:r>
              <a:rPr lang="en-US" altLang="en-US" sz="2800" b="1" dirty="0" err="1">
                <a:solidFill>
                  <a:srgbClr val="FFCC00"/>
                </a:solidFill>
              </a:rPr>
              <a:t>aber</a:t>
            </a:r>
            <a:r>
              <a:rPr lang="en-US" altLang="en-US" sz="2800" b="1" dirty="0">
                <a:solidFill>
                  <a:srgbClr val="FFCC00"/>
                </a:solidFill>
              </a:rPr>
              <a:t> </a:t>
            </a:r>
            <a:r>
              <a:rPr lang="en-US" altLang="en-US" sz="2800" b="1" dirty="0" err="1">
                <a:solidFill>
                  <a:srgbClr val="FFCC00"/>
                </a:solidFill>
              </a:rPr>
              <a:t>nahe</a:t>
            </a:r>
            <a:r>
              <a:rPr lang="en-US" altLang="en-US" sz="2800" b="1" dirty="0">
                <a:solidFill>
                  <a:srgbClr val="FFCC00"/>
                </a:solidFill>
              </a:rPr>
              <a:t> </a:t>
            </a:r>
            <a:r>
              <a:rPr lang="en-US" altLang="en-US" sz="2800" b="1" dirty="0" err="1">
                <a:solidFill>
                  <a:srgbClr val="FFCC00"/>
                </a:solidFill>
              </a:rPr>
              <a:t>genug</a:t>
            </a:r>
            <a:r>
              <a:rPr lang="en-US" altLang="en-US" sz="2800" b="1" dirty="0">
                <a:solidFill>
                  <a:srgbClr val="FFCC00"/>
                </a:solidFill>
              </a:rPr>
              <a:t> an Off 1,13-16 um </a:t>
            </a:r>
            <a:r>
              <a:rPr lang="en-US" altLang="en-US" sz="2800" b="1" dirty="0" err="1">
                <a:solidFill>
                  <a:srgbClr val="FFCC00"/>
                </a:solidFill>
              </a:rPr>
              <a:t>ihn</a:t>
            </a:r>
            <a:r>
              <a:rPr lang="en-US" altLang="en-US" sz="2800" b="1" dirty="0">
                <a:solidFill>
                  <a:srgbClr val="FFCC00"/>
                </a:solidFill>
              </a:rPr>
              <a:t> </a:t>
            </a:r>
            <a:r>
              <a:rPr lang="en-US" altLang="en-US" sz="2800" b="1" dirty="0" err="1">
                <a:solidFill>
                  <a:srgbClr val="FFCC00"/>
                </a:solidFill>
              </a:rPr>
              <a:t>als</a:t>
            </a:r>
            <a:r>
              <a:rPr lang="en-US" altLang="en-US" sz="2800" b="1" dirty="0">
                <a:solidFill>
                  <a:srgbClr val="FFCC00"/>
                </a:solidFill>
              </a:rPr>
              <a:t> Christus </a:t>
            </a:r>
            <a:r>
              <a:rPr lang="en-US" altLang="en-US" sz="2800" b="1" dirty="0" err="1">
                <a:solidFill>
                  <a:srgbClr val="FFCC00"/>
                </a:solidFill>
              </a:rPr>
              <a:t>vor</a:t>
            </a:r>
            <a:r>
              <a:rPr lang="en-US" altLang="en-US" sz="2800" b="1" dirty="0">
                <a:solidFill>
                  <a:srgbClr val="FFCC00"/>
                </a:solidFill>
              </a:rPr>
              <a:t> seiner </a:t>
            </a:r>
            <a:r>
              <a:rPr lang="en-US" altLang="en-US" sz="2800" b="1" dirty="0" err="1">
                <a:solidFill>
                  <a:srgbClr val="FFCC00"/>
                </a:solidFill>
              </a:rPr>
              <a:t>Menschwerdung</a:t>
            </a:r>
            <a:r>
              <a:rPr lang="en-US" altLang="en-US" sz="2800" b="1" dirty="0">
                <a:solidFill>
                  <a:srgbClr val="FFCC00"/>
                </a:solidFill>
              </a:rPr>
              <a:t> </a:t>
            </a:r>
            <a:r>
              <a:rPr lang="en-US" altLang="en-US" sz="2800" b="1" dirty="0" err="1">
                <a:solidFill>
                  <a:srgbClr val="FFCC00"/>
                </a:solidFill>
              </a:rPr>
              <a:t>zu</a:t>
            </a:r>
            <a:r>
              <a:rPr lang="en-US" altLang="en-US" sz="2800" b="1" dirty="0">
                <a:solidFill>
                  <a:srgbClr val="FFCC00"/>
                </a:solidFill>
              </a:rPr>
              <a:t> </a:t>
            </a:r>
            <a:r>
              <a:rPr lang="en-US" altLang="en-US" sz="2800" b="1" dirty="0" err="1">
                <a:solidFill>
                  <a:srgbClr val="FFCC00"/>
                </a:solidFill>
              </a:rPr>
              <a:t>sehen</a:t>
            </a:r>
            <a:r>
              <a:rPr lang="en-US" altLang="en-US" sz="2800" b="1" dirty="0">
                <a:solidFill>
                  <a:srgbClr val="FFCC00"/>
                </a:solidFill>
              </a:rPr>
              <a:t>.</a:t>
            </a:r>
          </a:p>
          <a:p>
            <a:pPr eaLnBrk="1" hangingPunct="1">
              <a:defRPr/>
            </a:pPr>
            <a:r>
              <a:rPr lang="en-US" altLang="en-US" sz="2400" i="1" dirty="0"/>
              <a:t>Die </a:t>
            </a:r>
            <a:r>
              <a:rPr lang="en-US" altLang="en-US" sz="2400" i="1" dirty="0" err="1"/>
              <a:t>Tatsache</a:t>
            </a:r>
            <a:r>
              <a:rPr lang="en-US" altLang="en-US" sz="2400" i="1" dirty="0"/>
              <a:t>, </a:t>
            </a:r>
            <a:r>
              <a:rPr lang="en-US" altLang="en-US" sz="2400" i="1" dirty="0" err="1"/>
              <a:t>dass</a:t>
            </a:r>
            <a:r>
              <a:rPr lang="en-US" altLang="en-US" sz="2400" i="1" dirty="0"/>
              <a:t> </a:t>
            </a:r>
            <a:r>
              <a:rPr lang="en-US" altLang="en-US" sz="2400" i="1" dirty="0" err="1"/>
              <a:t>ihm</a:t>
            </a:r>
            <a:r>
              <a:rPr lang="en-US" altLang="en-US" sz="2400" i="1" dirty="0"/>
              <a:t> von Michael dem </a:t>
            </a:r>
            <a:r>
              <a:rPr lang="en-US" altLang="en-US" sz="2400" i="1" dirty="0" err="1"/>
              <a:t>Erzengel</a:t>
            </a:r>
            <a:r>
              <a:rPr lang="en-US" altLang="en-US" sz="2400" i="1" dirty="0"/>
              <a:t> “</a:t>
            </a:r>
            <a:r>
              <a:rPr lang="en-US" altLang="en-US" sz="2400" i="1" dirty="0" err="1"/>
              <a:t>geholfen</a:t>
            </a:r>
            <a:r>
              <a:rPr lang="en-US" altLang="en-US" sz="2400" i="1" dirty="0"/>
              <a:t> </a:t>
            </a:r>
            <a:r>
              <a:rPr lang="en-US" altLang="en-US" sz="2400" i="1" dirty="0" err="1"/>
              <a:t>wurde</a:t>
            </a:r>
            <a:r>
              <a:rPr lang="en-US" altLang="en-US" sz="2400" i="1" dirty="0"/>
              <a:t>” </a:t>
            </a:r>
            <a:r>
              <a:rPr lang="en-US" altLang="en-US" sz="2400" i="1" dirty="0" err="1"/>
              <a:t>macht</a:t>
            </a:r>
            <a:r>
              <a:rPr lang="en-US" altLang="en-US" sz="2400" i="1" dirty="0"/>
              <a:t> </a:t>
            </a:r>
            <a:r>
              <a:rPr lang="en-US" altLang="en-US" sz="2400" i="1" dirty="0" err="1"/>
              <a:t>diese</a:t>
            </a:r>
            <a:r>
              <a:rPr lang="en-US" altLang="en-US" sz="2400" i="1" dirty="0"/>
              <a:t> </a:t>
            </a:r>
            <a:r>
              <a:rPr lang="en-US" altLang="en-US" sz="2400" i="1" dirty="0" err="1"/>
              <a:t>Theorie</a:t>
            </a:r>
            <a:r>
              <a:rPr lang="en-US" altLang="en-US" sz="2400" i="1" dirty="0"/>
              <a:t> </a:t>
            </a:r>
            <a:r>
              <a:rPr lang="en-US" altLang="en-US" sz="2400" i="1" dirty="0" err="1"/>
              <a:t>zweifelhaft</a:t>
            </a:r>
            <a:r>
              <a:rPr lang="en-US" altLang="en-US" sz="2400" i="1" dirty="0"/>
              <a:t>.</a:t>
            </a:r>
          </a:p>
          <a:p>
            <a:pPr eaLnBrk="1" hangingPunct="1">
              <a:defRPr/>
            </a:pPr>
            <a:r>
              <a:rPr lang="en-US" altLang="en-US" sz="2400" i="1" dirty="0"/>
              <a:t>Man </a:t>
            </a:r>
            <a:r>
              <a:rPr lang="en-US" altLang="en-US" sz="2400" i="1" dirty="0" err="1"/>
              <a:t>denkt</a:t>
            </a:r>
            <a:r>
              <a:rPr lang="en-US" altLang="en-US" sz="2400" i="1" dirty="0"/>
              <a:t> </a:t>
            </a:r>
            <a:r>
              <a:rPr lang="en-US" altLang="en-US" sz="2400" i="1" dirty="0" err="1"/>
              <a:t>viel</a:t>
            </a:r>
            <a:r>
              <a:rPr lang="en-US" altLang="en-US" sz="2400" i="1" dirty="0"/>
              <a:t> </a:t>
            </a:r>
            <a:r>
              <a:rPr lang="en-US" altLang="en-US" sz="2400" i="1" dirty="0" err="1"/>
              <a:t>eher</a:t>
            </a:r>
            <a:r>
              <a:rPr lang="en-US" altLang="en-US" sz="2400" i="1" dirty="0"/>
              <a:t> an den </a:t>
            </a:r>
            <a:r>
              <a:rPr lang="en-US" altLang="en-US" sz="2400" i="1" dirty="0" err="1"/>
              <a:t>Botschafter</a:t>
            </a:r>
            <a:r>
              <a:rPr lang="en-US" altLang="en-US" sz="2400" i="1" dirty="0"/>
              <a:t> </a:t>
            </a:r>
            <a:r>
              <a:rPr lang="en-US" altLang="en-US" sz="2400" i="1" dirty="0" err="1"/>
              <a:t>als</a:t>
            </a:r>
            <a:r>
              <a:rPr lang="en-US" altLang="en-US" sz="2400" i="1" dirty="0"/>
              <a:t> dem </a:t>
            </a:r>
            <a:r>
              <a:rPr lang="en-US" altLang="en-US" sz="2400" i="1" dirty="0" err="1"/>
              <a:t>Mal’ak</a:t>
            </a:r>
            <a:r>
              <a:rPr lang="en-US" altLang="en-US" sz="2400" i="1" dirty="0"/>
              <a:t> Yahweh (dem Engel des </a:t>
            </a:r>
            <a:r>
              <a:rPr lang="en-US" altLang="en-US" sz="2400" i="1" dirty="0" err="1"/>
              <a:t>Herrn</a:t>
            </a:r>
            <a:r>
              <a:rPr lang="en-US" altLang="en-US" sz="2400" i="1" dirty="0"/>
              <a:t>, </a:t>
            </a:r>
            <a:r>
              <a:rPr lang="en-US" altLang="en-US" sz="2400" i="1" dirty="0" err="1"/>
              <a:t>vgl</a:t>
            </a:r>
            <a:r>
              <a:rPr lang="en-US" altLang="en-US" sz="2400" i="1" dirty="0"/>
              <a:t>. </a:t>
            </a:r>
            <a:r>
              <a:rPr lang="en-US" altLang="en-US" sz="2400" i="1" dirty="0" err="1"/>
              <a:t>Sach</a:t>
            </a:r>
            <a:r>
              <a:rPr lang="en-US" altLang="en-US" sz="2400" i="1" dirty="0"/>
              <a:t> 3,1).</a:t>
            </a:r>
          </a:p>
          <a:p>
            <a:pPr eaLnBrk="1" hangingPunct="1">
              <a:defRPr/>
            </a:pPr>
            <a:r>
              <a:rPr lang="en-US" altLang="en-US" sz="2400" i="1" dirty="0"/>
              <a:t>Das </a:t>
            </a:r>
            <a:r>
              <a:rPr lang="en-US" altLang="en-US" sz="2400" i="1" dirty="0" err="1"/>
              <a:t>Jahr</a:t>
            </a:r>
            <a:r>
              <a:rPr lang="en-US" altLang="en-US" sz="2400" i="1" dirty="0"/>
              <a:t> </a:t>
            </a:r>
            <a:r>
              <a:rPr lang="en-US" altLang="en-US" sz="2400" i="1" dirty="0" err="1"/>
              <a:t>dieser</a:t>
            </a:r>
            <a:r>
              <a:rPr lang="en-US" altLang="en-US" sz="2400" i="1" dirty="0"/>
              <a:t> Vision war </a:t>
            </a:r>
            <a:r>
              <a:rPr lang="en-US" altLang="en-US" sz="2400" i="1" dirty="0" err="1"/>
              <a:t>dasselbe</a:t>
            </a:r>
            <a:r>
              <a:rPr lang="en-US" altLang="en-US" sz="2400" i="1" dirty="0"/>
              <a:t>, </a:t>
            </a:r>
            <a:r>
              <a:rPr lang="en-US" altLang="en-US" sz="2400" i="1" dirty="0" err="1"/>
              <a:t>als</a:t>
            </a:r>
            <a:r>
              <a:rPr lang="en-US" altLang="en-US" sz="2400" i="1" dirty="0"/>
              <a:t> die </a:t>
            </a:r>
            <a:r>
              <a:rPr lang="en-US" altLang="en-US" sz="2400" i="1" dirty="0" err="1"/>
              <a:t>Juden</a:t>
            </a:r>
            <a:r>
              <a:rPr lang="en-US" altLang="en-US" sz="2400" i="1" dirty="0"/>
              <a:t> in Jerusalem den </a:t>
            </a:r>
            <a:r>
              <a:rPr lang="en-US" altLang="en-US" sz="2400" i="1" dirty="0" err="1"/>
              <a:t>grossen</a:t>
            </a:r>
            <a:r>
              <a:rPr lang="en-US" altLang="en-US" sz="2400" i="1" dirty="0"/>
              <a:t> Altar </a:t>
            </a:r>
            <a:r>
              <a:rPr lang="en-US" altLang="en-US" sz="2400" i="1" dirty="0" err="1"/>
              <a:t>vollendeten</a:t>
            </a:r>
            <a:r>
              <a:rPr lang="en-US" altLang="en-US" sz="2400" i="1" dirty="0"/>
              <a:t> (</a:t>
            </a:r>
            <a:r>
              <a:rPr lang="en-US" altLang="en-US" sz="2400" i="1" dirty="0" err="1"/>
              <a:t>vgl</a:t>
            </a:r>
            <a:r>
              <a:rPr lang="en-US" altLang="en-US" sz="2400" i="1" dirty="0"/>
              <a:t>. </a:t>
            </a:r>
            <a:r>
              <a:rPr lang="en-US" altLang="en-US" sz="2400" i="1" dirty="0" err="1"/>
              <a:t>Esra</a:t>
            </a:r>
            <a:r>
              <a:rPr lang="en-US" altLang="en-US" sz="2400" i="1" dirty="0"/>
              <a:t> 3,8), </a:t>
            </a:r>
            <a:r>
              <a:rPr lang="en-US" altLang="en-US" sz="2400" i="1" dirty="0" err="1"/>
              <a:t>aber</a:t>
            </a:r>
            <a:r>
              <a:rPr lang="en-US" altLang="en-US" sz="2400" i="1" dirty="0"/>
              <a:t> </a:t>
            </a:r>
            <a:r>
              <a:rPr lang="en-US" altLang="en-US" sz="2400" i="1" dirty="0" err="1"/>
              <a:t>danach</a:t>
            </a:r>
            <a:r>
              <a:rPr lang="en-US" altLang="en-US" sz="2400" i="1" dirty="0"/>
              <a:t> das </a:t>
            </a:r>
            <a:r>
              <a:rPr lang="en-US" altLang="en-US" sz="2400" i="1" dirty="0" err="1"/>
              <a:t>Werk</a:t>
            </a:r>
            <a:r>
              <a:rPr lang="en-US" altLang="en-US" sz="2400" i="1" dirty="0"/>
              <a:t> </a:t>
            </a:r>
            <a:r>
              <a:rPr lang="en-US" altLang="en-US" sz="2400" i="1" dirty="0" err="1"/>
              <a:t>wegen</a:t>
            </a:r>
            <a:r>
              <a:rPr lang="en-US" altLang="en-US" sz="2400" i="1" dirty="0"/>
              <a:t> </a:t>
            </a:r>
            <a:r>
              <a:rPr lang="en-US" altLang="en-US" sz="2400" i="1" dirty="0" err="1"/>
              <a:t>Widerstand</a:t>
            </a:r>
            <a:r>
              <a:rPr lang="en-US" altLang="en-US" sz="2400" i="1" dirty="0"/>
              <a:t> </a:t>
            </a:r>
            <a:r>
              <a:rPr lang="en-US" altLang="en-US" sz="2400" i="1" dirty="0" err="1"/>
              <a:t>unterbrachen</a:t>
            </a:r>
            <a:r>
              <a:rPr lang="en-US" altLang="en-US" sz="2400" i="1" dirty="0"/>
              <a:t> (</a:t>
            </a:r>
            <a:r>
              <a:rPr lang="en-US" altLang="en-US" sz="2400" i="1" dirty="0" err="1"/>
              <a:t>vlg</a:t>
            </a:r>
            <a:r>
              <a:rPr lang="en-US" altLang="en-US" sz="2400" i="1" dirty="0"/>
              <a:t>. </a:t>
            </a:r>
            <a:r>
              <a:rPr lang="en-US" altLang="en-US" sz="2400" i="1" dirty="0" err="1"/>
              <a:t>Esra</a:t>
            </a:r>
            <a:r>
              <a:rPr lang="en-US" altLang="en-US" sz="2400" i="1" dirty="0"/>
              <a:t> 4,24).</a:t>
            </a:r>
          </a:p>
        </p:txBody>
      </p:sp>
      <p:sp>
        <p:nvSpPr>
          <p:cNvPr id="5" name="Slide Number Placeholder 5">
            <a:extLst>
              <a:ext uri="{FF2B5EF4-FFF2-40B4-BE49-F238E27FC236}">
                <a16:creationId xmlns:a16="http://schemas.microsoft.com/office/drawing/2014/main" id="{EEDDD471-753F-8B45-95B5-966F6417D101}"/>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143</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01411">
                                            <p:txEl>
                                              <p:pRg st="0" end="0"/>
                                            </p:txEl>
                                          </p:spTgt>
                                        </p:tgtEl>
                                        <p:attrNameLst>
                                          <p:attrName>style.visibility</p:attrName>
                                        </p:attrNameLst>
                                      </p:cBhvr>
                                      <p:to>
                                        <p:strVal val="visible"/>
                                      </p:to>
                                    </p:set>
                                    <p:anim calcmode="lin" valueType="num">
                                      <p:cBhvr>
                                        <p:cTn id="7" dur="500" fill="hold"/>
                                        <p:tgtEl>
                                          <p:spTgt spid="401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14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1411">
                                            <p:txEl>
                                              <p:pRg st="1" end="1"/>
                                            </p:txEl>
                                          </p:spTgt>
                                        </p:tgtEl>
                                        <p:attrNameLst>
                                          <p:attrName>style.visibility</p:attrName>
                                        </p:attrNameLst>
                                      </p:cBhvr>
                                      <p:to>
                                        <p:strVal val="visible"/>
                                      </p:to>
                                    </p:set>
                                    <p:anim calcmode="lin" valueType="num">
                                      <p:cBhvr additive="base">
                                        <p:cTn id="13" dur="500" fill="hold"/>
                                        <p:tgtEl>
                                          <p:spTgt spid="401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1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01411">
                                            <p:txEl>
                                              <p:pRg st="2" end="2"/>
                                            </p:txEl>
                                          </p:spTgt>
                                        </p:tgtEl>
                                        <p:attrNameLst>
                                          <p:attrName>style.visibility</p:attrName>
                                        </p:attrNameLst>
                                      </p:cBhvr>
                                      <p:to>
                                        <p:strVal val="visible"/>
                                      </p:to>
                                    </p:set>
                                    <p:anim calcmode="lin" valueType="num">
                                      <p:cBhvr additive="base">
                                        <p:cTn id="19" dur="500" fill="hold"/>
                                        <p:tgtEl>
                                          <p:spTgt spid="401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1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01411">
                                            <p:txEl>
                                              <p:pRg st="3" end="3"/>
                                            </p:txEl>
                                          </p:spTgt>
                                        </p:tgtEl>
                                        <p:attrNameLst>
                                          <p:attrName>style.visibility</p:attrName>
                                        </p:attrNameLst>
                                      </p:cBhvr>
                                      <p:to>
                                        <p:strVal val="visible"/>
                                      </p:to>
                                    </p:set>
                                    <p:anim calcmode="lin" valueType="num">
                                      <p:cBhvr additive="base">
                                        <p:cTn id="25" dur="500" fill="hold"/>
                                        <p:tgtEl>
                                          <p:spTgt spid="401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1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2434" name="Rectangle 2">
            <a:extLst>
              <a:ext uri="{FF2B5EF4-FFF2-40B4-BE49-F238E27FC236}">
                <a16:creationId xmlns:a16="http://schemas.microsoft.com/office/drawing/2014/main" id="{12693E84-E389-CC40-8399-34A394D1DC7E}"/>
              </a:ext>
            </a:extLst>
          </p:cNvPr>
          <p:cNvSpPr>
            <a:spLocks noGrp="1" noChangeArrowheads="1"/>
          </p:cNvSpPr>
          <p:nvPr>
            <p:ph type="title"/>
          </p:nvPr>
        </p:nvSpPr>
        <p:spPr/>
        <p:txBody>
          <a:bodyPr/>
          <a:lstStyle/>
          <a:p>
            <a:pPr eaLnBrk="1" hangingPunct="1">
              <a:defRPr/>
            </a:pPr>
            <a:r>
              <a:rPr lang="en-US" altLang="en-US" b="1" dirty="0">
                <a:solidFill>
                  <a:schemeClr val="accent1"/>
                </a:solidFill>
              </a:rPr>
              <a:t>Die </a:t>
            </a:r>
            <a:r>
              <a:rPr lang="en-US" altLang="en-US" b="1" dirty="0" err="1">
                <a:solidFill>
                  <a:schemeClr val="accent1"/>
                </a:solidFill>
              </a:rPr>
              <a:t>Absicht</a:t>
            </a:r>
            <a:r>
              <a:rPr lang="en-US" altLang="en-US" b="1" dirty="0">
                <a:solidFill>
                  <a:schemeClr val="accent1"/>
                </a:solidFill>
              </a:rPr>
              <a:t> der Vision</a:t>
            </a:r>
          </a:p>
        </p:txBody>
      </p:sp>
      <p:sp>
        <p:nvSpPr>
          <p:cNvPr id="402435" name="Rectangle 3">
            <a:extLst>
              <a:ext uri="{FF2B5EF4-FFF2-40B4-BE49-F238E27FC236}">
                <a16:creationId xmlns:a16="http://schemas.microsoft.com/office/drawing/2014/main" id="{5F36DEAE-539F-6F46-B903-D8B869D0165C}"/>
              </a:ext>
            </a:extLst>
          </p:cNvPr>
          <p:cNvSpPr>
            <a:spLocks noGrp="1" noChangeArrowheads="1"/>
          </p:cNvSpPr>
          <p:nvPr>
            <p:ph type="body" idx="1"/>
          </p:nvPr>
        </p:nvSpPr>
        <p:spPr>
          <a:xfrm>
            <a:off x="457200" y="1295400"/>
            <a:ext cx="8229600" cy="5257800"/>
          </a:xfrm>
        </p:spPr>
        <p:txBody>
          <a:bodyPr/>
          <a:lstStyle/>
          <a:p>
            <a:pPr eaLnBrk="1" hangingPunct="1">
              <a:buFont typeface="Wingdings" pitchFamily="2" charset="2"/>
              <a:buNone/>
              <a:defRPr/>
            </a:pPr>
            <a:r>
              <a:rPr lang="en-US" altLang="en-US" sz="2800" b="1" dirty="0">
                <a:solidFill>
                  <a:srgbClr val="FFCC00"/>
                </a:solidFill>
              </a:rPr>
              <a:t>Der </a:t>
            </a:r>
            <a:r>
              <a:rPr lang="en-US" altLang="en-US" sz="2800" b="1" dirty="0" err="1">
                <a:solidFill>
                  <a:srgbClr val="FFCC00"/>
                </a:solidFill>
              </a:rPr>
              <a:t>himmlische</a:t>
            </a:r>
            <a:r>
              <a:rPr lang="en-US" altLang="en-US" sz="2800" b="1" dirty="0">
                <a:solidFill>
                  <a:srgbClr val="FFCC00"/>
                </a:solidFill>
              </a:rPr>
              <a:t> </a:t>
            </a:r>
            <a:r>
              <a:rPr lang="en-US" altLang="en-US" sz="2800" b="1" dirty="0" err="1">
                <a:solidFill>
                  <a:srgbClr val="FFCC00"/>
                </a:solidFill>
              </a:rPr>
              <a:t>Botschafter</a:t>
            </a:r>
            <a:r>
              <a:rPr lang="en-US" altLang="en-US" sz="2800" b="1" dirty="0">
                <a:solidFill>
                  <a:srgbClr val="FFCC00"/>
                </a:solidFill>
              </a:rPr>
              <a:t> </a:t>
            </a:r>
            <a:r>
              <a:rPr lang="en-US" altLang="en-US" sz="2800" b="1" dirty="0" err="1">
                <a:solidFill>
                  <a:srgbClr val="FFCC00"/>
                </a:solidFill>
              </a:rPr>
              <a:t>deutet</a:t>
            </a:r>
            <a:r>
              <a:rPr lang="en-US" altLang="en-US" sz="2800" b="1" dirty="0">
                <a:solidFill>
                  <a:srgbClr val="FFCC00"/>
                </a:solidFill>
              </a:rPr>
              <a:t> an, </a:t>
            </a:r>
            <a:r>
              <a:rPr lang="en-US" altLang="en-US" sz="2800" b="1" dirty="0" err="1">
                <a:solidFill>
                  <a:srgbClr val="FFCC00"/>
                </a:solidFill>
              </a:rPr>
              <a:t>dass</a:t>
            </a:r>
            <a:r>
              <a:rPr lang="en-US" altLang="en-US" sz="2800" b="1" dirty="0">
                <a:solidFill>
                  <a:srgbClr val="FFCC00"/>
                </a:solidFill>
              </a:rPr>
              <a:t> er Daniel die Zukunft des </a:t>
            </a:r>
            <a:r>
              <a:rPr lang="en-US" altLang="en-US" sz="2800" b="1" dirty="0" err="1">
                <a:solidFill>
                  <a:srgbClr val="FFCC00"/>
                </a:solidFill>
              </a:rPr>
              <a:t>jüdischen</a:t>
            </a:r>
            <a:r>
              <a:rPr lang="en-US" altLang="en-US" sz="2800" b="1" dirty="0">
                <a:solidFill>
                  <a:srgbClr val="FFCC00"/>
                </a:solidFill>
              </a:rPr>
              <a:t> </a:t>
            </a:r>
            <a:r>
              <a:rPr lang="en-US" altLang="en-US" sz="2800" b="1" dirty="0" err="1">
                <a:solidFill>
                  <a:srgbClr val="FFCC00"/>
                </a:solidFill>
              </a:rPr>
              <a:t>Volkes</a:t>
            </a:r>
            <a:r>
              <a:rPr lang="en-US" altLang="en-US" sz="2800" b="1" dirty="0">
                <a:solidFill>
                  <a:srgbClr val="FFCC00"/>
                </a:solidFill>
              </a:rPr>
              <a:t> </a:t>
            </a:r>
            <a:r>
              <a:rPr lang="en-US" altLang="en-US" sz="2800" b="1" dirty="0" err="1">
                <a:solidFill>
                  <a:srgbClr val="FFCC00"/>
                </a:solidFill>
              </a:rPr>
              <a:t>offenlegt</a:t>
            </a:r>
            <a:r>
              <a:rPr lang="en-US" altLang="en-US" sz="2800" b="1" dirty="0">
                <a:solidFill>
                  <a:srgbClr val="FFCC00"/>
                </a:solidFill>
              </a:rPr>
              <a:t> (10,14).</a:t>
            </a:r>
          </a:p>
          <a:p>
            <a:pPr eaLnBrk="1" hangingPunct="1">
              <a:defRPr/>
            </a:pPr>
            <a:r>
              <a:rPr lang="en-US" altLang="en-US" sz="2400" i="1" dirty="0" err="1"/>
              <a:t>Diese</a:t>
            </a:r>
            <a:r>
              <a:rPr lang="en-US" altLang="en-US" sz="2400" i="1" dirty="0"/>
              <a:t> Zukunft </a:t>
            </a:r>
            <a:r>
              <a:rPr lang="en-US" altLang="en-US" sz="2400" i="1" dirty="0" err="1"/>
              <a:t>ist</a:t>
            </a:r>
            <a:r>
              <a:rPr lang="en-US" altLang="en-US" sz="2400" i="1" dirty="0"/>
              <a:t> </a:t>
            </a:r>
            <a:r>
              <a:rPr lang="en-US" altLang="en-US" sz="2400" i="1" dirty="0" err="1"/>
              <a:t>mit</a:t>
            </a:r>
            <a:r>
              <a:rPr lang="en-US" altLang="en-US" sz="2400" i="1" dirty="0"/>
              <a:t> </a:t>
            </a:r>
            <a:r>
              <a:rPr lang="en-US" altLang="en-US" sz="2400" i="1" dirty="0" err="1"/>
              <a:t>zwei</a:t>
            </a:r>
            <a:r>
              <a:rPr lang="en-US" altLang="en-US" sz="2400" i="1" dirty="0"/>
              <a:t> </a:t>
            </a:r>
            <a:r>
              <a:rPr lang="en-US" altLang="en-US" sz="2400" i="1" dirty="0" err="1"/>
              <a:t>mächtigen</a:t>
            </a:r>
            <a:r>
              <a:rPr lang="en-US" altLang="en-US" sz="2400" i="1" dirty="0"/>
              <a:t> </a:t>
            </a:r>
            <a:r>
              <a:rPr lang="en-US" altLang="en-US" sz="2400" i="1" dirty="0" err="1"/>
              <a:t>politischen</a:t>
            </a:r>
            <a:r>
              <a:rPr lang="en-US" altLang="en-US" sz="2400" i="1" dirty="0"/>
              <a:t> </a:t>
            </a:r>
            <a:r>
              <a:rPr lang="en-US" altLang="en-US" sz="2400" i="1" dirty="0" err="1"/>
              <a:t>Gebilden</a:t>
            </a:r>
            <a:r>
              <a:rPr lang="en-US" altLang="en-US" sz="2400" i="1" dirty="0"/>
              <a:t> </a:t>
            </a:r>
            <a:r>
              <a:rPr lang="en-US" altLang="en-US" sz="2400" i="1" dirty="0" err="1"/>
              <a:t>verbunden</a:t>
            </a:r>
            <a:r>
              <a:rPr lang="en-US" altLang="en-US" sz="2400" i="1" dirty="0"/>
              <a:t>, </a:t>
            </a:r>
            <a:r>
              <a:rPr lang="en-US" altLang="en-US" sz="2400" i="1" dirty="0" err="1"/>
              <a:t>Persien</a:t>
            </a:r>
            <a:r>
              <a:rPr lang="en-US" altLang="en-US" sz="2400" i="1" dirty="0"/>
              <a:t> &amp; </a:t>
            </a:r>
            <a:r>
              <a:rPr lang="en-US" altLang="en-US" sz="2400" i="1" dirty="0" err="1"/>
              <a:t>Griechenland</a:t>
            </a:r>
            <a:r>
              <a:rPr lang="en-US" altLang="en-US" sz="2400" i="1" dirty="0"/>
              <a:t> (10,20).</a:t>
            </a:r>
          </a:p>
          <a:p>
            <a:pPr eaLnBrk="1" hangingPunct="1">
              <a:defRPr/>
            </a:pPr>
            <a:r>
              <a:rPr lang="en-US" altLang="en-US" sz="2400" i="1" dirty="0" err="1"/>
              <a:t>Organisierte</a:t>
            </a:r>
            <a:r>
              <a:rPr lang="en-US" altLang="en-US" sz="2400" i="1" dirty="0"/>
              <a:t> </a:t>
            </a:r>
            <a:r>
              <a:rPr lang="en-US" altLang="en-US" sz="2400" i="1" dirty="0" err="1"/>
              <a:t>Angriffe</a:t>
            </a:r>
            <a:r>
              <a:rPr lang="en-US" altLang="en-US" sz="2400" i="1" dirty="0"/>
              <a:t> auf </a:t>
            </a:r>
            <a:r>
              <a:rPr lang="en-US" altLang="en-US" sz="2400" i="1" dirty="0" err="1"/>
              <a:t>Juden</a:t>
            </a:r>
            <a:r>
              <a:rPr lang="en-US" altLang="en-US" sz="2400" i="1" dirty="0"/>
              <a:t> </a:t>
            </a:r>
            <a:r>
              <a:rPr lang="en-US" altLang="en-US" sz="2400" i="1" dirty="0" err="1"/>
              <a:t>würden</a:t>
            </a:r>
            <a:r>
              <a:rPr lang="en-US" altLang="en-US" sz="2400" i="1" dirty="0"/>
              <a:t> in </a:t>
            </a:r>
            <a:r>
              <a:rPr lang="en-US" altLang="en-US" sz="2400" i="1" dirty="0" err="1"/>
              <a:t>dieser</a:t>
            </a:r>
            <a:r>
              <a:rPr lang="en-US" altLang="en-US" sz="2400" i="1" dirty="0"/>
              <a:t> Zeit der Regime </a:t>
            </a:r>
            <a:r>
              <a:rPr lang="en-US" altLang="en-US" sz="2400" i="1" dirty="0" err="1"/>
              <a:t>eintreten</a:t>
            </a:r>
            <a:r>
              <a:rPr lang="en-US" altLang="en-US" sz="2400" i="1" dirty="0"/>
              <a:t>. Hinter der </a:t>
            </a:r>
            <a:r>
              <a:rPr lang="en-US" altLang="en-US" sz="2400" i="1" dirty="0" err="1"/>
              <a:t>sichtbaren</a:t>
            </a:r>
            <a:r>
              <a:rPr lang="en-US" altLang="en-US" sz="2400" i="1" dirty="0"/>
              <a:t> </a:t>
            </a:r>
            <a:r>
              <a:rPr lang="en-US" altLang="en-US" sz="2400" i="1" dirty="0" err="1"/>
              <a:t>Geschichte</a:t>
            </a:r>
            <a:r>
              <a:rPr lang="en-US" altLang="en-US" sz="2400" i="1" dirty="0"/>
              <a:t> </a:t>
            </a:r>
            <a:r>
              <a:rPr lang="en-US" altLang="en-US" sz="2400" i="1" dirty="0" err="1"/>
              <a:t>tobt</a:t>
            </a:r>
            <a:r>
              <a:rPr lang="en-US" altLang="en-US" sz="2400" i="1" dirty="0"/>
              <a:t> </a:t>
            </a:r>
            <a:r>
              <a:rPr lang="en-US" altLang="en-US" sz="2400" i="1" dirty="0" err="1"/>
              <a:t>ein</a:t>
            </a:r>
            <a:r>
              <a:rPr lang="en-US" altLang="en-US" sz="2400" i="1" dirty="0"/>
              <a:t> </a:t>
            </a:r>
            <a:r>
              <a:rPr lang="en-US" altLang="en-US" sz="2400" i="1" dirty="0" err="1"/>
              <a:t>ebenso</a:t>
            </a:r>
            <a:r>
              <a:rPr lang="en-US" altLang="en-US" sz="2400" i="1" dirty="0"/>
              <a:t> </a:t>
            </a:r>
            <a:r>
              <a:rPr lang="en-US" altLang="en-US" sz="2400" i="1" dirty="0" err="1"/>
              <a:t>intesiver</a:t>
            </a:r>
            <a:r>
              <a:rPr lang="en-US" altLang="en-US" sz="2400" i="1" dirty="0"/>
              <a:t> </a:t>
            </a:r>
            <a:r>
              <a:rPr lang="en-US" altLang="en-US" sz="2400" i="1" dirty="0" err="1"/>
              <a:t>geistlicher</a:t>
            </a:r>
            <a:r>
              <a:rPr lang="en-US" altLang="en-US" sz="2400" i="1" dirty="0"/>
              <a:t> </a:t>
            </a:r>
            <a:r>
              <a:rPr lang="en-US" altLang="en-US" sz="2400" i="1" dirty="0" err="1"/>
              <a:t>Kampf</a:t>
            </a:r>
            <a:r>
              <a:rPr lang="en-US" altLang="en-US" sz="2400" i="1" dirty="0"/>
              <a:t> in den </a:t>
            </a:r>
            <a:r>
              <a:rPr lang="en-US" altLang="en-US" sz="2400" i="1" dirty="0" err="1"/>
              <a:t>Himmeln</a:t>
            </a:r>
            <a:r>
              <a:rPr lang="en-US" altLang="en-US" sz="2400" i="1" dirty="0"/>
              <a:t> (10,13, 20).</a:t>
            </a:r>
          </a:p>
          <a:p>
            <a:pPr eaLnBrk="1" hangingPunct="1">
              <a:defRPr/>
            </a:pPr>
            <a:r>
              <a:rPr lang="en-US" altLang="en-US" sz="2400" i="1" dirty="0"/>
              <a:t>Dieser </a:t>
            </a:r>
            <a:r>
              <a:rPr lang="en-US" altLang="en-US" sz="2400" i="1" dirty="0" err="1"/>
              <a:t>Widerstand</a:t>
            </a:r>
            <a:r>
              <a:rPr lang="en-US" altLang="en-US" sz="2400" i="1" dirty="0"/>
              <a:t> </a:t>
            </a:r>
            <a:r>
              <a:rPr lang="en-US" altLang="en-US" sz="2400" i="1" dirty="0" err="1"/>
              <a:t>gegen</a:t>
            </a:r>
            <a:r>
              <a:rPr lang="en-US" altLang="en-US" sz="2400" i="1" dirty="0"/>
              <a:t> das </a:t>
            </a:r>
            <a:r>
              <a:rPr lang="en-US" altLang="en-US" sz="2400" i="1" dirty="0" err="1"/>
              <a:t>Überleben</a:t>
            </a:r>
            <a:r>
              <a:rPr lang="en-US" altLang="en-US" sz="2400" i="1" dirty="0"/>
              <a:t> und den </a:t>
            </a:r>
            <a:r>
              <a:rPr lang="en-US" altLang="en-US" sz="2400" i="1" dirty="0" err="1"/>
              <a:t>Erfolg</a:t>
            </a:r>
            <a:r>
              <a:rPr lang="en-US" altLang="en-US" sz="2400" i="1" dirty="0"/>
              <a:t> der </a:t>
            </a:r>
            <a:r>
              <a:rPr lang="en-US" altLang="en-US" sz="2400" i="1" dirty="0" err="1"/>
              <a:t>Juden</a:t>
            </a:r>
            <a:r>
              <a:rPr lang="en-US" altLang="en-US" sz="2400" i="1" dirty="0"/>
              <a:t> </a:t>
            </a:r>
            <a:r>
              <a:rPr lang="en-US" altLang="en-US" sz="2400" i="1" dirty="0" err="1"/>
              <a:t>steht</a:t>
            </a:r>
            <a:r>
              <a:rPr lang="en-US" altLang="en-US" sz="2400" i="1" dirty="0"/>
              <a:t> parallel </a:t>
            </a:r>
            <a:r>
              <a:rPr lang="en-US" altLang="en-US" sz="2400" i="1" dirty="0" err="1"/>
              <a:t>zu</a:t>
            </a:r>
            <a:r>
              <a:rPr lang="en-US" altLang="en-US" sz="2400" i="1" dirty="0"/>
              <a:t> </a:t>
            </a:r>
            <a:r>
              <a:rPr lang="en-US" altLang="en-US" sz="2400" i="1" dirty="0" err="1"/>
              <a:t>einer</a:t>
            </a:r>
            <a:r>
              <a:rPr lang="en-US" altLang="en-US" sz="2400" i="1" dirty="0"/>
              <a:t> </a:t>
            </a:r>
            <a:r>
              <a:rPr lang="en-US" altLang="en-US" sz="2400" i="1" dirty="0" err="1"/>
              <a:t>anderen</a:t>
            </a:r>
            <a:r>
              <a:rPr lang="en-US" altLang="en-US" sz="2400" i="1" dirty="0"/>
              <a:t> </a:t>
            </a:r>
            <a:r>
              <a:rPr lang="en-US" altLang="en-US" sz="2400" i="1" dirty="0" err="1"/>
              <a:t>himmlischen</a:t>
            </a:r>
            <a:r>
              <a:rPr lang="en-US" altLang="en-US" sz="2400" i="1" dirty="0"/>
              <a:t> </a:t>
            </a:r>
            <a:r>
              <a:rPr lang="en-US" altLang="en-US" sz="2400" i="1" dirty="0" err="1"/>
              <a:t>Szene</a:t>
            </a:r>
            <a:r>
              <a:rPr lang="en-US" altLang="en-US" sz="2400" i="1" dirty="0"/>
              <a:t> </a:t>
            </a:r>
            <a:r>
              <a:rPr lang="en-US" altLang="en-US" sz="2400" i="1" dirty="0" err="1"/>
              <a:t>mit</a:t>
            </a:r>
            <a:r>
              <a:rPr lang="en-US" altLang="en-US" sz="2400" i="1" dirty="0"/>
              <a:t> Satan </a:t>
            </a:r>
            <a:r>
              <a:rPr lang="en-US" altLang="en-US" sz="2400" i="1" dirty="0" err="1"/>
              <a:t>als</a:t>
            </a:r>
            <a:r>
              <a:rPr lang="en-US" altLang="en-US" sz="2400" i="1" dirty="0"/>
              <a:t> </a:t>
            </a:r>
            <a:r>
              <a:rPr lang="en-US" altLang="en-US" sz="2400" i="1" dirty="0" err="1"/>
              <a:t>Verkläger</a:t>
            </a:r>
            <a:r>
              <a:rPr lang="en-US" altLang="en-US" sz="2400" i="1" dirty="0"/>
              <a:t> der </a:t>
            </a:r>
            <a:r>
              <a:rPr lang="en-US" altLang="en-US" sz="2400" i="1" dirty="0" err="1"/>
              <a:t>Juden</a:t>
            </a:r>
            <a:r>
              <a:rPr lang="en-US" altLang="en-US" sz="2400" i="1" dirty="0"/>
              <a:t> in Jerusalem (</a:t>
            </a:r>
            <a:r>
              <a:rPr lang="en-US" altLang="en-US" sz="2400" i="1" dirty="0" err="1"/>
              <a:t>vgl</a:t>
            </a:r>
            <a:r>
              <a:rPr lang="en-US" altLang="en-US" sz="2400" i="1" dirty="0"/>
              <a:t>. </a:t>
            </a:r>
            <a:r>
              <a:rPr lang="en-US" altLang="en-US" sz="2400" i="1" dirty="0" err="1"/>
              <a:t>Sach</a:t>
            </a:r>
            <a:r>
              <a:rPr lang="en-US" altLang="en-US" sz="2400" i="1" dirty="0"/>
              <a:t> 3,1-2).</a:t>
            </a:r>
          </a:p>
        </p:txBody>
      </p:sp>
      <p:sp>
        <p:nvSpPr>
          <p:cNvPr id="5" name="Slide Number Placeholder 5">
            <a:extLst>
              <a:ext uri="{FF2B5EF4-FFF2-40B4-BE49-F238E27FC236}">
                <a16:creationId xmlns:a16="http://schemas.microsoft.com/office/drawing/2014/main" id="{1C0416EC-537A-D041-9F29-55AF3555D0B4}"/>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144</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02435">
                                            <p:txEl>
                                              <p:pRg st="0" end="0"/>
                                            </p:txEl>
                                          </p:spTgt>
                                        </p:tgtEl>
                                        <p:attrNameLst>
                                          <p:attrName>style.visibility</p:attrName>
                                        </p:attrNameLst>
                                      </p:cBhvr>
                                      <p:to>
                                        <p:strVal val="visible"/>
                                      </p:to>
                                    </p:set>
                                    <p:anim calcmode="lin" valueType="num">
                                      <p:cBhvr>
                                        <p:cTn id="7" dur="500" fill="hold"/>
                                        <p:tgtEl>
                                          <p:spTgt spid="4024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24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2435">
                                            <p:txEl>
                                              <p:pRg st="1" end="1"/>
                                            </p:txEl>
                                          </p:spTgt>
                                        </p:tgtEl>
                                        <p:attrNameLst>
                                          <p:attrName>style.visibility</p:attrName>
                                        </p:attrNameLst>
                                      </p:cBhvr>
                                      <p:to>
                                        <p:strVal val="visible"/>
                                      </p:to>
                                    </p:set>
                                    <p:anim calcmode="lin" valueType="num">
                                      <p:cBhvr additive="base">
                                        <p:cTn id="13" dur="500" fill="hold"/>
                                        <p:tgtEl>
                                          <p:spTgt spid="402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2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02435">
                                            <p:txEl>
                                              <p:pRg st="2" end="2"/>
                                            </p:txEl>
                                          </p:spTgt>
                                        </p:tgtEl>
                                        <p:attrNameLst>
                                          <p:attrName>style.visibility</p:attrName>
                                        </p:attrNameLst>
                                      </p:cBhvr>
                                      <p:to>
                                        <p:strVal val="visible"/>
                                      </p:to>
                                    </p:set>
                                    <p:anim calcmode="lin" valueType="num">
                                      <p:cBhvr additive="base">
                                        <p:cTn id="19" dur="500" fill="hold"/>
                                        <p:tgtEl>
                                          <p:spTgt spid="402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02435">
                                            <p:txEl>
                                              <p:pRg st="3" end="3"/>
                                            </p:txEl>
                                          </p:spTgt>
                                        </p:tgtEl>
                                        <p:attrNameLst>
                                          <p:attrName>style.visibility</p:attrName>
                                        </p:attrNameLst>
                                      </p:cBhvr>
                                      <p:to>
                                        <p:strVal val="visible"/>
                                      </p:to>
                                    </p:set>
                                    <p:anim calcmode="lin" valueType="num">
                                      <p:cBhvr additive="base">
                                        <p:cTn id="25" dur="500" fill="hold"/>
                                        <p:tgtEl>
                                          <p:spTgt spid="4024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24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3458" name="Rectangle 2">
            <a:extLst>
              <a:ext uri="{FF2B5EF4-FFF2-40B4-BE49-F238E27FC236}">
                <a16:creationId xmlns:a16="http://schemas.microsoft.com/office/drawing/2014/main" id="{6F4310CA-7BA3-194E-B462-642E5652E255}"/>
              </a:ext>
            </a:extLst>
          </p:cNvPr>
          <p:cNvSpPr>
            <a:spLocks noGrp="1" noChangeArrowheads="1"/>
          </p:cNvSpPr>
          <p:nvPr>
            <p:ph type="title"/>
          </p:nvPr>
        </p:nvSpPr>
        <p:spPr/>
        <p:txBody>
          <a:bodyPr/>
          <a:lstStyle/>
          <a:p>
            <a:pPr eaLnBrk="1" hangingPunct="1">
              <a:defRPr/>
            </a:pPr>
            <a:r>
              <a:rPr lang="en-US" altLang="en-US" b="1" dirty="0">
                <a:solidFill>
                  <a:schemeClr val="accent1"/>
                </a:solidFill>
              </a:rPr>
              <a:t>Krieg </a:t>
            </a:r>
            <a:r>
              <a:rPr lang="en-US" altLang="en-US" b="1" dirty="0" err="1">
                <a:solidFill>
                  <a:schemeClr val="accent1"/>
                </a:solidFill>
              </a:rPr>
              <a:t>im</a:t>
            </a:r>
            <a:r>
              <a:rPr lang="en-US" altLang="en-US" b="1" dirty="0">
                <a:solidFill>
                  <a:schemeClr val="accent1"/>
                </a:solidFill>
              </a:rPr>
              <a:t> Himmel</a:t>
            </a:r>
          </a:p>
        </p:txBody>
      </p:sp>
      <p:sp>
        <p:nvSpPr>
          <p:cNvPr id="403459" name="Rectangle 3">
            <a:extLst>
              <a:ext uri="{FF2B5EF4-FFF2-40B4-BE49-F238E27FC236}">
                <a16:creationId xmlns:a16="http://schemas.microsoft.com/office/drawing/2014/main" id="{7EEC50AA-C5E2-604C-9A66-82D17F990A40}"/>
              </a:ext>
            </a:extLst>
          </p:cNvPr>
          <p:cNvSpPr>
            <a:spLocks noGrp="1" noChangeArrowheads="1"/>
          </p:cNvSpPr>
          <p:nvPr>
            <p:ph type="body" idx="1"/>
          </p:nvPr>
        </p:nvSpPr>
        <p:spPr>
          <a:xfrm>
            <a:off x="457200" y="1600200"/>
            <a:ext cx="8229600" cy="5029200"/>
          </a:xfrm>
        </p:spPr>
        <p:txBody>
          <a:bodyPr/>
          <a:lstStyle/>
          <a:p>
            <a:pPr eaLnBrk="1" hangingPunct="1">
              <a:buFont typeface="Wingdings" pitchFamily="2" charset="2"/>
              <a:buNone/>
              <a:defRPr/>
            </a:pPr>
            <a:r>
              <a:rPr lang="en-US" altLang="en-US" sz="2800" b="1" dirty="0" err="1">
                <a:solidFill>
                  <a:srgbClr val="FFCC00"/>
                </a:solidFill>
              </a:rPr>
              <a:t>Diese</a:t>
            </a:r>
            <a:r>
              <a:rPr lang="en-US" altLang="en-US" sz="2800" b="1" dirty="0">
                <a:solidFill>
                  <a:srgbClr val="FFCC00"/>
                </a:solidFill>
              </a:rPr>
              <a:t> </a:t>
            </a:r>
            <a:r>
              <a:rPr lang="en-US" altLang="en-US" sz="2800" b="1" dirty="0" err="1">
                <a:solidFill>
                  <a:srgbClr val="FFCC00"/>
                </a:solidFill>
              </a:rPr>
              <a:t>Szenen</a:t>
            </a:r>
            <a:r>
              <a:rPr lang="en-US" altLang="en-US" sz="2800" b="1" dirty="0">
                <a:solidFill>
                  <a:srgbClr val="FFCC00"/>
                </a:solidFill>
              </a:rPr>
              <a:t> von </a:t>
            </a:r>
            <a:r>
              <a:rPr lang="en-US" altLang="en-US" sz="2800" b="1" dirty="0" err="1">
                <a:solidFill>
                  <a:srgbClr val="FFCC00"/>
                </a:solidFill>
              </a:rPr>
              <a:t>himmlischem</a:t>
            </a:r>
            <a:r>
              <a:rPr lang="en-US" altLang="en-US" sz="2800" b="1" dirty="0">
                <a:solidFill>
                  <a:srgbClr val="FFCC00"/>
                </a:solidFill>
              </a:rPr>
              <a:t> Krieg </a:t>
            </a:r>
            <a:r>
              <a:rPr lang="en-US" altLang="en-US" sz="2800" b="1" dirty="0" err="1">
                <a:solidFill>
                  <a:srgbClr val="FFCC00"/>
                </a:solidFill>
              </a:rPr>
              <a:t>sind</a:t>
            </a:r>
            <a:r>
              <a:rPr lang="en-US" altLang="en-US" sz="2800" b="1" dirty="0">
                <a:solidFill>
                  <a:srgbClr val="FFCC00"/>
                </a:solidFill>
              </a:rPr>
              <a:t> </a:t>
            </a:r>
            <a:r>
              <a:rPr lang="en-US" altLang="en-US" sz="2800" b="1" dirty="0" err="1">
                <a:solidFill>
                  <a:srgbClr val="FFCC00"/>
                </a:solidFill>
              </a:rPr>
              <a:t>typisch</a:t>
            </a:r>
            <a:r>
              <a:rPr lang="en-US" altLang="en-US" sz="2800" b="1" dirty="0">
                <a:solidFill>
                  <a:srgbClr val="FFCC00"/>
                </a:solidFill>
              </a:rPr>
              <a:t> </a:t>
            </a:r>
            <a:r>
              <a:rPr lang="en-US" altLang="en-US" sz="2800" b="1" dirty="0" err="1">
                <a:solidFill>
                  <a:srgbClr val="FFCC00"/>
                </a:solidFill>
              </a:rPr>
              <a:t>für</a:t>
            </a:r>
            <a:r>
              <a:rPr lang="en-US" altLang="en-US" sz="2800" b="1" dirty="0">
                <a:solidFill>
                  <a:srgbClr val="FFCC00"/>
                </a:solidFill>
              </a:rPr>
              <a:t> die </a:t>
            </a:r>
            <a:r>
              <a:rPr lang="en-US" altLang="en-US" sz="2800" b="1" dirty="0" err="1">
                <a:solidFill>
                  <a:srgbClr val="FFCC00"/>
                </a:solidFill>
              </a:rPr>
              <a:t>apokalyptische</a:t>
            </a:r>
            <a:r>
              <a:rPr lang="en-US" altLang="en-US" sz="2800" b="1" dirty="0">
                <a:solidFill>
                  <a:srgbClr val="FFCC00"/>
                </a:solidFill>
              </a:rPr>
              <a:t> </a:t>
            </a:r>
            <a:r>
              <a:rPr lang="en-US" altLang="en-US" sz="2800" b="1" dirty="0" err="1">
                <a:solidFill>
                  <a:srgbClr val="FFCC00"/>
                </a:solidFill>
              </a:rPr>
              <a:t>Gattung</a:t>
            </a:r>
            <a:r>
              <a:rPr lang="en-US" altLang="en-US" sz="2800" b="1" dirty="0">
                <a:solidFill>
                  <a:srgbClr val="FFCC00"/>
                </a:solidFill>
              </a:rPr>
              <a:t>.</a:t>
            </a:r>
          </a:p>
          <a:p>
            <a:pPr eaLnBrk="1" hangingPunct="1">
              <a:defRPr/>
            </a:pPr>
            <a:r>
              <a:rPr lang="en-US" altLang="en-US" sz="2400" i="1" dirty="0"/>
              <a:t>Das </a:t>
            </a:r>
            <a:r>
              <a:rPr lang="en-US" altLang="en-US" sz="2400" i="1" dirty="0" err="1"/>
              <a:t>bekannteste</a:t>
            </a:r>
            <a:r>
              <a:rPr lang="en-US" altLang="en-US" sz="2400" i="1" dirty="0"/>
              <a:t> </a:t>
            </a:r>
            <a:r>
              <a:rPr lang="en-US" altLang="en-US" sz="2400" i="1" dirty="0" err="1"/>
              <a:t>Beispiel</a:t>
            </a:r>
            <a:r>
              <a:rPr lang="en-US" altLang="en-US" sz="2400" i="1" dirty="0"/>
              <a:t> </a:t>
            </a:r>
            <a:r>
              <a:rPr lang="en-US" altLang="en-US" sz="2400" i="1" dirty="0" err="1"/>
              <a:t>dafür</a:t>
            </a:r>
            <a:r>
              <a:rPr lang="en-US" altLang="en-US" sz="2400" i="1" dirty="0"/>
              <a:t> </a:t>
            </a:r>
            <a:r>
              <a:rPr lang="en-US" altLang="en-US" sz="2400" i="1" dirty="0" err="1"/>
              <a:t>ist</a:t>
            </a:r>
            <a:r>
              <a:rPr lang="en-US" altLang="en-US" sz="2400" i="1" dirty="0"/>
              <a:t> </a:t>
            </a:r>
            <a:r>
              <a:rPr lang="en-US" altLang="en-US" sz="2400" i="1" dirty="0" err="1"/>
              <a:t>sicher</a:t>
            </a:r>
            <a:r>
              <a:rPr lang="en-US" altLang="en-US" sz="2400" i="1" dirty="0"/>
              <a:t> das </a:t>
            </a:r>
            <a:r>
              <a:rPr lang="en-US" altLang="en-US" sz="2400" i="1" dirty="0" err="1"/>
              <a:t>neutesta-mentliche</a:t>
            </a:r>
            <a:r>
              <a:rPr lang="en-US" altLang="en-US" sz="2400" i="1" dirty="0"/>
              <a:t> Buch </a:t>
            </a:r>
            <a:r>
              <a:rPr lang="en-US" altLang="en-US" sz="2400" i="1" dirty="0" err="1"/>
              <a:t>Offenbarung</a:t>
            </a:r>
            <a:r>
              <a:rPr lang="en-US" altLang="en-US" sz="2400" i="1" dirty="0"/>
              <a:t>.</a:t>
            </a:r>
          </a:p>
          <a:p>
            <a:pPr eaLnBrk="1" hangingPunct="1">
              <a:defRPr/>
            </a:pPr>
            <a:r>
              <a:rPr lang="en-US" altLang="en-US" sz="2400" i="1" dirty="0" err="1"/>
              <a:t>Solche</a:t>
            </a:r>
            <a:r>
              <a:rPr lang="en-US" altLang="en-US" sz="2400" i="1" dirty="0"/>
              <a:t> </a:t>
            </a:r>
            <a:r>
              <a:rPr lang="en-US" altLang="en-US" sz="2400" i="1" dirty="0" err="1"/>
              <a:t>Beschreibungen</a:t>
            </a:r>
            <a:r>
              <a:rPr lang="en-US" altLang="en-US" sz="2400" i="1" dirty="0"/>
              <a:t> </a:t>
            </a:r>
            <a:r>
              <a:rPr lang="en-US" altLang="en-US" sz="2400" i="1" dirty="0" err="1"/>
              <a:t>haben</a:t>
            </a:r>
            <a:r>
              <a:rPr lang="en-US" altLang="en-US" sz="2400" i="1" dirty="0"/>
              <a:t> die </a:t>
            </a:r>
            <a:r>
              <a:rPr lang="en-US" altLang="en-US" sz="2400" i="1" dirty="0" err="1"/>
              <a:t>Diskussion</a:t>
            </a:r>
            <a:r>
              <a:rPr lang="en-US" altLang="en-US" sz="2400" i="1" dirty="0"/>
              <a:t> um das </a:t>
            </a:r>
            <a:r>
              <a:rPr lang="en-US" altLang="en-US" sz="2400" i="1" dirty="0" err="1"/>
              <a:t>Wesen</a:t>
            </a:r>
            <a:r>
              <a:rPr lang="en-US" altLang="en-US" sz="2400" i="1" dirty="0"/>
              <a:t> des </a:t>
            </a:r>
            <a:r>
              <a:rPr lang="en-US" altLang="en-US" sz="2400" i="1" dirty="0" err="1"/>
              <a:t>geistlichen</a:t>
            </a:r>
            <a:r>
              <a:rPr lang="en-US" altLang="en-US" sz="2400" i="1" dirty="0"/>
              <a:t> </a:t>
            </a:r>
            <a:r>
              <a:rPr lang="en-US" altLang="en-US" sz="2400" i="1" dirty="0" err="1"/>
              <a:t>Kampfes</a:t>
            </a:r>
            <a:r>
              <a:rPr lang="en-US" altLang="en-US" sz="2400" i="1" dirty="0"/>
              <a:t> </a:t>
            </a:r>
            <a:r>
              <a:rPr lang="en-US" altLang="en-US" sz="2400" i="1" dirty="0" err="1"/>
              <a:t>wesentlich</a:t>
            </a:r>
            <a:r>
              <a:rPr lang="en-US" altLang="en-US" sz="2400" i="1" dirty="0"/>
              <a:t> </a:t>
            </a:r>
            <a:r>
              <a:rPr lang="en-US" altLang="en-US" sz="2400" i="1" dirty="0" err="1"/>
              <a:t>beeinflusst</a:t>
            </a:r>
            <a:r>
              <a:rPr lang="en-US" altLang="en-US" sz="2400" i="1" dirty="0"/>
              <a:t>.</a:t>
            </a:r>
          </a:p>
          <a:p>
            <a:pPr eaLnBrk="1" hangingPunct="1">
              <a:defRPr/>
            </a:pPr>
            <a:r>
              <a:rPr lang="en-US" altLang="en-US" sz="2400" i="1" dirty="0"/>
              <a:t>Ein </a:t>
            </a:r>
            <a:r>
              <a:rPr lang="en-US" altLang="en-US" sz="2400" i="1" dirty="0" err="1"/>
              <a:t>solches</a:t>
            </a:r>
            <a:r>
              <a:rPr lang="en-US" altLang="en-US" sz="2400" i="1" dirty="0"/>
              <a:t> </a:t>
            </a:r>
            <a:r>
              <a:rPr lang="en-US" altLang="en-US" sz="2400" i="1" dirty="0" err="1"/>
              <a:t>Thema</a:t>
            </a:r>
            <a:r>
              <a:rPr lang="en-US" altLang="en-US" sz="2400" i="1" dirty="0"/>
              <a:t> </a:t>
            </a:r>
            <a:r>
              <a:rPr lang="en-US" altLang="en-US" sz="2400" i="1" dirty="0" err="1"/>
              <a:t>ist</a:t>
            </a:r>
            <a:r>
              <a:rPr lang="en-US" altLang="en-US" sz="2400" i="1" dirty="0"/>
              <a:t> die Idee von </a:t>
            </a:r>
            <a:r>
              <a:rPr lang="en-US" altLang="en-US" sz="2400" i="1" dirty="0" err="1"/>
              <a:t>Geistwesen</a:t>
            </a:r>
            <a:r>
              <a:rPr lang="en-US" altLang="en-US" sz="2400" i="1" dirty="0"/>
              <a:t> </a:t>
            </a:r>
            <a:r>
              <a:rPr lang="en-US" altLang="en-US" sz="2400" i="1" dirty="0" err="1"/>
              <a:t>welche</a:t>
            </a:r>
            <a:r>
              <a:rPr lang="en-US" altLang="en-US" sz="2400" i="1" dirty="0"/>
              <a:t> </a:t>
            </a:r>
            <a:r>
              <a:rPr lang="en-US" altLang="en-US" sz="2400" i="1" dirty="0" err="1"/>
              <a:t>als</a:t>
            </a:r>
            <a:r>
              <a:rPr lang="en-US" altLang="en-US" sz="2400" i="1" dirty="0"/>
              <a:t> </a:t>
            </a:r>
            <a:r>
              <a:rPr lang="en-US" altLang="en-US" sz="2400" i="1" dirty="0" err="1"/>
              <a:t>Wächter</a:t>
            </a:r>
            <a:r>
              <a:rPr lang="en-US" altLang="en-US" sz="2400" i="1" dirty="0"/>
              <a:t> von </a:t>
            </a:r>
            <a:r>
              <a:rPr lang="en-US" altLang="en-US" sz="2400" i="1" dirty="0" err="1"/>
              <a:t>Ntionen</a:t>
            </a:r>
            <a:r>
              <a:rPr lang="en-US" altLang="en-US" sz="2400" i="1" dirty="0"/>
              <a:t> </a:t>
            </a:r>
            <a:r>
              <a:rPr lang="en-US" altLang="en-US" sz="2400" i="1" dirty="0" err="1"/>
              <a:t>gelten</a:t>
            </a:r>
            <a:r>
              <a:rPr lang="en-US" altLang="en-US" sz="2400" i="1" dirty="0"/>
              <a:t>. </a:t>
            </a:r>
            <a:r>
              <a:rPr lang="en-US" altLang="en-US" sz="2400" i="1" dirty="0" err="1"/>
              <a:t>Später</a:t>
            </a:r>
            <a:r>
              <a:rPr lang="en-US" altLang="en-US" sz="2400" i="1" dirty="0"/>
              <a:t> </a:t>
            </a:r>
            <a:r>
              <a:rPr lang="en-US" altLang="en-US" sz="2400" i="1" dirty="0" err="1"/>
              <a:t>wird</a:t>
            </a:r>
            <a:r>
              <a:rPr lang="en-US" altLang="en-US" sz="2400" i="1" dirty="0"/>
              <a:t> ja Michael </a:t>
            </a:r>
            <a:r>
              <a:rPr lang="en-US" altLang="en-US" sz="2400" i="1" dirty="0" err="1"/>
              <a:t>als</a:t>
            </a:r>
            <a:r>
              <a:rPr lang="en-US" altLang="en-US" sz="2400" i="1" dirty="0"/>
              <a:t> der </a:t>
            </a:r>
            <a:r>
              <a:rPr lang="en-US" altLang="en-US" sz="2400" i="1" dirty="0" err="1"/>
              <a:t>Untestützer</a:t>
            </a:r>
            <a:r>
              <a:rPr lang="en-US" altLang="en-US" sz="2400" i="1" dirty="0"/>
              <a:t> und </a:t>
            </a:r>
            <a:r>
              <a:rPr lang="en-US" altLang="en-US" sz="2400" i="1" dirty="0" err="1"/>
              <a:t>Schützer</a:t>
            </a:r>
            <a:r>
              <a:rPr lang="en-US" altLang="en-US" sz="2400" i="1" dirty="0"/>
              <a:t> der </a:t>
            </a:r>
            <a:r>
              <a:rPr lang="en-US" altLang="en-US" sz="2400" i="1" dirty="0" err="1"/>
              <a:t>Juden</a:t>
            </a:r>
            <a:r>
              <a:rPr lang="en-US" altLang="en-US" sz="2400" i="1" dirty="0"/>
              <a:t> </a:t>
            </a:r>
            <a:r>
              <a:rPr lang="en-US" altLang="en-US" sz="2400" i="1" dirty="0" err="1"/>
              <a:t>bezeichnet</a:t>
            </a:r>
            <a:r>
              <a:rPr lang="en-US" altLang="en-US" sz="2400" i="1" dirty="0"/>
              <a:t> (10,21 - 11,1; 12,1).</a:t>
            </a:r>
          </a:p>
          <a:p>
            <a:pPr eaLnBrk="1" hangingPunct="1">
              <a:defRPr/>
            </a:pPr>
            <a:r>
              <a:rPr lang="en-US" altLang="en-US" sz="2400" i="1" dirty="0"/>
              <a:t>Der “</a:t>
            </a:r>
            <a:r>
              <a:rPr lang="en-US" altLang="en-US" sz="2400" i="1" dirty="0" err="1"/>
              <a:t>Fürst</a:t>
            </a:r>
            <a:r>
              <a:rPr lang="en-US" altLang="en-US" sz="2400" i="1" dirty="0"/>
              <a:t> v. </a:t>
            </a:r>
            <a:r>
              <a:rPr lang="en-US" altLang="en-US" sz="2400" i="1" dirty="0" err="1"/>
              <a:t>Persien</a:t>
            </a:r>
            <a:r>
              <a:rPr lang="en-US" altLang="en-US" sz="2400" i="1" dirty="0"/>
              <a:t>” &amp; der “</a:t>
            </a:r>
            <a:r>
              <a:rPr lang="en-US" altLang="en-US" sz="2400" i="1" dirty="0" err="1"/>
              <a:t>Fürst</a:t>
            </a:r>
            <a:r>
              <a:rPr lang="en-US" altLang="en-US" sz="2400" i="1" dirty="0"/>
              <a:t> v. </a:t>
            </a:r>
            <a:r>
              <a:rPr lang="en-US" altLang="en-US" sz="2400" i="1" dirty="0" err="1"/>
              <a:t>Griechenland</a:t>
            </a:r>
            <a:r>
              <a:rPr lang="en-US" altLang="en-US" sz="2400" i="1" dirty="0"/>
              <a:t>” </a:t>
            </a:r>
            <a:r>
              <a:rPr lang="en-US" altLang="en-US" sz="2400" i="1" dirty="0" err="1"/>
              <a:t>kön-nen</a:t>
            </a:r>
            <a:r>
              <a:rPr lang="en-US" altLang="en-US" sz="2400" i="1" dirty="0"/>
              <a:t> </a:t>
            </a:r>
            <a:r>
              <a:rPr lang="en-US" altLang="en-US" sz="2400" i="1" dirty="0" err="1"/>
              <a:t>als</a:t>
            </a:r>
            <a:r>
              <a:rPr lang="en-US" altLang="en-US" sz="2400" i="1" dirty="0"/>
              <a:t> </a:t>
            </a:r>
            <a:r>
              <a:rPr lang="en-US" altLang="en-US" sz="2400" i="1" dirty="0" err="1"/>
              <a:t>solche</a:t>
            </a:r>
            <a:r>
              <a:rPr lang="en-US" altLang="en-US" sz="2400" i="1" dirty="0"/>
              <a:t> (</a:t>
            </a:r>
            <a:r>
              <a:rPr lang="en-US" altLang="en-US" sz="2400" i="1" dirty="0" err="1"/>
              <a:t>gefallene</a:t>
            </a:r>
            <a:r>
              <a:rPr lang="en-US" altLang="en-US" sz="2400" i="1" dirty="0"/>
              <a:t>) </a:t>
            </a:r>
            <a:r>
              <a:rPr lang="en-US" altLang="en-US" sz="2400" i="1" dirty="0" err="1"/>
              <a:t>Wächter</a:t>
            </a:r>
            <a:r>
              <a:rPr lang="en-US" altLang="en-US" sz="2400" i="1" dirty="0"/>
              <a:t> </a:t>
            </a:r>
            <a:r>
              <a:rPr lang="en-US" altLang="en-US" sz="2400" i="1" dirty="0" err="1"/>
              <a:t>verstanden</a:t>
            </a:r>
            <a:r>
              <a:rPr lang="en-US" altLang="en-US" sz="2400" i="1" dirty="0"/>
              <a:t> </a:t>
            </a:r>
            <a:r>
              <a:rPr lang="en-US" altLang="en-US" sz="2400" i="1" dirty="0" err="1"/>
              <a:t>werden</a:t>
            </a:r>
            <a:r>
              <a:rPr lang="en-US" altLang="en-US" sz="2400" i="1" dirty="0"/>
              <a:t>.</a:t>
            </a:r>
          </a:p>
        </p:txBody>
      </p:sp>
      <p:sp>
        <p:nvSpPr>
          <p:cNvPr id="5" name="Slide Number Placeholder 5">
            <a:extLst>
              <a:ext uri="{FF2B5EF4-FFF2-40B4-BE49-F238E27FC236}">
                <a16:creationId xmlns:a16="http://schemas.microsoft.com/office/drawing/2014/main" id="{F47E4404-BB47-4242-A3A6-3E32CB12192B}"/>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145</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03459">
                                            <p:txEl>
                                              <p:pRg st="0" end="0"/>
                                            </p:txEl>
                                          </p:spTgt>
                                        </p:tgtEl>
                                        <p:attrNameLst>
                                          <p:attrName>style.visibility</p:attrName>
                                        </p:attrNameLst>
                                      </p:cBhvr>
                                      <p:to>
                                        <p:strVal val="visible"/>
                                      </p:to>
                                    </p:set>
                                    <p:anim calcmode="lin" valueType="num">
                                      <p:cBhvr>
                                        <p:cTn id="7" dur="500" fill="hold"/>
                                        <p:tgtEl>
                                          <p:spTgt spid="403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34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3459">
                                            <p:txEl>
                                              <p:pRg st="1" end="1"/>
                                            </p:txEl>
                                          </p:spTgt>
                                        </p:tgtEl>
                                        <p:attrNameLst>
                                          <p:attrName>style.visibility</p:attrName>
                                        </p:attrNameLst>
                                      </p:cBhvr>
                                      <p:to>
                                        <p:strVal val="visible"/>
                                      </p:to>
                                    </p:set>
                                    <p:anim calcmode="lin" valueType="num">
                                      <p:cBhvr additive="base">
                                        <p:cTn id="13" dur="500" fill="hold"/>
                                        <p:tgtEl>
                                          <p:spTgt spid="403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3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03459">
                                            <p:txEl>
                                              <p:pRg st="2" end="2"/>
                                            </p:txEl>
                                          </p:spTgt>
                                        </p:tgtEl>
                                        <p:attrNameLst>
                                          <p:attrName>style.visibility</p:attrName>
                                        </p:attrNameLst>
                                      </p:cBhvr>
                                      <p:to>
                                        <p:strVal val="visible"/>
                                      </p:to>
                                    </p:set>
                                    <p:anim calcmode="lin" valueType="num">
                                      <p:cBhvr additive="base">
                                        <p:cTn id="19" dur="500" fill="hold"/>
                                        <p:tgtEl>
                                          <p:spTgt spid="403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3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03459">
                                            <p:txEl>
                                              <p:pRg st="3" end="3"/>
                                            </p:txEl>
                                          </p:spTgt>
                                        </p:tgtEl>
                                        <p:attrNameLst>
                                          <p:attrName>style.visibility</p:attrName>
                                        </p:attrNameLst>
                                      </p:cBhvr>
                                      <p:to>
                                        <p:strVal val="visible"/>
                                      </p:to>
                                    </p:set>
                                    <p:anim calcmode="lin" valueType="num">
                                      <p:cBhvr additive="base">
                                        <p:cTn id="25" dur="500" fill="hold"/>
                                        <p:tgtEl>
                                          <p:spTgt spid="403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3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03459">
                                            <p:txEl>
                                              <p:pRg st="4" end="4"/>
                                            </p:txEl>
                                          </p:spTgt>
                                        </p:tgtEl>
                                        <p:attrNameLst>
                                          <p:attrName>style.visibility</p:attrName>
                                        </p:attrNameLst>
                                      </p:cBhvr>
                                      <p:to>
                                        <p:strVal val="visible"/>
                                      </p:to>
                                    </p:set>
                                    <p:anim calcmode="lin" valueType="num">
                                      <p:cBhvr additive="base">
                                        <p:cTn id="31" dur="500" fill="hold"/>
                                        <p:tgtEl>
                                          <p:spTgt spid="403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34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E12AFFEA-9F45-3240-A866-CA8AE9AD322A}"/>
              </a:ext>
            </a:extLst>
          </p:cNvPr>
          <p:cNvSpPr>
            <a:spLocks noGrp="1" noChangeArrowheads="1"/>
          </p:cNvSpPr>
          <p:nvPr>
            <p:ph type="title"/>
          </p:nvPr>
        </p:nvSpPr>
        <p:spPr/>
        <p:txBody>
          <a:bodyPr/>
          <a:lstStyle/>
          <a:p>
            <a:pPr eaLnBrk="1" hangingPunct="1">
              <a:defRPr/>
            </a:pPr>
            <a:r>
              <a:rPr lang="en-US" altLang="en-US" dirty="0" err="1">
                <a:solidFill>
                  <a:schemeClr val="folHlink"/>
                </a:solidFill>
                <a:latin typeface="Matura MT Script Capitals" pitchFamily="66" charset="0"/>
              </a:rPr>
              <a:t>Yahwehs</a:t>
            </a:r>
            <a:r>
              <a:rPr lang="en-US" altLang="en-US" dirty="0">
                <a:solidFill>
                  <a:schemeClr val="folHlink"/>
                </a:solidFill>
                <a:latin typeface="Matura MT Script Capitals" pitchFamily="66" charset="0"/>
              </a:rPr>
              <a:t> </a:t>
            </a:r>
            <a:r>
              <a:rPr lang="en-US" altLang="en-US" dirty="0" err="1">
                <a:solidFill>
                  <a:schemeClr val="folHlink"/>
                </a:solidFill>
                <a:latin typeface="Matura MT Script Capitals" pitchFamily="66" charset="0"/>
              </a:rPr>
              <a:t>himmlischer</a:t>
            </a:r>
            <a:r>
              <a:rPr lang="en-US" altLang="en-US" dirty="0">
                <a:solidFill>
                  <a:schemeClr val="folHlink"/>
                </a:solidFill>
                <a:latin typeface="Matura MT Script Capitals" pitchFamily="66" charset="0"/>
              </a:rPr>
              <a:t> Rat</a:t>
            </a:r>
            <a:br>
              <a:rPr lang="en-US" altLang="en-US" dirty="0">
                <a:solidFill>
                  <a:schemeClr val="folHlink"/>
                </a:solidFill>
                <a:latin typeface="Matura MT Script Capitals" pitchFamily="66" charset="0"/>
              </a:rPr>
            </a:br>
            <a:r>
              <a:rPr lang="en-US" altLang="en-US" sz="2400" dirty="0">
                <a:solidFill>
                  <a:schemeClr val="folHlink"/>
                </a:solidFill>
                <a:latin typeface="Arial Narrow" panose="020B0606020202030204" pitchFamily="34" charset="0"/>
              </a:rPr>
              <a:t>(Ps 82,2,.7; 89,6-8; </a:t>
            </a:r>
            <a:r>
              <a:rPr lang="en-US" altLang="en-US" sz="2400" dirty="0" err="1">
                <a:solidFill>
                  <a:schemeClr val="folHlink"/>
                </a:solidFill>
                <a:latin typeface="Arial Narrow" panose="020B0606020202030204" pitchFamily="34" charset="0"/>
              </a:rPr>
              <a:t>Hiob</a:t>
            </a:r>
            <a:r>
              <a:rPr lang="en-US" altLang="en-US" sz="2400" dirty="0">
                <a:solidFill>
                  <a:schemeClr val="folHlink"/>
                </a:solidFill>
                <a:latin typeface="Arial Narrow" panose="020B0606020202030204" pitchFamily="34" charset="0"/>
              </a:rPr>
              <a:t> 1,6-7; 2,1-2; 1Kön 22,19-23)</a:t>
            </a:r>
            <a:endParaRPr lang="en-US" altLang="en-US" dirty="0">
              <a:solidFill>
                <a:schemeClr val="folHlink"/>
              </a:solidFill>
              <a:latin typeface="Matura MT Script Capitals" pitchFamily="66" charset="0"/>
            </a:endParaRPr>
          </a:p>
        </p:txBody>
      </p:sp>
      <p:sp>
        <p:nvSpPr>
          <p:cNvPr id="246788" name="Rectangle 4">
            <a:extLst>
              <a:ext uri="{FF2B5EF4-FFF2-40B4-BE49-F238E27FC236}">
                <a16:creationId xmlns:a16="http://schemas.microsoft.com/office/drawing/2014/main" id="{835177B1-1009-514E-A8EE-8A556F2F2B33}"/>
              </a:ext>
            </a:extLst>
          </p:cNvPr>
          <p:cNvSpPr>
            <a:spLocks noGrp="1" noChangeArrowheads="1"/>
          </p:cNvSpPr>
          <p:nvPr>
            <p:ph type="body" sz="half" idx="1"/>
          </p:nvPr>
        </p:nvSpPr>
        <p:spPr>
          <a:xfrm>
            <a:off x="457200" y="1600200"/>
            <a:ext cx="4267200" cy="4953000"/>
          </a:xfrm>
        </p:spPr>
        <p:txBody>
          <a:bodyPr/>
          <a:lstStyle/>
          <a:p>
            <a:pPr eaLnBrk="1" hangingPunct="1">
              <a:buFont typeface="Wingdings" pitchFamily="2" charset="2"/>
              <a:buNone/>
              <a:defRPr/>
            </a:pPr>
            <a:r>
              <a:rPr lang="en-US" altLang="en-US" sz="2400" dirty="0" err="1">
                <a:solidFill>
                  <a:srgbClr val="FFFF99"/>
                </a:solidFill>
                <a:latin typeface="HebrewTh" pitchFamily="2" charset="0"/>
              </a:rPr>
              <a:t>Myhilox</a:t>
            </a:r>
            <a:r>
              <a:rPr lang="en-US" altLang="en-US" sz="2400" dirty="0">
                <a:solidFill>
                  <a:srgbClr val="FFFF99"/>
                </a:solidFill>
                <a:latin typeface="HebrewTh" pitchFamily="2" charset="0"/>
              </a:rPr>
              <a:t>$</a:t>
            </a:r>
            <a:r>
              <a:rPr lang="en-US" altLang="en-US" sz="2400" dirty="0">
                <a:latin typeface="Arial Narrow" panose="020B0606020202030204" pitchFamily="34" charset="0"/>
              </a:rPr>
              <a:t> </a:t>
            </a:r>
            <a:r>
              <a:rPr lang="en-US" altLang="en-US" sz="2400" i="1" dirty="0">
                <a:latin typeface="Arial Narrow" panose="020B0606020202030204" pitchFamily="34" charset="0"/>
              </a:rPr>
              <a:t>(‘</a:t>
            </a:r>
            <a:r>
              <a:rPr lang="en-US" altLang="en-US" sz="2400" i="1" dirty="0" err="1">
                <a:latin typeface="Arial Narrow" panose="020B0606020202030204" pitchFamily="34" charset="0"/>
              </a:rPr>
              <a:t>elohim</a:t>
            </a:r>
            <a:r>
              <a:rPr lang="en-US" altLang="en-US" sz="2400" i="1" dirty="0">
                <a:latin typeface="Arial Narrow" panose="020B0606020202030204" pitchFamily="34" charset="0"/>
              </a:rPr>
              <a:t> = </a:t>
            </a:r>
            <a:r>
              <a:rPr lang="en-US" altLang="en-US" sz="2400" i="1" dirty="0" err="1">
                <a:latin typeface="Arial Narrow" panose="020B0606020202030204" pitchFamily="34" charset="0"/>
              </a:rPr>
              <a:t>Götter</a:t>
            </a:r>
            <a:r>
              <a:rPr lang="en-US" altLang="en-US" sz="2400" i="1" dirty="0">
                <a:latin typeface="Arial Narrow" panose="020B0606020202030204" pitchFamily="34" charset="0"/>
              </a:rPr>
              <a:t>)</a:t>
            </a:r>
          </a:p>
          <a:p>
            <a:pPr eaLnBrk="1" hangingPunct="1">
              <a:buFont typeface="Wingdings" pitchFamily="2" charset="2"/>
              <a:buNone/>
              <a:defRPr/>
            </a:pPr>
            <a:r>
              <a:rPr lang="en-US" altLang="en-US" sz="2400" dirty="0" err="1">
                <a:solidFill>
                  <a:srgbClr val="FFFF99"/>
                </a:solidFill>
                <a:latin typeface="HebrewTh" pitchFamily="2" charset="0"/>
              </a:rPr>
              <a:t>MykixAl;ma</a:t>
            </a:r>
            <a:r>
              <a:rPr lang="en-US" altLang="en-US" sz="2400" dirty="0">
                <a:latin typeface="Arial Narrow" panose="020B0606020202030204" pitchFamily="34" charset="0"/>
              </a:rPr>
              <a:t> </a:t>
            </a:r>
            <a:r>
              <a:rPr lang="en-US" altLang="en-US" sz="2400" i="1" dirty="0">
                <a:latin typeface="Arial Narrow" panose="020B0606020202030204" pitchFamily="34" charset="0"/>
              </a:rPr>
              <a:t>(</a:t>
            </a:r>
            <a:r>
              <a:rPr lang="en-US" altLang="en-US" sz="2400" i="1" dirty="0" err="1">
                <a:latin typeface="Arial Narrow" panose="020B0606020202030204" pitchFamily="34" charset="0"/>
              </a:rPr>
              <a:t>mal’akim</a:t>
            </a:r>
            <a:r>
              <a:rPr lang="en-US" altLang="en-US" sz="2400" i="1" dirty="0">
                <a:latin typeface="Arial Narrow" panose="020B0606020202030204" pitchFamily="34" charset="0"/>
              </a:rPr>
              <a:t> = Engel, </a:t>
            </a:r>
            <a:r>
              <a:rPr lang="en-US" altLang="en-US" sz="2400" i="1" dirty="0" err="1">
                <a:latin typeface="Arial Narrow" panose="020B0606020202030204" pitchFamily="34" charset="0"/>
              </a:rPr>
              <a:t>Botschafter</a:t>
            </a:r>
            <a:r>
              <a:rPr lang="en-US" altLang="en-US" sz="2400" i="1" dirty="0">
                <a:latin typeface="Arial Narrow" panose="020B0606020202030204" pitchFamily="34" charset="0"/>
              </a:rPr>
              <a:t> - Plural)</a:t>
            </a:r>
          </a:p>
          <a:p>
            <a:pPr eaLnBrk="1" hangingPunct="1">
              <a:buFont typeface="Wingdings" pitchFamily="2" charset="2"/>
              <a:buNone/>
              <a:defRPr/>
            </a:pPr>
            <a:r>
              <a:rPr lang="en-US" altLang="en-US" sz="2400" dirty="0">
                <a:solidFill>
                  <a:srgbClr val="FFFF99"/>
                </a:solidFill>
                <a:latin typeface="HebrewTh" pitchFamily="2" charset="0"/>
              </a:rPr>
              <a:t>Mywid2q4</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qedoshim</a:t>
            </a:r>
            <a:r>
              <a:rPr lang="en-US" altLang="en-US" sz="2400" i="1" dirty="0">
                <a:latin typeface="Arial Narrow" panose="020B0606020202030204" pitchFamily="34" charset="0"/>
              </a:rPr>
              <a:t> = </a:t>
            </a:r>
            <a:r>
              <a:rPr lang="en-US" altLang="en-US" sz="2400" i="1" dirty="0" err="1">
                <a:latin typeface="Arial Narrow" panose="020B0606020202030204" pitchFamily="34" charset="0"/>
              </a:rPr>
              <a:t>Heilige</a:t>
            </a:r>
            <a:r>
              <a:rPr lang="en-US" altLang="en-US" sz="2400" i="1" dirty="0">
                <a:latin typeface="Arial Narrow" panose="020B0606020202030204" pitchFamily="34" charset="0"/>
              </a:rPr>
              <a:t>)</a:t>
            </a:r>
          </a:p>
          <a:p>
            <a:pPr eaLnBrk="1" hangingPunct="1">
              <a:buFont typeface="Wingdings" pitchFamily="2" charset="2"/>
              <a:buNone/>
              <a:defRPr/>
            </a:pPr>
            <a:r>
              <a:rPr lang="en-US" altLang="en-US" sz="2400" dirty="0" err="1">
                <a:solidFill>
                  <a:srgbClr val="FFFF99"/>
                </a:solidFill>
                <a:latin typeface="HebrewTh" pitchFamily="2" charset="0"/>
              </a:rPr>
              <a:t>Mylixe</a:t>
            </a:r>
            <a:r>
              <a:rPr lang="en-US" altLang="en-US" sz="2400" dirty="0">
                <a:solidFill>
                  <a:srgbClr val="FFFF99"/>
                </a:solidFill>
                <a:latin typeface="HebrewTh" pitchFamily="2" charset="0"/>
              </a:rPr>
              <a:t> yn2b;</a:t>
            </a:r>
            <a:r>
              <a:rPr lang="en-US" altLang="en-US" sz="2400" dirty="0">
                <a:solidFill>
                  <a:srgbClr val="FFFF99"/>
                </a:solidFill>
                <a:latin typeface="Arial Narrow" panose="020B0606020202030204" pitchFamily="34" charset="0"/>
              </a:rPr>
              <a:t>/</a:t>
            </a:r>
            <a:r>
              <a:rPr lang="en-US" altLang="en-US" sz="2400" dirty="0" err="1">
                <a:solidFill>
                  <a:srgbClr val="FFFF99"/>
                </a:solidFill>
                <a:latin typeface="HebrewTh" pitchFamily="2" charset="0"/>
              </a:rPr>
              <a:t>Myhilox</a:t>
            </a:r>
            <a:r>
              <a:rPr lang="en-US" altLang="en-US" sz="2400" dirty="0">
                <a:solidFill>
                  <a:srgbClr val="FFFF99"/>
                </a:solidFill>
                <a:latin typeface="HebrewTh" pitchFamily="2" charset="0"/>
              </a:rPr>
              <a:t>$ yn2b;</a:t>
            </a:r>
            <a:r>
              <a:rPr lang="en-US" altLang="en-US" sz="2400" i="1" dirty="0">
                <a:latin typeface="Arial Narrow" panose="020B0606020202030204" pitchFamily="34" charset="0"/>
              </a:rPr>
              <a:t> (bene ‘</a:t>
            </a:r>
            <a:r>
              <a:rPr lang="en-US" altLang="en-US" sz="2400" i="1" dirty="0" err="1">
                <a:latin typeface="Arial Narrow" panose="020B0606020202030204" pitchFamily="34" charset="0"/>
              </a:rPr>
              <a:t>elim</a:t>
            </a:r>
            <a:r>
              <a:rPr lang="en-US" altLang="en-US" sz="2400" i="1" dirty="0">
                <a:latin typeface="Arial Narrow" panose="020B0606020202030204" pitchFamily="34" charset="0"/>
              </a:rPr>
              <a:t>/bene ‘</a:t>
            </a:r>
            <a:r>
              <a:rPr lang="en-US" altLang="en-US" sz="2400" i="1" dirty="0" err="1">
                <a:latin typeface="Arial Narrow" panose="020B0606020202030204" pitchFamily="34" charset="0"/>
              </a:rPr>
              <a:t>elohim</a:t>
            </a:r>
            <a:r>
              <a:rPr lang="en-US" altLang="en-US" sz="2400" i="1" dirty="0">
                <a:latin typeface="Arial Narrow" panose="020B0606020202030204" pitchFamily="34" charset="0"/>
              </a:rPr>
              <a:t> = Sohn </a:t>
            </a:r>
            <a:r>
              <a:rPr lang="en-US" altLang="en-US" sz="2400" i="1" dirty="0" err="1">
                <a:latin typeface="Arial Narrow" panose="020B0606020202030204" pitchFamily="34" charset="0"/>
              </a:rPr>
              <a:t>Gottes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oder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Söhne</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Götter</a:t>
            </a:r>
            <a:r>
              <a:rPr lang="en-US" altLang="en-US" sz="2400" i="1" dirty="0">
                <a:latin typeface="Arial Narrow" panose="020B0606020202030204" pitchFamily="34" charset="0"/>
              </a:rPr>
              <a:t>)</a:t>
            </a:r>
          </a:p>
          <a:p>
            <a:pPr eaLnBrk="1" hangingPunct="1">
              <a:buFont typeface="Wingdings" pitchFamily="2" charset="2"/>
              <a:buNone/>
              <a:defRPr/>
            </a:pPr>
            <a:r>
              <a:rPr lang="en-US" altLang="en-US" sz="2400" dirty="0" err="1">
                <a:solidFill>
                  <a:srgbClr val="FFFF99"/>
                </a:solidFill>
                <a:latin typeface="HebrewTh" pitchFamily="2" charset="0"/>
              </a:rPr>
              <a:t>MydibAfE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abadim</a:t>
            </a:r>
            <a:r>
              <a:rPr lang="en-US" altLang="en-US" sz="2400" i="1" dirty="0">
                <a:latin typeface="Arial Narrow" panose="020B0606020202030204" pitchFamily="34" charset="0"/>
              </a:rPr>
              <a:t> = </a:t>
            </a:r>
            <a:r>
              <a:rPr lang="en-US" altLang="en-US" sz="2400" i="1" dirty="0" err="1">
                <a:latin typeface="Arial Narrow" panose="020B0606020202030204" pitchFamily="34" charset="0"/>
              </a:rPr>
              <a:t>Knechte</a:t>
            </a:r>
            <a:r>
              <a:rPr lang="en-US" altLang="en-US" sz="2400" i="1" dirty="0">
                <a:latin typeface="Arial Narrow" panose="020B0606020202030204" pitchFamily="34" charset="0"/>
              </a:rPr>
              <a:t>)</a:t>
            </a:r>
          </a:p>
          <a:p>
            <a:pPr eaLnBrk="1" hangingPunct="1">
              <a:buFont typeface="Wingdings" pitchFamily="2" charset="2"/>
              <a:buNone/>
              <a:defRPr/>
            </a:pPr>
            <a:r>
              <a:rPr lang="en-US" altLang="en-US" sz="2400" dirty="0" err="1">
                <a:solidFill>
                  <a:srgbClr val="FFFF99"/>
                </a:solidFill>
                <a:latin typeface="HebrewTh" pitchFamily="2" charset="0"/>
              </a:rPr>
              <a:t>Mytir;wAm</a:t>
            </a:r>
            <a:r>
              <a:rPr lang="en-US" altLang="en-US" sz="2400" dirty="0">
                <a:solidFill>
                  <a:srgbClr val="FFFF99"/>
                </a:solidFill>
                <a:latin typeface="HebrewTh" pitchFamily="2" charset="0"/>
              </a:rPr>
              <a: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mesharetim</a:t>
            </a:r>
            <a:r>
              <a:rPr lang="en-US" altLang="en-US" sz="2400" i="1" dirty="0">
                <a:latin typeface="Arial Narrow" panose="020B0606020202030204" pitchFamily="34" charset="0"/>
              </a:rPr>
              <a:t> = </a:t>
            </a:r>
            <a:r>
              <a:rPr lang="en-US" altLang="en-US" sz="2400" i="1" dirty="0" err="1">
                <a:latin typeface="Arial Narrow" panose="020B0606020202030204" pitchFamily="34" charset="0"/>
              </a:rPr>
              <a:t>Vorsteher</a:t>
            </a:r>
            <a:r>
              <a:rPr lang="en-US" altLang="en-US" sz="2400" i="1" dirty="0">
                <a:latin typeface="Arial Narrow" panose="020B0606020202030204" pitchFamily="34" charset="0"/>
              </a:rPr>
              <a:t>)</a:t>
            </a:r>
          </a:p>
          <a:p>
            <a:pPr eaLnBrk="1" hangingPunct="1">
              <a:buFont typeface="Wingdings" pitchFamily="2" charset="2"/>
              <a:buNone/>
              <a:defRPr/>
            </a:pPr>
            <a:r>
              <a:rPr lang="en-US" altLang="en-US" sz="2400" dirty="0">
                <a:solidFill>
                  <a:srgbClr val="FFFF99"/>
                </a:solidFill>
                <a:latin typeface="HebrewTh" pitchFamily="2" charset="0"/>
              </a:rPr>
              <a:t>Mybiv0rK;</a:t>
            </a:r>
            <a:r>
              <a:rPr lang="en-US" altLang="en-US" sz="2400" i="1" dirty="0">
                <a:latin typeface="Arial Narrow" panose="020B0606020202030204" pitchFamily="34" charset="0"/>
              </a:rPr>
              <a:t> (cherubim = </a:t>
            </a:r>
            <a:r>
              <a:rPr lang="en-US" altLang="en-US" sz="2400" i="1" dirty="0" err="1">
                <a:latin typeface="Arial Narrow" panose="020B0606020202030204" pitchFamily="34" charset="0"/>
              </a:rPr>
              <a:t>Fürbitter</a:t>
            </a:r>
            <a:r>
              <a:rPr lang="en-US" altLang="en-US" sz="2400" i="1" dirty="0">
                <a:latin typeface="Arial Narrow" panose="020B0606020202030204" pitchFamily="34" charset="0"/>
              </a:rPr>
              <a:t>?)</a:t>
            </a:r>
          </a:p>
          <a:p>
            <a:pPr eaLnBrk="1" hangingPunct="1">
              <a:buFont typeface="Wingdings" pitchFamily="2" charset="2"/>
              <a:buNone/>
              <a:defRPr/>
            </a:pPr>
            <a:r>
              <a:rPr lang="en-US" altLang="en-US" sz="2400" dirty="0" err="1">
                <a:solidFill>
                  <a:srgbClr val="FFFF99"/>
                </a:solidFill>
                <a:latin typeface="HebrewTh" pitchFamily="2" charset="0"/>
              </a:rPr>
              <a:t>Mypir!W</a:t>
            </a:r>
            <a:r>
              <a:rPr lang="en-US" altLang="en-US" sz="2400" dirty="0">
                <a:solidFill>
                  <a:srgbClr val="FFFF99"/>
                </a:solidFill>
                <a:latin typeface="HebrewTh" pitchFamily="2" charset="0"/>
              </a:rPr>
              <a:t>;</a:t>
            </a:r>
            <a:r>
              <a:rPr lang="en-US" altLang="en-US" sz="2400" i="1" dirty="0">
                <a:latin typeface="Arial Narrow" panose="020B0606020202030204" pitchFamily="34" charset="0"/>
              </a:rPr>
              <a:t> (seraphim = </a:t>
            </a:r>
            <a:r>
              <a:rPr lang="en-US" altLang="en-US" sz="2400" i="1" dirty="0" err="1">
                <a:latin typeface="Arial Narrow" panose="020B0606020202030204" pitchFamily="34" charset="0"/>
              </a:rPr>
              <a:t>Brennende</a:t>
            </a:r>
            <a:r>
              <a:rPr lang="en-US" altLang="en-US" sz="2400" i="1" dirty="0">
                <a:latin typeface="Arial Narrow" panose="020B0606020202030204" pitchFamily="34" charset="0"/>
              </a:rPr>
              <a:t>)</a:t>
            </a:r>
          </a:p>
          <a:p>
            <a:pPr eaLnBrk="1" hangingPunct="1">
              <a:buFont typeface="Wingdings" pitchFamily="2" charset="2"/>
              <a:buNone/>
              <a:defRPr/>
            </a:pPr>
            <a:r>
              <a:rPr lang="en-US" altLang="en-US" sz="2400" dirty="0">
                <a:solidFill>
                  <a:srgbClr val="FFFF99"/>
                </a:solidFill>
                <a:latin typeface="HebrewTh" pitchFamily="2" charset="0"/>
              </a:rPr>
              <a:t>NFAWA</a:t>
            </a:r>
            <a:r>
              <a:rPr lang="en-US" altLang="en-US" sz="2400" dirty="0">
                <a:latin typeface="Arial Narrow" panose="020B0606020202030204" pitchFamily="34" charset="0"/>
              </a:rPr>
              <a:t> </a:t>
            </a:r>
            <a:r>
              <a:rPr lang="en-US" altLang="en-US" sz="2400" i="1" dirty="0">
                <a:latin typeface="Arial Narrow" panose="020B0606020202030204" pitchFamily="34" charset="0"/>
              </a:rPr>
              <a:t>(</a:t>
            </a:r>
            <a:r>
              <a:rPr lang="en-US" altLang="en-US" sz="2400" i="1" dirty="0" err="1">
                <a:latin typeface="Arial Narrow" panose="020B0606020202030204" pitchFamily="34" charset="0"/>
              </a:rPr>
              <a:t>satan</a:t>
            </a:r>
            <a:r>
              <a:rPr lang="en-US" altLang="en-US" sz="2400" i="1" dirty="0">
                <a:latin typeface="Arial Narrow" panose="020B0606020202030204" pitchFamily="34" charset="0"/>
              </a:rPr>
              <a:t> = der </a:t>
            </a:r>
            <a:r>
              <a:rPr lang="en-US" altLang="en-US" sz="2400" i="1" dirty="0" err="1">
                <a:latin typeface="Arial Narrow" panose="020B0606020202030204" pitchFamily="34" charset="0"/>
              </a:rPr>
              <a:t>Ankläger</a:t>
            </a:r>
            <a:r>
              <a:rPr lang="en-US" altLang="en-US" sz="2400" i="1" dirty="0">
                <a:latin typeface="Arial Narrow" panose="020B0606020202030204" pitchFamily="34" charset="0"/>
              </a:rPr>
              <a:t>)</a:t>
            </a:r>
            <a:endParaRPr lang="en-US" altLang="en-US" sz="2400" dirty="0"/>
          </a:p>
        </p:txBody>
      </p:sp>
      <p:sp>
        <p:nvSpPr>
          <p:cNvPr id="246789" name="Rectangle 5">
            <a:extLst>
              <a:ext uri="{FF2B5EF4-FFF2-40B4-BE49-F238E27FC236}">
                <a16:creationId xmlns:a16="http://schemas.microsoft.com/office/drawing/2014/main" id="{4A90A8F4-9F5B-4E44-ADB2-B2C657A248CA}"/>
              </a:ext>
            </a:extLst>
          </p:cNvPr>
          <p:cNvSpPr>
            <a:spLocks noGrp="1" noChangeArrowheads="1"/>
          </p:cNvSpPr>
          <p:nvPr>
            <p:ph type="body" sz="half" idx="2"/>
          </p:nvPr>
        </p:nvSpPr>
        <p:spPr>
          <a:xfrm>
            <a:off x="4876800" y="1752600"/>
            <a:ext cx="4038600" cy="4495800"/>
          </a:xfrm>
          <a:solidFill>
            <a:srgbClr val="FFFF99"/>
          </a:solidFill>
          <a:ln w="38100">
            <a:solidFill>
              <a:schemeClr val="accent1"/>
            </a:solidFill>
            <a:miter lim="800000"/>
            <a:headEnd/>
            <a:tailEnd/>
          </a:ln>
        </p:spPr>
        <p:txBody>
          <a:bodyPr/>
          <a:lstStyle/>
          <a:p>
            <a:pPr eaLnBrk="1" hangingPunct="1">
              <a:buFont typeface="Wingdings" pitchFamily="2" charset="2"/>
              <a:buNone/>
              <a:defRPr/>
            </a:pPr>
            <a:r>
              <a:rPr lang="en-US" altLang="en-US" sz="2400" dirty="0" err="1">
                <a:solidFill>
                  <a:schemeClr val="accent1"/>
                </a:solidFill>
                <a:latin typeface="Arial Black" panose="020B0A04020102020204" pitchFamily="34" charset="0"/>
              </a:rPr>
              <a:t>Deut</a:t>
            </a:r>
            <a:r>
              <a:rPr lang="en-US" altLang="en-US" sz="2400" dirty="0">
                <a:solidFill>
                  <a:schemeClr val="accent1"/>
                </a:solidFill>
                <a:latin typeface="Arial Black" panose="020B0A04020102020204" pitchFamily="34" charset="0"/>
              </a:rPr>
              <a:t> 32,8-9</a:t>
            </a:r>
            <a:r>
              <a:rPr lang="en-US" altLang="en-US" sz="2400" dirty="0">
                <a:solidFill>
                  <a:srgbClr val="FFFF99"/>
                </a:solidFill>
                <a:latin typeface="Arial Black" panose="020B0A04020102020204" pitchFamily="34" charset="0"/>
              </a:rPr>
              <a:t> </a:t>
            </a:r>
          </a:p>
          <a:p>
            <a:pPr eaLnBrk="1" hangingPunct="1">
              <a:defRPr/>
            </a:pPr>
            <a:r>
              <a:rPr lang="en-US" altLang="en-US" sz="2400" b="1" dirty="0">
                <a:solidFill>
                  <a:srgbClr val="663300"/>
                </a:solidFill>
                <a:effectLst/>
                <a:latin typeface="Arial Narrow" panose="020B0606020202030204" pitchFamily="34" charset="0"/>
              </a:rPr>
              <a:t>(LXX)</a:t>
            </a:r>
          </a:p>
          <a:p>
            <a:pPr eaLnBrk="1" hangingPunct="1">
              <a:buFont typeface="Wingdings" pitchFamily="2" charset="2"/>
              <a:buNone/>
              <a:defRPr/>
            </a:pPr>
            <a:r>
              <a:rPr lang="en-US" altLang="en-US" sz="2400" i="1" dirty="0">
                <a:solidFill>
                  <a:srgbClr val="FFFF99"/>
                </a:solidFill>
                <a:latin typeface="Arial Narrow" panose="020B0606020202030204" pitchFamily="34" charset="0"/>
              </a:rPr>
              <a:t>	</a:t>
            </a:r>
            <a:r>
              <a:rPr lang="en-US" altLang="en-US" sz="2400" i="1" dirty="0">
                <a:solidFill>
                  <a:srgbClr val="996600"/>
                </a:solidFill>
                <a:effectLst/>
                <a:latin typeface="Arial Narrow" panose="020B0606020202030204" pitchFamily="34" charset="0"/>
              </a:rPr>
              <a:t>“…</a:t>
            </a:r>
            <a:r>
              <a:rPr lang="en-US" altLang="en-US" sz="2400" i="1" dirty="0" err="1">
                <a:solidFill>
                  <a:srgbClr val="996600"/>
                </a:solidFill>
                <a:effectLst/>
                <a:latin typeface="Arial Narrow" panose="020B0606020202030204" pitchFamily="34" charset="0"/>
              </a:rPr>
              <a:t>als</a:t>
            </a:r>
            <a:r>
              <a:rPr lang="en-US" altLang="en-US" sz="2400" i="1" dirty="0">
                <a:solidFill>
                  <a:srgbClr val="996600"/>
                </a:solidFill>
                <a:effectLst/>
                <a:latin typeface="Arial Narrow" panose="020B0606020202030204" pitchFamily="34" charset="0"/>
              </a:rPr>
              <a:t> der </a:t>
            </a:r>
            <a:r>
              <a:rPr lang="en-US" altLang="en-US" sz="2400" i="1" dirty="0" err="1">
                <a:solidFill>
                  <a:srgbClr val="996600"/>
                </a:solidFill>
                <a:effectLst/>
                <a:latin typeface="Arial Narrow" panose="020B0606020202030204" pitchFamily="34" charset="0"/>
              </a:rPr>
              <a:t>Höchste</a:t>
            </a:r>
            <a:r>
              <a:rPr lang="en-US" altLang="en-US" sz="2400" i="1" dirty="0">
                <a:solidFill>
                  <a:srgbClr val="996600"/>
                </a:solidFill>
                <a:effectLst/>
                <a:latin typeface="Arial Narrow" panose="020B0606020202030204" pitchFamily="34" charset="0"/>
              </a:rPr>
              <a:t> die </a:t>
            </a:r>
            <a:r>
              <a:rPr lang="en-US" altLang="en-US" sz="2400" i="1" dirty="0" err="1">
                <a:solidFill>
                  <a:srgbClr val="996600"/>
                </a:solidFill>
                <a:effectLst/>
                <a:latin typeface="Arial Narrow" panose="020B0606020202030204" pitchFamily="34" charset="0"/>
              </a:rPr>
              <a:t>Natio-nen</a:t>
            </a:r>
            <a:r>
              <a:rPr lang="en-US" altLang="en-US" sz="2400" i="1" dirty="0">
                <a:solidFill>
                  <a:srgbClr val="996600"/>
                </a:solidFill>
                <a:effectLst/>
                <a:latin typeface="Arial Narrow" panose="020B0606020202030204" pitchFamily="34" charset="0"/>
              </a:rPr>
              <a:t> </a:t>
            </a:r>
            <a:r>
              <a:rPr lang="en-US" altLang="en-US" sz="2400" i="1" dirty="0" err="1">
                <a:solidFill>
                  <a:srgbClr val="996600"/>
                </a:solidFill>
                <a:effectLst/>
                <a:latin typeface="Arial Narrow" panose="020B0606020202030204" pitchFamily="34" charset="0"/>
              </a:rPr>
              <a:t>aufteilte</a:t>
            </a:r>
            <a:r>
              <a:rPr lang="en-US" altLang="en-US" sz="2400" i="1" dirty="0">
                <a:solidFill>
                  <a:srgbClr val="996600"/>
                </a:solidFill>
                <a:effectLst/>
                <a:latin typeface="Arial Narrow" panose="020B0606020202030204" pitchFamily="34" charset="0"/>
              </a:rPr>
              <a:t>… hat er  die An-</a:t>
            </a:r>
            <a:r>
              <a:rPr lang="en-US" altLang="en-US" sz="2400" i="1" dirty="0" err="1">
                <a:solidFill>
                  <a:srgbClr val="996600"/>
                </a:solidFill>
                <a:effectLst/>
                <a:latin typeface="Arial Narrow" panose="020B0606020202030204" pitchFamily="34" charset="0"/>
              </a:rPr>
              <a:t>zahl</a:t>
            </a:r>
            <a:r>
              <a:rPr lang="en-US" altLang="en-US" sz="2400" i="1" dirty="0">
                <a:solidFill>
                  <a:srgbClr val="996600"/>
                </a:solidFill>
                <a:effectLst/>
                <a:latin typeface="Arial Narrow" panose="020B0606020202030204" pitchFamily="34" charset="0"/>
              </a:rPr>
              <a:t> </a:t>
            </a:r>
            <a:r>
              <a:rPr lang="en-US" altLang="en-US" sz="2400" i="1" dirty="0" err="1">
                <a:solidFill>
                  <a:srgbClr val="996600"/>
                </a:solidFill>
                <a:effectLst/>
                <a:latin typeface="Arial Narrow" panose="020B0606020202030204" pitchFamily="34" charset="0"/>
              </a:rPr>
              <a:t>Nationen</a:t>
            </a:r>
            <a:r>
              <a:rPr lang="en-US" altLang="en-US" sz="2400" i="1" dirty="0">
                <a:solidFill>
                  <a:srgbClr val="996600"/>
                </a:solidFill>
                <a:effectLst/>
                <a:latin typeface="Arial Narrow" panose="020B0606020202030204" pitchFamily="34" charset="0"/>
              </a:rPr>
              <a:t> </a:t>
            </a:r>
            <a:r>
              <a:rPr lang="en-US" altLang="en-US" sz="2400" i="1" dirty="0" err="1">
                <a:solidFill>
                  <a:srgbClr val="996600"/>
                </a:solidFill>
                <a:effectLst/>
                <a:latin typeface="Arial Narrow" panose="020B0606020202030204" pitchFamily="34" charset="0"/>
              </a:rPr>
              <a:t>nach</a:t>
            </a:r>
            <a:r>
              <a:rPr lang="en-US" altLang="en-US" sz="2400" i="1" dirty="0">
                <a:solidFill>
                  <a:srgbClr val="996600"/>
                </a:solidFill>
                <a:effectLst/>
                <a:latin typeface="Arial Narrow" panose="020B0606020202030204" pitchFamily="34" charset="0"/>
              </a:rPr>
              <a:t> der </a:t>
            </a:r>
            <a:r>
              <a:rPr lang="en-US" altLang="en-US" sz="2400" i="1" dirty="0" err="1">
                <a:solidFill>
                  <a:srgbClr val="996600"/>
                </a:solidFill>
                <a:effectLst/>
                <a:latin typeface="Arial Narrow" panose="020B0606020202030204" pitchFamily="34" charset="0"/>
              </a:rPr>
              <a:t>Anzahl</a:t>
            </a:r>
            <a:r>
              <a:rPr lang="en-US" altLang="en-US" sz="2400" i="1" dirty="0">
                <a:solidFill>
                  <a:srgbClr val="996600"/>
                </a:solidFill>
                <a:effectLst/>
                <a:latin typeface="Arial Narrow" panose="020B0606020202030204" pitchFamily="34" charset="0"/>
              </a:rPr>
              <a:t> </a:t>
            </a:r>
            <a:r>
              <a:rPr lang="en-US" altLang="en-US" sz="2400" i="1" dirty="0">
                <a:solidFill>
                  <a:schemeClr val="accent1"/>
                </a:solidFill>
                <a:latin typeface="Arial Narrow" panose="020B0606020202030204" pitchFamily="34" charset="0"/>
              </a:rPr>
              <a:t>Engel </a:t>
            </a:r>
            <a:r>
              <a:rPr lang="en-US" altLang="en-US" sz="2400" i="1" dirty="0" err="1">
                <a:solidFill>
                  <a:schemeClr val="accent1"/>
                </a:solidFill>
                <a:latin typeface="Arial Narrow" panose="020B0606020202030204" pitchFamily="34" charset="0"/>
              </a:rPr>
              <a:t>Gottes</a:t>
            </a:r>
            <a:r>
              <a:rPr lang="en-US" altLang="en-US" sz="2400" i="1" dirty="0">
                <a:solidFill>
                  <a:srgbClr val="996600"/>
                </a:solidFill>
                <a:effectLst/>
                <a:latin typeface="Arial Narrow" panose="020B0606020202030204" pitchFamily="34" charset="0"/>
              </a:rPr>
              <a:t>. </a:t>
            </a:r>
            <a:r>
              <a:rPr lang="en-US" altLang="en-US" sz="2400" i="1" dirty="0" err="1">
                <a:solidFill>
                  <a:srgbClr val="996600"/>
                </a:solidFill>
                <a:effectLst/>
                <a:latin typeface="Arial Narrow" panose="020B0606020202030204" pitchFamily="34" charset="0"/>
              </a:rPr>
              <a:t>festgelegt</a:t>
            </a:r>
            <a:r>
              <a:rPr lang="en-US" altLang="en-US" sz="2400" i="1" dirty="0">
                <a:solidFill>
                  <a:srgbClr val="996600"/>
                </a:solidFill>
                <a:effectLst/>
                <a:latin typeface="Arial Narrow" panose="020B0606020202030204" pitchFamily="34" charset="0"/>
              </a:rPr>
              <a:t>”</a:t>
            </a:r>
          </a:p>
          <a:p>
            <a:pPr eaLnBrk="1" hangingPunct="1">
              <a:defRPr/>
            </a:pPr>
            <a:r>
              <a:rPr lang="en-US" altLang="en-US" sz="2400" b="1" dirty="0">
                <a:solidFill>
                  <a:srgbClr val="663300"/>
                </a:solidFill>
                <a:effectLst/>
                <a:latin typeface="Arial Narrow" panose="020B0606020202030204" pitchFamily="34" charset="0"/>
              </a:rPr>
              <a:t>QS &amp; Targum</a:t>
            </a:r>
            <a:r>
              <a:rPr lang="en-US" altLang="en-US" sz="2400" b="1" dirty="0">
                <a:solidFill>
                  <a:srgbClr val="FFFF99"/>
                </a:solidFill>
                <a:effectLst/>
                <a:latin typeface="Arial Narrow" panose="020B0606020202030204" pitchFamily="34" charset="0"/>
              </a:rPr>
              <a:t> </a:t>
            </a:r>
            <a:r>
              <a:rPr lang="en-US" altLang="en-US" sz="2400" dirty="0">
                <a:solidFill>
                  <a:srgbClr val="996600"/>
                </a:solidFill>
                <a:effectLst/>
                <a:latin typeface="Arial Narrow" panose="020B0606020202030204" pitchFamily="34" charset="0"/>
              </a:rPr>
              <a:t>= </a:t>
            </a:r>
            <a:r>
              <a:rPr lang="en-US" altLang="en-US" sz="2400" i="1" dirty="0">
                <a:solidFill>
                  <a:schemeClr val="accent1"/>
                </a:solidFill>
                <a:latin typeface="Arial Narrow" panose="020B0606020202030204" pitchFamily="34" charset="0"/>
              </a:rPr>
              <a:t>“</a:t>
            </a:r>
            <a:r>
              <a:rPr lang="en-US" altLang="en-US" sz="2400" i="1" dirty="0" err="1">
                <a:solidFill>
                  <a:schemeClr val="accent1"/>
                </a:solidFill>
                <a:latin typeface="Arial Narrow" panose="020B0606020202030204" pitchFamily="34" charset="0"/>
              </a:rPr>
              <a:t>Götter</a:t>
            </a:r>
            <a:r>
              <a:rPr lang="en-US" altLang="en-US" sz="2400" i="1" dirty="0">
                <a:solidFill>
                  <a:schemeClr val="accent1"/>
                </a:solidFill>
                <a:latin typeface="Arial Narrow" panose="020B0606020202030204" pitchFamily="34" charset="0"/>
              </a:rPr>
              <a:t>”</a:t>
            </a:r>
            <a:r>
              <a:rPr lang="en-US" altLang="en-US" sz="2400" dirty="0">
                <a:solidFill>
                  <a:srgbClr val="996600"/>
                </a:solidFill>
                <a:effectLst/>
                <a:latin typeface="Arial Narrow" panose="020B0606020202030204" pitchFamily="34" charset="0"/>
              </a:rPr>
              <a:t> </a:t>
            </a:r>
            <a:r>
              <a:rPr lang="en-US" altLang="en-US" sz="2400" dirty="0" err="1">
                <a:solidFill>
                  <a:srgbClr val="996600"/>
                </a:solidFill>
                <a:effectLst/>
                <a:latin typeface="Arial Narrow" panose="020B0606020202030204" pitchFamily="34" charset="0"/>
              </a:rPr>
              <a:t>oder</a:t>
            </a:r>
            <a:r>
              <a:rPr lang="en-US" altLang="en-US" sz="2400" dirty="0">
                <a:solidFill>
                  <a:srgbClr val="996600"/>
                </a:solidFill>
                <a:effectLst/>
                <a:latin typeface="Arial Narrow" panose="020B0606020202030204" pitchFamily="34" charset="0"/>
              </a:rPr>
              <a:t> </a:t>
            </a:r>
            <a:r>
              <a:rPr lang="en-US" altLang="en-US" sz="2400" i="1" dirty="0">
                <a:solidFill>
                  <a:schemeClr val="accent1"/>
                </a:solidFill>
                <a:latin typeface="Arial Narrow" panose="020B0606020202030204" pitchFamily="34" charset="0"/>
              </a:rPr>
              <a:t>“</a:t>
            </a:r>
            <a:r>
              <a:rPr lang="en-US" altLang="en-US" sz="2400" i="1" dirty="0" err="1">
                <a:solidFill>
                  <a:schemeClr val="accent1"/>
                </a:solidFill>
                <a:latin typeface="Arial Narrow" panose="020B0606020202030204" pitchFamily="34" charset="0"/>
              </a:rPr>
              <a:t>Göttersöhne</a:t>
            </a:r>
            <a:r>
              <a:rPr lang="en-US" altLang="en-US" sz="2400" i="1" dirty="0">
                <a:solidFill>
                  <a:schemeClr val="accent1"/>
                </a:solidFill>
                <a:latin typeface="Arial Narrow" panose="020B0606020202030204" pitchFamily="34" charset="0"/>
              </a:rPr>
              <a:t>”</a:t>
            </a:r>
            <a:r>
              <a:rPr lang="en-US" altLang="en-US" sz="2400" dirty="0">
                <a:solidFill>
                  <a:srgbClr val="996600"/>
                </a:solidFill>
                <a:effectLst/>
                <a:latin typeface="Arial Narrow" panose="020B0606020202030204" pitchFamily="34" charset="0"/>
              </a:rPr>
              <a:t> (in NRSV, ESV)</a:t>
            </a:r>
          </a:p>
          <a:p>
            <a:pPr eaLnBrk="1" hangingPunct="1">
              <a:defRPr/>
            </a:pPr>
            <a:r>
              <a:rPr lang="en-US" altLang="en-US" sz="2400" b="1" dirty="0">
                <a:solidFill>
                  <a:srgbClr val="663300"/>
                </a:solidFill>
                <a:effectLst/>
                <a:latin typeface="Arial Narrow" panose="020B0606020202030204" pitchFamily="34" charset="0"/>
              </a:rPr>
              <a:t>MT</a:t>
            </a:r>
            <a:r>
              <a:rPr lang="en-US" altLang="en-US" sz="2400" b="1" dirty="0">
                <a:solidFill>
                  <a:srgbClr val="FFFF99"/>
                </a:solidFill>
                <a:latin typeface="Arial Narrow" panose="020B0606020202030204" pitchFamily="34" charset="0"/>
              </a:rPr>
              <a:t> </a:t>
            </a:r>
            <a:r>
              <a:rPr lang="en-US" altLang="en-US" sz="2400" dirty="0">
                <a:solidFill>
                  <a:srgbClr val="996600"/>
                </a:solidFill>
                <a:effectLst/>
                <a:latin typeface="Arial Narrow" panose="020B0606020202030204" pitchFamily="34" charset="0"/>
              </a:rPr>
              <a:t>= </a:t>
            </a:r>
            <a:r>
              <a:rPr lang="en-US" altLang="en-US" sz="2400" i="1" dirty="0">
                <a:solidFill>
                  <a:schemeClr val="accent1"/>
                </a:solidFill>
                <a:latin typeface="Arial Narrow" panose="020B0606020202030204" pitchFamily="34" charset="0"/>
              </a:rPr>
              <a:t>“die </a:t>
            </a:r>
            <a:r>
              <a:rPr lang="en-US" altLang="en-US" sz="2400" i="1" dirty="0" err="1">
                <a:solidFill>
                  <a:schemeClr val="accent1"/>
                </a:solidFill>
                <a:latin typeface="Arial Narrow" panose="020B0606020202030204" pitchFamily="34" charset="0"/>
              </a:rPr>
              <a:t>Söhne</a:t>
            </a:r>
            <a:r>
              <a:rPr lang="en-US" altLang="en-US" sz="2400" i="1" dirty="0">
                <a:solidFill>
                  <a:schemeClr val="accent1"/>
                </a:solidFill>
                <a:latin typeface="Arial Narrow" panose="020B0606020202030204" pitchFamily="34" charset="0"/>
              </a:rPr>
              <a:t> </a:t>
            </a:r>
            <a:r>
              <a:rPr lang="en-US" altLang="en-US" sz="2400" i="1" dirty="0" err="1">
                <a:solidFill>
                  <a:schemeClr val="accent1"/>
                </a:solidFill>
                <a:latin typeface="Arial Narrow" panose="020B0606020202030204" pitchFamily="34" charset="0"/>
              </a:rPr>
              <a:t>Israels</a:t>
            </a:r>
            <a:r>
              <a:rPr lang="en-US" altLang="en-US" sz="2400" i="1" dirty="0">
                <a:solidFill>
                  <a:schemeClr val="accent1"/>
                </a:solidFill>
                <a:latin typeface="Arial Narrow" panose="020B0606020202030204" pitchFamily="34" charset="0"/>
              </a:rPr>
              <a:t>”</a:t>
            </a:r>
            <a:r>
              <a:rPr lang="en-US" altLang="en-US" sz="2400" dirty="0">
                <a:solidFill>
                  <a:srgbClr val="996600"/>
                </a:solidFill>
                <a:effectLst/>
                <a:latin typeface="Arial Narrow" panose="020B0606020202030204" pitchFamily="34" charset="0"/>
              </a:rPr>
              <a:t> (in NIV)</a:t>
            </a:r>
            <a:endParaRPr lang="en-US" altLang="en-US" sz="2400" dirty="0">
              <a:solidFill>
                <a:srgbClr val="FFFF99"/>
              </a:solidFill>
              <a:latin typeface="Arial Black" panose="020B0A04020102020204" pitchFamily="34" charset="0"/>
            </a:endParaRPr>
          </a:p>
        </p:txBody>
      </p:sp>
      <p:sp>
        <p:nvSpPr>
          <p:cNvPr id="6" name="Slide Number Placeholder 5">
            <a:extLst>
              <a:ext uri="{FF2B5EF4-FFF2-40B4-BE49-F238E27FC236}">
                <a16:creationId xmlns:a16="http://schemas.microsoft.com/office/drawing/2014/main" id="{2F297FC5-95DA-C942-ACDC-67F3CAEBE43D}"/>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146</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6788">
                                            <p:txEl>
                                              <p:pRg st="0" end="0"/>
                                            </p:txEl>
                                          </p:spTgt>
                                        </p:tgtEl>
                                        <p:attrNameLst>
                                          <p:attrName>style.visibility</p:attrName>
                                        </p:attrNameLst>
                                      </p:cBhvr>
                                      <p:to>
                                        <p:strVal val="visible"/>
                                      </p:to>
                                    </p:set>
                                    <p:anim calcmode="lin" valueType="num">
                                      <p:cBhvr additive="base">
                                        <p:cTn id="7" dur="500" fill="hold"/>
                                        <p:tgtEl>
                                          <p:spTgt spid="2467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6788">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46788">
                                            <p:txEl>
                                              <p:pRg st="1" end="1"/>
                                            </p:txEl>
                                          </p:spTgt>
                                        </p:tgtEl>
                                        <p:attrNameLst>
                                          <p:attrName>style.visibility</p:attrName>
                                        </p:attrNameLst>
                                      </p:cBhvr>
                                      <p:to>
                                        <p:strVal val="visible"/>
                                      </p:to>
                                    </p:set>
                                    <p:anim calcmode="lin" valueType="num">
                                      <p:cBhvr additive="base">
                                        <p:cTn id="12" dur="500" fill="hold"/>
                                        <p:tgtEl>
                                          <p:spTgt spid="24678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46788">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246788">
                                            <p:txEl>
                                              <p:pRg st="2" end="2"/>
                                            </p:txEl>
                                          </p:spTgt>
                                        </p:tgtEl>
                                        <p:attrNameLst>
                                          <p:attrName>style.visibility</p:attrName>
                                        </p:attrNameLst>
                                      </p:cBhvr>
                                      <p:to>
                                        <p:strVal val="visible"/>
                                      </p:to>
                                    </p:set>
                                    <p:anim calcmode="lin" valueType="num">
                                      <p:cBhvr additive="base">
                                        <p:cTn id="17" dur="500" fill="hold"/>
                                        <p:tgtEl>
                                          <p:spTgt spid="24678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46788">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246788">
                                            <p:txEl>
                                              <p:pRg st="3" end="3"/>
                                            </p:txEl>
                                          </p:spTgt>
                                        </p:tgtEl>
                                        <p:attrNameLst>
                                          <p:attrName>style.visibility</p:attrName>
                                        </p:attrNameLst>
                                      </p:cBhvr>
                                      <p:to>
                                        <p:strVal val="visible"/>
                                      </p:to>
                                    </p:set>
                                    <p:anim calcmode="lin" valueType="num">
                                      <p:cBhvr additive="base">
                                        <p:cTn id="22" dur="500" fill="hold"/>
                                        <p:tgtEl>
                                          <p:spTgt spid="246788">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46788">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246788">
                                            <p:txEl>
                                              <p:pRg st="4" end="4"/>
                                            </p:txEl>
                                          </p:spTgt>
                                        </p:tgtEl>
                                        <p:attrNameLst>
                                          <p:attrName>style.visibility</p:attrName>
                                        </p:attrNameLst>
                                      </p:cBhvr>
                                      <p:to>
                                        <p:strVal val="visible"/>
                                      </p:to>
                                    </p:set>
                                    <p:anim calcmode="lin" valueType="num">
                                      <p:cBhvr additive="base">
                                        <p:cTn id="27" dur="500" fill="hold"/>
                                        <p:tgtEl>
                                          <p:spTgt spid="24678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6788">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nodeType="afterEffect">
                                  <p:stCondLst>
                                    <p:cond delay="0"/>
                                  </p:stCondLst>
                                  <p:childTnLst>
                                    <p:set>
                                      <p:cBhvr>
                                        <p:cTn id="31" dur="1" fill="hold">
                                          <p:stCondLst>
                                            <p:cond delay="0"/>
                                          </p:stCondLst>
                                        </p:cTn>
                                        <p:tgtEl>
                                          <p:spTgt spid="246788">
                                            <p:txEl>
                                              <p:pRg st="5" end="5"/>
                                            </p:txEl>
                                          </p:spTgt>
                                        </p:tgtEl>
                                        <p:attrNameLst>
                                          <p:attrName>style.visibility</p:attrName>
                                        </p:attrNameLst>
                                      </p:cBhvr>
                                      <p:to>
                                        <p:strVal val="visible"/>
                                      </p:to>
                                    </p:set>
                                    <p:anim calcmode="lin" valueType="num">
                                      <p:cBhvr additive="base">
                                        <p:cTn id="32" dur="500" fill="hold"/>
                                        <p:tgtEl>
                                          <p:spTgt spid="246788">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46788">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nodeType="afterEffect">
                                  <p:stCondLst>
                                    <p:cond delay="0"/>
                                  </p:stCondLst>
                                  <p:childTnLst>
                                    <p:set>
                                      <p:cBhvr>
                                        <p:cTn id="36" dur="1" fill="hold">
                                          <p:stCondLst>
                                            <p:cond delay="0"/>
                                          </p:stCondLst>
                                        </p:cTn>
                                        <p:tgtEl>
                                          <p:spTgt spid="246788">
                                            <p:txEl>
                                              <p:pRg st="6" end="6"/>
                                            </p:txEl>
                                          </p:spTgt>
                                        </p:tgtEl>
                                        <p:attrNameLst>
                                          <p:attrName>style.visibility</p:attrName>
                                        </p:attrNameLst>
                                      </p:cBhvr>
                                      <p:to>
                                        <p:strVal val="visible"/>
                                      </p:to>
                                    </p:set>
                                    <p:anim calcmode="lin" valueType="num">
                                      <p:cBhvr additive="base">
                                        <p:cTn id="37" dur="500" fill="hold"/>
                                        <p:tgtEl>
                                          <p:spTgt spid="24678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6788">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4" fill="hold" nodeType="afterEffect">
                                  <p:stCondLst>
                                    <p:cond delay="0"/>
                                  </p:stCondLst>
                                  <p:childTnLst>
                                    <p:set>
                                      <p:cBhvr>
                                        <p:cTn id="41" dur="1" fill="hold">
                                          <p:stCondLst>
                                            <p:cond delay="0"/>
                                          </p:stCondLst>
                                        </p:cTn>
                                        <p:tgtEl>
                                          <p:spTgt spid="246788">
                                            <p:txEl>
                                              <p:pRg st="7" end="7"/>
                                            </p:txEl>
                                          </p:spTgt>
                                        </p:tgtEl>
                                        <p:attrNameLst>
                                          <p:attrName>style.visibility</p:attrName>
                                        </p:attrNameLst>
                                      </p:cBhvr>
                                      <p:to>
                                        <p:strVal val="visible"/>
                                      </p:to>
                                    </p:set>
                                    <p:anim calcmode="lin" valueType="num">
                                      <p:cBhvr additive="base">
                                        <p:cTn id="42" dur="500" fill="hold"/>
                                        <p:tgtEl>
                                          <p:spTgt spid="246788">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46788">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4000"/>
                            </p:stCondLst>
                            <p:childTnLst>
                              <p:par>
                                <p:cTn id="45" presetID="2" presetClass="entr" presetSubtype="4" fill="hold" nodeType="afterEffect">
                                  <p:stCondLst>
                                    <p:cond delay="0"/>
                                  </p:stCondLst>
                                  <p:childTnLst>
                                    <p:set>
                                      <p:cBhvr>
                                        <p:cTn id="46" dur="1" fill="hold">
                                          <p:stCondLst>
                                            <p:cond delay="0"/>
                                          </p:stCondLst>
                                        </p:cTn>
                                        <p:tgtEl>
                                          <p:spTgt spid="246788">
                                            <p:txEl>
                                              <p:pRg st="8" end="8"/>
                                            </p:txEl>
                                          </p:spTgt>
                                        </p:tgtEl>
                                        <p:attrNameLst>
                                          <p:attrName>style.visibility</p:attrName>
                                        </p:attrNameLst>
                                      </p:cBhvr>
                                      <p:to>
                                        <p:strVal val="visible"/>
                                      </p:to>
                                    </p:set>
                                    <p:anim calcmode="lin" valueType="num">
                                      <p:cBhvr additive="base">
                                        <p:cTn id="47" dur="500" fill="hold"/>
                                        <p:tgtEl>
                                          <p:spTgt spid="246788">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4678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46789">
                                            <p:bg/>
                                          </p:spTgt>
                                        </p:tgtEl>
                                        <p:attrNameLst>
                                          <p:attrName>style.visibility</p:attrName>
                                        </p:attrNameLst>
                                      </p:cBhvr>
                                      <p:to>
                                        <p:strVal val="visible"/>
                                      </p:to>
                                    </p:set>
                                    <p:animEffect transition="in" filter="dissolve">
                                      <p:cBhvr>
                                        <p:cTn id="53" dur="500"/>
                                        <p:tgtEl>
                                          <p:spTgt spid="246789">
                                            <p:bg/>
                                          </p:spTgt>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46789">
                                            <p:txEl>
                                              <p:pRg st="0" end="0"/>
                                            </p:txEl>
                                          </p:spTgt>
                                        </p:tgtEl>
                                        <p:attrNameLst>
                                          <p:attrName>style.visibility</p:attrName>
                                        </p:attrNameLst>
                                      </p:cBhvr>
                                      <p:to>
                                        <p:strVal val="visible"/>
                                      </p:to>
                                    </p:set>
                                    <p:animEffect transition="in" filter="dissolve">
                                      <p:cBhvr>
                                        <p:cTn id="56" dur="500"/>
                                        <p:tgtEl>
                                          <p:spTgt spid="246789">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246789">
                                            <p:txEl>
                                              <p:pRg st="1" end="1"/>
                                            </p:txEl>
                                          </p:spTgt>
                                        </p:tgtEl>
                                        <p:attrNameLst>
                                          <p:attrName>style.visibility</p:attrName>
                                        </p:attrNameLst>
                                      </p:cBhvr>
                                      <p:to>
                                        <p:strVal val="visible"/>
                                      </p:to>
                                    </p:set>
                                    <p:animEffect transition="in" filter="dissolve">
                                      <p:cBhvr>
                                        <p:cTn id="61" dur="500"/>
                                        <p:tgtEl>
                                          <p:spTgt spid="246789">
                                            <p:txEl>
                                              <p:pRg st="1" end="1"/>
                                            </p:txEl>
                                          </p:spTgt>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46789">
                                            <p:txEl>
                                              <p:pRg st="2" end="2"/>
                                            </p:txEl>
                                          </p:spTgt>
                                        </p:tgtEl>
                                        <p:attrNameLst>
                                          <p:attrName>style.visibility</p:attrName>
                                        </p:attrNameLst>
                                      </p:cBhvr>
                                      <p:to>
                                        <p:strVal val="visible"/>
                                      </p:to>
                                    </p:set>
                                    <p:animEffect transition="in" filter="dissolve">
                                      <p:cBhvr>
                                        <p:cTn id="64" dur="500"/>
                                        <p:tgtEl>
                                          <p:spTgt spid="246789">
                                            <p:txEl>
                                              <p:pRg st="2" end="2"/>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246789">
                                            <p:txEl>
                                              <p:pRg st="3" end="3"/>
                                            </p:txEl>
                                          </p:spTgt>
                                        </p:tgtEl>
                                        <p:attrNameLst>
                                          <p:attrName>style.visibility</p:attrName>
                                        </p:attrNameLst>
                                      </p:cBhvr>
                                      <p:to>
                                        <p:strVal val="visible"/>
                                      </p:to>
                                    </p:set>
                                    <p:animEffect transition="in" filter="dissolve">
                                      <p:cBhvr>
                                        <p:cTn id="69" dur="500"/>
                                        <p:tgtEl>
                                          <p:spTgt spid="246789">
                                            <p:txEl>
                                              <p:pRg st="3" end="3"/>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246789">
                                            <p:txEl>
                                              <p:pRg st="4" end="4"/>
                                            </p:txEl>
                                          </p:spTgt>
                                        </p:tgtEl>
                                        <p:attrNameLst>
                                          <p:attrName>style.visibility</p:attrName>
                                        </p:attrNameLst>
                                      </p:cBhvr>
                                      <p:to>
                                        <p:strVal val="visible"/>
                                      </p:to>
                                    </p:set>
                                    <p:animEffect transition="in" filter="dissolve">
                                      <p:cBhvr>
                                        <p:cTn id="74" dur="500"/>
                                        <p:tgtEl>
                                          <p:spTgt spid="2467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9" grpId="0" uiExpand="1" build="p" animBg="1"/>
    </p:bld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72F12CA4-6E92-4A4A-B970-47D63BF4C622}"/>
              </a:ext>
            </a:extLst>
          </p:cNvPr>
          <p:cNvSpPr>
            <a:spLocks noGrp="1" noChangeArrowheads="1"/>
          </p:cNvSpPr>
          <p:nvPr>
            <p:ph type="title"/>
          </p:nvPr>
        </p:nvSpPr>
        <p:spPr>
          <a:xfrm>
            <a:off x="457200" y="-76200"/>
            <a:ext cx="8229600" cy="1143000"/>
          </a:xfrm>
        </p:spPr>
        <p:txBody>
          <a:bodyPr/>
          <a:lstStyle/>
          <a:p>
            <a:pPr eaLnBrk="1" hangingPunct="1">
              <a:defRPr/>
            </a:pPr>
            <a:r>
              <a:rPr lang="en-US" altLang="en-US" sz="4000" dirty="0" err="1">
                <a:solidFill>
                  <a:srgbClr val="FFFF99"/>
                </a:solidFill>
                <a:latin typeface="Script MT Bold" pitchFamily="66" charset="0"/>
              </a:rPr>
              <a:t>Geisteswesen</a:t>
            </a:r>
            <a:r>
              <a:rPr lang="en-US" altLang="en-US" sz="4000" dirty="0">
                <a:solidFill>
                  <a:srgbClr val="FFFF99"/>
                </a:solidFill>
                <a:latin typeface="Script MT Bold" pitchFamily="66" charset="0"/>
              </a:rPr>
              <a:t> </a:t>
            </a:r>
            <a:r>
              <a:rPr lang="en-US" altLang="en-US" sz="4000" dirty="0" err="1">
                <a:solidFill>
                  <a:srgbClr val="FFFF99"/>
                </a:solidFill>
                <a:latin typeface="Script MT Bold" pitchFamily="66" charset="0"/>
              </a:rPr>
              <a:t>als</a:t>
            </a:r>
            <a:r>
              <a:rPr lang="en-US" altLang="en-US" sz="4000" dirty="0">
                <a:solidFill>
                  <a:srgbClr val="FFFF99"/>
                </a:solidFill>
                <a:latin typeface="Script MT Bold" pitchFamily="66" charset="0"/>
              </a:rPr>
              <a:t> </a:t>
            </a:r>
            <a:r>
              <a:rPr lang="en-US" altLang="en-US" sz="4000" dirty="0" err="1">
                <a:solidFill>
                  <a:srgbClr val="FFFF99"/>
                </a:solidFill>
                <a:latin typeface="Script MT Bold" pitchFamily="66" charset="0"/>
              </a:rPr>
              <a:t>Wächter</a:t>
            </a:r>
            <a:r>
              <a:rPr lang="en-US" altLang="en-US" sz="4000" dirty="0">
                <a:solidFill>
                  <a:srgbClr val="FFFF99"/>
                </a:solidFill>
                <a:latin typeface="Script MT Bold" pitchFamily="66" charset="0"/>
              </a:rPr>
              <a:t> von </a:t>
            </a:r>
            <a:r>
              <a:rPr lang="en-US" altLang="en-US" sz="4000" dirty="0" err="1">
                <a:solidFill>
                  <a:srgbClr val="FFFF99"/>
                </a:solidFill>
                <a:latin typeface="Script MT Bold" pitchFamily="66" charset="0"/>
              </a:rPr>
              <a:t>Nationen</a:t>
            </a:r>
            <a:endParaRPr lang="en-US" altLang="en-US" sz="4000" dirty="0">
              <a:solidFill>
                <a:srgbClr val="FFFF99"/>
              </a:solidFill>
              <a:latin typeface="Script MT Bold" pitchFamily="66" charset="0"/>
            </a:endParaRPr>
          </a:p>
        </p:txBody>
      </p:sp>
      <p:sp>
        <p:nvSpPr>
          <p:cNvPr id="248836" name="Rectangle 4">
            <a:extLst>
              <a:ext uri="{FF2B5EF4-FFF2-40B4-BE49-F238E27FC236}">
                <a16:creationId xmlns:a16="http://schemas.microsoft.com/office/drawing/2014/main" id="{F0725543-56F5-EB4C-AE93-27288F915C93}"/>
              </a:ext>
            </a:extLst>
          </p:cNvPr>
          <p:cNvSpPr>
            <a:spLocks noGrp="1" noChangeArrowheads="1"/>
          </p:cNvSpPr>
          <p:nvPr>
            <p:ph type="body" sz="half" idx="1"/>
          </p:nvPr>
        </p:nvSpPr>
        <p:spPr>
          <a:xfrm>
            <a:off x="152400" y="1676400"/>
            <a:ext cx="4267200" cy="4114800"/>
          </a:xfrm>
          <a:solidFill>
            <a:srgbClr val="000000"/>
          </a:solidFill>
          <a:ln w="28575">
            <a:solidFill>
              <a:srgbClr val="FFFF99"/>
            </a:solidFill>
            <a:miter lim="800000"/>
            <a:headEnd/>
            <a:tailEnd/>
          </a:ln>
        </p:spPr>
        <p:txBody>
          <a:bodyPr/>
          <a:lstStyle/>
          <a:p>
            <a:pPr eaLnBrk="1" hangingPunct="1">
              <a:lnSpc>
                <a:spcPct val="90000"/>
              </a:lnSpc>
              <a:buFont typeface="Wingdings" pitchFamily="2" charset="2"/>
              <a:buNone/>
            </a:pPr>
            <a:r>
              <a:rPr lang="en-US" altLang="en-US" sz="2400" dirty="0" err="1">
                <a:solidFill>
                  <a:srgbClr val="FFFF99"/>
                </a:solidFill>
                <a:effectLst/>
                <a:latin typeface="Arial" panose="020B0604020202020204" pitchFamily="34" charset="0"/>
              </a:rPr>
              <a:t>Gründet</a:t>
            </a:r>
            <a:r>
              <a:rPr lang="en-US" altLang="en-US" sz="2400" dirty="0">
                <a:solidFill>
                  <a:srgbClr val="FFFF99"/>
                </a:solidFill>
                <a:effectLst/>
                <a:latin typeface="Arial" panose="020B0604020202020204" pitchFamily="34" charset="0"/>
              </a:rPr>
              <a:t> auf dem </a:t>
            </a:r>
            <a:r>
              <a:rPr lang="en-US" altLang="en-US" sz="2400" dirty="0" err="1">
                <a:solidFill>
                  <a:srgbClr val="FFFF99"/>
                </a:solidFill>
                <a:effectLst/>
                <a:latin typeface="Arial" panose="020B0604020202020204" pitchFamily="34" charset="0"/>
              </a:rPr>
              <a:t>Konzept</a:t>
            </a:r>
            <a:r>
              <a:rPr lang="en-US" altLang="en-US" sz="2400" dirty="0">
                <a:solidFill>
                  <a:srgbClr val="FFFF99"/>
                </a:solidFill>
                <a:effectLst/>
                <a:latin typeface="Arial" panose="020B0604020202020204" pitchFamily="34" charset="0"/>
              </a:rPr>
              <a:t> von </a:t>
            </a:r>
            <a:r>
              <a:rPr lang="en-US" altLang="en-US" sz="2400" dirty="0" err="1">
                <a:solidFill>
                  <a:srgbClr val="FFFF99"/>
                </a:solidFill>
                <a:effectLst/>
                <a:latin typeface="Arial" panose="020B0604020202020204" pitchFamily="34" charset="0"/>
              </a:rPr>
              <a:t>Yahwehs</a:t>
            </a:r>
            <a:r>
              <a:rPr lang="en-US" altLang="en-US" sz="2400" dirty="0">
                <a:solidFill>
                  <a:srgbClr val="FFFF99"/>
                </a:solidFill>
                <a:effectLst/>
                <a:latin typeface="Arial" panose="020B0604020202020204" pitchFamily="34" charset="0"/>
              </a:rPr>
              <a:t> </a:t>
            </a:r>
            <a:r>
              <a:rPr lang="en-US" altLang="en-US" sz="2400" dirty="0" err="1">
                <a:solidFill>
                  <a:srgbClr val="FFFF99"/>
                </a:solidFill>
                <a:effectLst/>
                <a:latin typeface="Arial" panose="020B0604020202020204" pitchFamily="34" charset="0"/>
              </a:rPr>
              <a:t>himml</a:t>
            </a:r>
            <a:r>
              <a:rPr lang="en-US" altLang="en-US" sz="2400" dirty="0">
                <a:solidFill>
                  <a:srgbClr val="FFFF99"/>
                </a:solidFill>
                <a:effectLst/>
                <a:latin typeface="Arial" panose="020B0604020202020204" pitchFamily="34" charset="0"/>
              </a:rPr>
              <a:t>. Rat und Engel und </a:t>
            </a:r>
            <a:r>
              <a:rPr lang="en-US" altLang="en-US" sz="2400" dirty="0" err="1">
                <a:solidFill>
                  <a:srgbClr val="FFFF99"/>
                </a:solidFill>
                <a:effectLst/>
                <a:latin typeface="Arial" panose="020B0604020202020204" pitchFamily="34" charset="0"/>
              </a:rPr>
              <a:t>Engeln</a:t>
            </a:r>
            <a:r>
              <a:rPr lang="en-US" altLang="en-US" sz="2400" dirty="0">
                <a:solidFill>
                  <a:srgbClr val="FFFF99"/>
                </a:solidFill>
                <a:effectLst/>
                <a:latin typeface="Arial" panose="020B0604020202020204" pitchFamily="34" charset="0"/>
              </a:rPr>
              <a:t> </a:t>
            </a:r>
            <a:r>
              <a:rPr lang="en-US" altLang="en-US" sz="2400" dirty="0" err="1">
                <a:solidFill>
                  <a:srgbClr val="FFFF99"/>
                </a:solidFill>
                <a:effectLst/>
                <a:latin typeface="Arial" panose="020B0604020202020204" pitchFamily="34" charset="0"/>
              </a:rPr>
              <a:t>als</a:t>
            </a:r>
            <a:r>
              <a:rPr lang="en-US" altLang="en-US" sz="2400" dirty="0">
                <a:solidFill>
                  <a:srgbClr val="FFFF99"/>
                </a:solidFill>
                <a:effectLst/>
                <a:latin typeface="Arial" panose="020B0604020202020204" pitchFamily="34" charset="0"/>
              </a:rPr>
              <a:t> </a:t>
            </a:r>
            <a:r>
              <a:rPr lang="en-US" altLang="en-US" sz="2400" dirty="0" err="1">
                <a:solidFill>
                  <a:srgbClr val="FFFF99"/>
                </a:solidFill>
                <a:effectLst/>
                <a:latin typeface="Arial" panose="020B0604020202020204" pitchFamily="34" charset="0"/>
              </a:rPr>
              <a:t>Wächter</a:t>
            </a:r>
            <a:r>
              <a:rPr lang="en-US" altLang="en-US" sz="2400" dirty="0">
                <a:solidFill>
                  <a:srgbClr val="FFFF99"/>
                </a:solidFill>
                <a:effectLst/>
                <a:latin typeface="Arial" panose="020B0604020202020204" pitchFamily="34" charset="0"/>
              </a:rPr>
              <a:t> von </a:t>
            </a:r>
            <a:r>
              <a:rPr lang="en-US" altLang="en-US" sz="2400" dirty="0" err="1">
                <a:solidFill>
                  <a:srgbClr val="FFFF99"/>
                </a:solidFill>
                <a:effectLst/>
                <a:latin typeface="Arial" panose="020B0604020202020204" pitchFamily="34" charset="0"/>
              </a:rPr>
              <a:t>Nationen</a:t>
            </a:r>
            <a:r>
              <a:rPr lang="en-US" altLang="en-US" sz="2400" dirty="0">
                <a:solidFill>
                  <a:srgbClr val="FFFF99"/>
                </a:solidFill>
                <a:effectLst/>
                <a:latin typeface="Arial" panose="020B0604020202020204" pitchFamily="34" charset="0"/>
              </a:rPr>
              <a:t>. Der  “</a:t>
            </a:r>
            <a:r>
              <a:rPr lang="en-US" altLang="en-US" sz="2400" dirty="0" err="1">
                <a:solidFill>
                  <a:srgbClr val="FFFF99"/>
                </a:solidFill>
                <a:effectLst/>
                <a:latin typeface="Arial" panose="020B0604020202020204" pitchFamily="34" charset="0"/>
              </a:rPr>
              <a:t>Fürst</a:t>
            </a:r>
            <a:r>
              <a:rPr lang="en-US" altLang="en-US" sz="2400" dirty="0">
                <a:solidFill>
                  <a:srgbClr val="FFFF99"/>
                </a:solidFill>
                <a:effectLst/>
                <a:latin typeface="Arial" panose="020B0604020202020204" pitchFamily="34" charset="0"/>
              </a:rPr>
              <a:t> v. </a:t>
            </a:r>
            <a:r>
              <a:rPr lang="en-US" altLang="en-US" sz="2400" dirty="0" err="1">
                <a:solidFill>
                  <a:srgbClr val="FFFF99"/>
                </a:solidFill>
                <a:effectLst/>
                <a:latin typeface="Arial" panose="020B0604020202020204" pitchFamily="34" charset="0"/>
              </a:rPr>
              <a:t>Persien</a:t>
            </a:r>
            <a:r>
              <a:rPr lang="en-US" altLang="en-US" sz="2400" dirty="0">
                <a:solidFill>
                  <a:srgbClr val="FFFF99"/>
                </a:solidFill>
                <a:effectLst/>
                <a:latin typeface="Arial" panose="020B0604020202020204" pitchFamily="34" charset="0"/>
              </a:rPr>
              <a:t>” und der “</a:t>
            </a:r>
            <a:r>
              <a:rPr lang="en-US" altLang="en-US" sz="2400" dirty="0" err="1">
                <a:solidFill>
                  <a:srgbClr val="FFFF99"/>
                </a:solidFill>
                <a:effectLst/>
                <a:latin typeface="Arial" panose="020B0604020202020204" pitchFamily="34" charset="0"/>
              </a:rPr>
              <a:t>Fürst</a:t>
            </a:r>
            <a:r>
              <a:rPr lang="en-US" altLang="en-US" sz="2400" dirty="0">
                <a:solidFill>
                  <a:srgbClr val="FFFF99"/>
                </a:solidFill>
                <a:effectLst/>
                <a:latin typeface="Arial" panose="020B0604020202020204" pitchFamily="34" charset="0"/>
              </a:rPr>
              <a:t> </a:t>
            </a:r>
            <a:r>
              <a:rPr lang="en-US" altLang="en-US" sz="2400" dirty="0" err="1">
                <a:solidFill>
                  <a:srgbClr val="FFFF99"/>
                </a:solidFill>
                <a:effectLst/>
                <a:latin typeface="Arial" panose="020B0604020202020204" pitchFamily="34" charset="0"/>
              </a:rPr>
              <a:t>Griechanlands</a:t>
            </a:r>
            <a:r>
              <a:rPr lang="en-US" altLang="en-US" sz="2400" dirty="0">
                <a:solidFill>
                  <a:srgbClr val="FFFF99"/>
                </a:solidFill>
                <a:effectLst/>
                <a:latin typeface="Arial" panose="020B0604020202020204" pitchFamily="34" charset="0"/>
              </a:rPr>
              <a:t>” </a:t>
            </a:r>
            <a:r>
              <a:rPr lang="en-US" altLang="en-US" sz="2400" dirty="0" err="1">
                <a:solidFill>
                  <a:srgbClr val="FFFF99"/>
                </a:solidFill>
                <a:effectLst/>
                <a:latin typeface="Arial" panose="020B0604020202020204" pitchFamily="34" charset="0"/>
              </a:rPr>
              <a:t>könnten</a:t>
            </a:r>
            <a:r>
              <a:rPr lang="en-US" altLang="en-US" sz="2400" dirty="0">
                <a:solidFill>
                  <a:srgbClr val="FFFF99"/>
                </a:solidFill>
                <a:effectLst/>
                <a:latin typeface="Arial" panose="020B0604020202020204" pitchFamily="34" charset="0"/>
              </a:rPr>
              <a:t> </a:t>
            </a:r>
            <a:r>
              <a:rPr lang="en-US" altLang="en-US" sz="2400" dirty="0" err="1">
                <a:solidFill>
                  <a:srgbClr val="FFFF99"/>
                </a:solidFill>
                <a:effectLst/>
                <a:latin typeface="Arial" panose="020B0604020202020204" pitchFamily="34" charset="0"/>
              </a:rPr>
              <a:t>solche</a:t>
            </a:r>
            <a:r>
              <a:rPr lang="en-US" altLang="en-US" sz="2400" dirty="0">
                <a:solidFill>
                  <a:srgbClr val="FFFF99"/>
                </a:solidFill>
                <a:effectLst/>
                <a:latin typeface="Arial" panose="020B0604020202020204" pitchFamily="34" charset="0"/>
              </a:rPr>
              <a:t> (</a:t>
            </a:r>
            <a:r>
              <a:rPr lang="en-US" altLang="en-US" sz="2400" dirty="0" err="1">
                <a:solidFill>
                  <a:srgbClr val="FFFF99"/>
                </a:solidFill>
                <a:effectLst/>
                <a:latin typeface="Arial" panose="020B0604020202020204" pitchFamily="34" charset="0"/>
              </a:rPr>
              <a:t>gefallene</a:t>
            </a:r>
            <a:r>
              <a:rPr lang="en-US" altLang="en-US" sz="2400" dirty="0">
                <a:solidFill>
                  <a:srgbClr val="FFFF99"/>
                </a:solidFill>
                <a:effectLst/>
                <a:latin typeface="Arial" panose="020B0604020202020204" pitchFamily="34" charset="0"/>
              </a:rPr>
              <a:t>) </a:t>
            </a:r>
            <a:r>
              <a:rPr lang="en-US" altLang="en-US" sz="2400" dirty="0" err="1">
                <a:solidFill>
                  <a:srgbClr val="FFFF99"/>
                </a:solidFill>
                <a:effectLst/>
                <a:latin typeface="Arial" panose="020B0604020202020204" pitchFamily="34" charset="0"/>
              </a:rPr>
              <a:t>Wächter</a:t>
            </a:r>
            <a:r>
              <a:rPr lang="en-US" altLang="en-US" sz="2400" dirty="0">
                <a:solidFill>
                  <a:srgbClr val="FFFF99"/>
                </a:solidFill>
                <a:effectLst/>
                <a:latin typeface="Arial" panose="020B0604020202020204" pitchFamily="34" charset="0"/>
              </a:rPr>
              <a:t> </a:t>
            </a:r>
            <a:r>
              <a:rPr lang="en-US" altLang="en-US" sz="2400" dirty="0" err="1">
                <a:solidFill>
                  <a:srgbClr val="FFFF99"/>
                </a:solidFill>
                <a:effectLst/>
                <a:latin typeface="Arial" panose="020B0604020202020204" pitchFamily="34" charset="0"/>
              </a:rPr>
              <a:t>darstellen</a:t>
            </a:r>
            <a:r>
              <a:rPr lang="en-US" altLang="en-US" sz="2400" dirty="0">
                <a:solidFill>
                  <a:srgbClr val="FFFF99"/>
                </a:solidFill>
                <a:effectLst/>
                <a:latin typeface="Arial" panose="020B0604020202020204" pitchFamily="34" charset="0"/>
              </a:rPr>
              <a:t>.</a:t>
            </a:r>
          </a:p>
          <a:p>
            <a:pPr eaLnBrk="1" hangingPunct="1">
              <a:lnSpc>
                <a:spcPct val="90000"/>
              </a:lnSpc>
              <a:buFont typeface="Wingdings" pitchFamily="2" charset="2"/>
              <a:buNone/>
            </a:pPr>
            <a:endParaRPr lang="en-US" altLang="en-US" sz="2400" dirty="0">
              <a:solidFill>
                <a:srgbClr val="FFFF99"/>
              </a:solidFill>
              <a:effectLst/>
              <a:latin typeface="Arial" panose="020B0604020202020204" pitchFamily="34" charset="0"/>
            </a:endParaRPr>
          </a:p>
          <a:p>
            <a:pPr eaLnBrk="1" hangingPunct="1">
              <a:lnSpc>
                <a:spcPct val="90000"/>
              </a:lnSpc>
              <a:buFont typeface="Wingdings" pitchFamily="2" charset="2"/>
              <a:buNone/>
            </a:pPr>
            <a:r>
              <a:rPr lang="en-US" altLang="en-US" sz="2400" dirty="0">
                <a:solidFill>
                  <a:srgbClr val="FFFF99"/>
                </a:solidFill>
                <a:effectLst/>
                <a:latin typeface="Arial" panose="020B0604020202020204" pitchFamily="34" charset="0"/>
              </a:rPr>
              <a:t>Michael, der </a:t>
            </a:r>
            <a:r>
              <a:rPr lang="en-US" altLang="en-US" sz="2400" dirty="0" err="1">
                <a:solidFill>
                  <a:srgbClr val="FFFF99"/>
                </a:solidFill>
                <a:effectLst/>
                <a:latin typeface="Arial" panose="020B0604020202020204" pitchFamily="34" charset="0"/>
              </a:rPr>
              <a:t>Erzengel</a:t>
            </a:r>
            <a:r>
              <a:rPr lang="en-US" altLang="en-US" sz="2400" dirty="0">
                <a:solidFill>
                  <a:srgbClr val="FFFF99"/>
                </a:solidFill>
                <a:effectLst/>
                <a:latin typeface="Arial" panose="020B0604020202020204" pitchFamily="34" charset="0"/>
              </a:rPr>
              <a:t>, </a:t>
            </a:r>
            <a:r>
              <a:rPr lang="en-US" altLang="en-US" sz="2400" dirty="0" err="1">
                <a:solidFill>
                  <a:srgbClr val="FFFF99"/>
                </a:solidFill>
                <a:effectLst/>
                <a:latin typeface="Arial" panose="020B0604020202020204" pitchFamily="34" charset="0"/>
              </a:rPr>
              <a:t>ist</a:t>
            </a:r>
            <a:r>
              <a:rPr lang="en-US" altLang="en-US" sz="2400" dirty="0">
                <a:solidFill>
                  <a:srgbClr val="FFFF99"/>
                </a:solidFill>
                <a:effectLst/>
                <a:latin typeface="Arial" panose="020B0604020202020204" pitchFamily="34" charset="0"/>
              </a:rPr>
              <a:t> der </a:t>
            </a:r>
            <a:r>
              <a:rPr lang="en-US" altLang="en-US" sz="2400" dirty="0" err="1">
                <a:solidFill>
                  <a:srgbClr val="FFFF99"/>
                </a:solidFill>
                <a:effectLst/>
                <a:latin typeface="Arial" panose="020B0604020202020204" pitchFamily="34" charset="0"/>
              </a:rPr>
              <a:t>Wächter</a:t>
            </a:r>
            <a:r>
              <a:rPr lang="en-US" altLang="en-US" sz="2400" dirty="0">
                <a:solidFill>
                  <a:srgbClr val="FFFF99"/>
                </a:solidFill>
                <a:effectLst/>
                <a:latin typeface="Arial" panose="020B0604020202020204" pitchFamily="34" charset="0"/>
              </a:rPr>
              <a:t> </a:t>
            </a:r>
            <a:r>
              <a:rPr lang="en-US" altLang="en-US" sz="2400" dirty="0" err="1">
                <a:solidFill>
                  <a:srgbClr val="FFFF99"/>
                </a:solidFill>
                <a:effectLst/>
                <a:latin typeface="Arial" panose="020B0604020202020204" pitchFamily="34" charset="0"/>
              </a:rPr>
              <a:t>Israels</a:t>
            </a:r>
            <a:r>
              <a:rPr lang="en-US" altLang="en-US" sz="2400" b="1" dirty="0">
                <a:solidFill>
                  <a:srgbClr val="FFFF99"/>
                </a:solidFill>
                <a:effectLst/>
                <a:latin typeface="Arial" panose="020B0604020202020204" pitchFamily="34" charset="0"/>
              </a:rPr>
              <a:t> </a:t>
            </a:r>
            <a:r>
              <a:rPr lang="en-US" altLang="en-US" sz="2000" dirty="0">
                <a:solidFill>
                  <a:srgbClr val="FFFF99"/>
                </a:solidFill>
                <a:effectLst/>
                <a:latin typeface="Arial Narrow" panose="020B0604020202020204" pitchFamily="34" charset="0"/>
              </a:rPr>
              <a:t>(</a:t>
            </a:r>
            <a:r>
              <a:rPr lang="en-US" altLang="en-US" sz="2000" dirty="0" err="1">
                <a:solidFill>
                  <a:srgbClr val="FFFF99"/>
                </a:solidFill>
                <a:effectLst/>
                <a:latin typeface="Arial Narrow" panose="020B0604020202020204" pitchFamily="34" charset="0"/>
              </a:rPr>
              <a:t>vgl</a:t>
            </a:r>
            <a:r>
              <a:rPr lang="en-US" altLang="en-US" sz="2000" dirty="0">
                <a:solidFill>
                  <a:srgbClr val="FFFF99"/>
                </a:solidFill>
                <a:effectLst/>
                <a:latin typeface="Arial Narrow" panose="020B0604020202020204" pitchFamily="34" charset="0"/>
              </a:rPr>
              <a:t>. Dan 12,1).</a:t>
            </a:r>
            <a:endParaRPr lang="en-US" altLang="en-US" sz="2400" dirty="0">
              <a:solidFill>
                <a:srgbClr val="FFFF99"/>
              </a:solidFill>
              <a:effectLst/>
              <a:latin typeface="Arial" panose="020B0604020202020204" pitchFamily="34" charset="0"/>
            </a:endParaRPr>
          </a:p>
        </p:txBody>
      </p:sp>
      <p:sp>
        <p:nvSpPr>
          <p:cNvPr id="248837" name="Rectangle 5">
            <a:extLst>
              <a:ext uri="{FF2B5EF4-FFF2-40B4-BE49-F238E27FC236}">
                <a16:creationId xmlns:a16="http://schemas.microsoft.com/office/drawing/2014/main" id="{C9DEA45F-17D8-264E-97CD-C3D7E6D762EE}"/>
              </a:ext>
            </a:extLst>
          </p:cNvPr>
          <p:cNvSpPr>
            <a:spLocks noGrp="1" noChangeArrowheads="1"/>
          </p:cNvSpPr>
          <p:nvPr>
            <p:ph type="body" sz="half" idx="2"/>
          </p:nvPr>
        </p:nvSpPr>
        <p:spPr>
          <a:xfrm>
            <a:off x="4495800" y="1143000"/>
            <a:ext cx="4495800" cy="5638800"/>
          </a:xfrm>
        </p:spPr>
        <p:txBody>
          <a:bodyPr/>
          <a:lstStyle/>
          <a:p>
            <a:pPr eaLnBrk="1" hangingPunct="1">
              <a:lnSpc>
                <a:spcPct val="90000"/>
              </a:lnSpc>
              <a:buFont typeface="Wingdings" pitchFamily="2" charset="2"/>
              <a:buNone/>
              <a:defRPr/>
            </a:pPr>
            <a:r>
              <a:rPr lang="en-US" altLang="en-US" sz="2400" dirty="0">
                <a:latin typeface="Eras Demi ITC" pitchFamily="34" charset="0"/>
              </a:rPr>
              <a:t>Die </a:t>
            </a:r>
            <a:r>
              <a:rPr lang="en-US" altLang="en-US" sz="2400" dirty="0" err="1">
                <a:latin typeface="Eras Demi ITC" pitchFamily="34" charset="0"/>
              </a:rPr>
              <a:t>Feindschaft</a:t>
            </a:r>
            <a:r>
              <a:rPr lang="en-US" altLang="en-US" sz="2400" dirty="0">
                <a:latin typeface="Eras Demi ITC" pitchFamily="34" charset="0"/>
              </a:rPr>
              <a:t> der </a:t>
            </a:r>
            <a:r>
              <a:rPr lang="en-US" altLang="en-US" sz="2400" dirty="0" err="1">
                <a:latin typeface="Eras Demi ITC" pitchFamily="34" charset="0"/>
              </a:rPr>
              <a:t>gefalle-nen</a:t>
            </a:r>
            <a:r>
              <a:rPr lang="en-US" altLang="en-US" sz="2400" dirty="0">
                <a:latin typeface="Eras Demi ITC" pitchFamily="34" charset="0"/>
              </a:rPr>
              <a:t> Engel der </a:t>
            </a:r>
            <a:r>
              <a:rPr lang="en-US" altLang="en-US" sz="2400" dirty="0" err="1">
                <a:latin typeface="Eras Demi ITC" pitchFamily="34" charset="0"/>
              </a:rPr>
              <a:t>Perser</a:t>
            </a:r>
            <a:r>
              <a:rPr lang="en-US" altLang="en-US" sz="2400" dirty="0">
                <a:latin typeface="Eras Demi ITC" pitchFamily="34" charset="0"/>
              </a:rPr>
              <a:t> und </a:t>
            </a:r>
            <a:r>
              <a:rPr lang="en-US" altLang="en-US" sz="2400" dirty="0" err="1">
                <a:latin typeface="Eras Demi ITC" pitchFamily="34" charset="0"/>
              </a:rPr>
              <a:t>Griechen</a:t>
            </a:r>
            <a:r>
              <a:rPr lang="en-US" altLang="en-US" sz="2400" dirty="0">
                <a:latin typeface="Eras Demi ITC" pitchFamily="34" charset="0"/>
              </a:rPr>
              <a:t> </a:t>
            </a:r>
            <a:r>
              <a:rPr lang="en-US" altLang="en-US" sz="2400" dirty="0" err="1">
                <a:latin typeface="Eras Demi ITC" pitchFamily="34" charset="0"/>
              </a:rPr>
              <a:t>gegen</a:t>
            </a:r>
            <a:r>
              <a:rPr lang="en-US" altLang="en-US" sz="2400" dirty="0">
                <a:latin typeface="Eras Demi ITC" pitchFamily="34" charset="0"/>
              </a:rPr>
              <a:t> Michael </a:t>
            </a:r>
            <a:r>
              <a:rPr lang="en-US" altLang="en-US" sz="2400" dirty="0" err="1">
                <a:latin typeface="Eras Demi ITC" pitchFamily="34" charset="0"/>
              </a:rPr>
              <a:t>können</a:t>
            </a:r>
            <a:r>
              <a:rPr lang="en-US" altLang="en-US" sz="2400" dirty="0">
                <a:latin typeface="Eras Demi ITC" pitchFamily="34" charset="0"/>
              </a:rPr>
              <a:t> </a:t>
            </a:r>
            <a:r>
              <a:rPr lang="en-US" altLang="en-US" sz="2400" dirty="0" err="1">
                <a:latin typeface="Eras Demi ITC" pitchFamily="34" charset="0"/>
              </a:rPr>
              <a:t>mit</a:t>
            </a:r>
            <a:r>
              <a:rPr lang="en-US" altLang="en-US" sz="2400" dirty="0">
                <a:latin typeface="Eras Demi ITC" pitchFamily="34" charset="0"/>
              </a:rPr>
              <a:t> dem </a:t>
            </a:r>
            <a:r>
              <a:rPr lang="en-US" altLang="en-US" sz="2400" dirty="0" err="1">
                <a:latin typeface="Eras Demi ITC" pitchFamily="34" charset="0"/>
              </a:rPr>
              <a:t>histori-schen</a:t>
            </a:r>
            <a:r>
              <a:rPr lang="en-US" altLang="en-US" sz="2400" dirty="0">
                <a:latin typeface="Eras Demi ITC" pitchFamily="34" charset="0"/>
              </a:rPr>
              <a:t> </a:t>
            </a:r>
            <a:r>
              <a:rPr lang="en-US" altLang="en-US" sz="2400" dirty="0" err="1">
                <a:latin typeface="Eras Demi ITC" pitchFamily="34" charset="0"/>
              </a:rPr>
              <a:t>Versuch</a:t>
            </a:r>
            <a:r>
              <a:rPr lang="en-US" altLang="en-US" sz="2400" dirty="0">
                <a:latin typeface="Eras Demi ITC" pitchFamily="34" charset="0"/>
              </a:rPr>
              <a:t> </a:t>
            </a:r>
            <a:r>
              <a:rPr lang="en-US" altLang="en-US" sz="2400" dirty="0" err="1">
                <a:latin typeface="Eras Demi ITC" pitchFamily="34" charset="0"/>
              </a:rPr>
              <a:t>verbunden</a:t>
            </a:r>
            <a:r>
              <a:rPr lang="en-US" altLang="en-US" sz="2400" dirty="0">
                <a:latin typeface="Eras Demi ITC" pitchFamily="34" charset="0"/>
              </a:rPr>
              <a:t> sein, das Volk </a:t>
            </a:r>
            <a:r>
              <a:rPr lang="en-US" altLang="en-US" sz="2400" dirty="0" err="1">
                <a:latin typeface="Eras Demi ITC" pitchFamily="34" charset="0"/>
              </a:rPr>
              <a:t>Israels</a:t>
            </a:r>
            <a:r>
              <a:rPr lang="en-US" altLang="en-US" sz="2400" dirty="0">
                <a:latin typeface="Eras Demi ITC" pitchFamily="34" charset="0"/>
              </a:rPr>
              <a:t> </a:t>
            </a:r>
            <a:r>
              <a:rPr lang="en-US" altLang="en-US" sz="2400" dirty="0" err="1">
                <a:latin typeface="Eras Demi ITC" pitchFamily="34" charset="0"/>
              </a:rPr>
              <a:t>auszulöschen</a:t>
            </a:r>
            <a:r>
              <a:rPr lang="en-US" altLang="en-US" sz="2400" dirty="0">
                <a:latin typeface="Eras Demi ITC" pitchFamily="34" charset="0"/>
              </a:rPr>
              <a:t>:</a:t>
            </a:r>
          </a:p>
          <a:p>
            <a:pPr lvl="1" eaLnBrk="1" hangingPunct="1">
              <a:lnSpc>
                <a:spcPct val="90000"/>
              </a:lnSpc>
              <a:buFont typeface="Wingdings" panose="05000000000000000000" pitchFamily="2" charset="2"/>
              <a:buChar char="§"/>
              <a:defRPr/>
            </a:pPr>
            <a:r>
              <a:rPr lang="en-US" altLang="en-US" sz="2000" i="1" dirty="0" err="1">
                <a:latin typeface="Arial" panose="020B0604020202020204" pitchFamily="34" charset="0"/>
              </a:rPr>
              <a:t>Persien</a:t>
            </a:r>
            <a:r>
              <a:rPr lang="en-US" altLang="en-US" sz="2000" i="1" dirty="0">
                <a:latin typeface="Arial" panose="020B0604020202020204" pitchFamily="34" charset="0"/>
              </a:rPr>
              <a:t> (Buch Ester)</a:t>
            </a:r>
          </a:p>
          <a:p>
            <a:pPr lvl="1" eaLnBrk="1" hangingPunct="1">
              <a:lnSpc>
                <a:spcPct val="90000"/>
              </a:lnSpc>
              <a:buFont typeface="Wingdings" panose="05000000000000000000" pitchFamily="2" charset="2"/>
              <a:buChar char="§"/>
              <a:defRPr/>
            </a:pPr>
            <a:r>
              <a:rPr lang="en-US" altLang="en-US" sz="2000" i="1" dirty="0" err="1">
                <a:latin typeface="Arial" panose="020B0604020202020204" pitchFamily="34" charset="0"/>
              </a:rPr>
              <a:t>Griechen</a:t>
            </a:r>
            <a:r>
              <a:rPr lang="en-US" altLang="en-US" sz="2000" i="1" dirty="0">
                <a:latin typeface="Arial" panose="020B0604020202020204" pitchFamily="34" charset="0"/>
              </a:rPr>
              <a:t> (1 &amp; 2 </a:t>
            </a:r>
            <a:r>
              <a:rPr lang="en-US" altLang="en-US" sz="2000" i="1" dirty="0" err="1">
                <a:latin typeface="Arial" panose="020B0604020202020204" pitchFamily="34" charset="0"/>
              </a:rPr>
              <a:t>Makkabäer</a:t>
            </a:r>
            <a:r>
              <a:rPr lang="en-US" altLang="en-US" sz="2000" i="1" dirty="0">
                <a:latin typeface="Arial" panose="020B0604020202020204" pitchFamily="34" charset="0"/>
              </a:rPr>
              <a:t>)</a:t>
            </a:r>
          </a:p>
          <a:p>
            <a:pPr eaLnBrk="1" hangingPunct="1">
              <a:lnSpc>
                <a:spcPct val="90000"/>
              </a:lnSpc>
              <a:buFont typeface="Wingdings" pitchFamily="2" charset="2"/>
              <a:buNone/>
              <a:defRPr/>
            </a:pPr>
            <a:endParaRPr lang="en-US" altLang="en-US" sz="2000" i="1" dirty="0">
              <a:latin typeface="Arial" panose="020B0604020202020204" pitchFamily="34" charset="0"/>
            </a:endParaRPr>
          </a:p>
          <a:p>
            <a:pPr eaLnBrk="1" hangingPunct="1">
              <a:lnSpc>
                <a:spcPct val="90000"/>
              </a:lnSpc>
              <a:buFont typeface="Wingdings" pitchFamily="2" charset="2"/>
              <a:buNone/>
              <a:defRPr/>
            </a:pPr>
            <a:r>
              <a:rPr lang="en-US" altLang="en-US" sz="2400" i="1" dirty="0">
                <a:solidFill>
                  <a:srgbClr val="FFCC00"/>
                </a:solidFill>
                <a:latin typeface="Eras Demi ITC" pitchFamily="34" charset="0"/>
              </a:rPr>
              <a:t>Die Last von Daniels </a:t>
            </a:r>
            <a:r>
              <a:rPr lang="en-US" altLang="en-US" sz="2400" i="1" dirty="0" err="1">
                <a:solidFill>
                  <a:srgbClr val="FFCC00"/>
                </a:solidFill>
                <a:latin typeface="Eras Demi ITC" pitchFamily="34" charset="0"/>
              </a:rPr>
              <a:t>vierter</a:t>
            </a:r>
            <a:r>
              <a:rPr lang="en-US" altLang="en-US" sz="2400" i="1" dirty="0">
                <a:solidFill>
                  <a:srgbClr val="FFCC00"/>
                </a:solidFill>
                <a:latin typeface="Eras Demi ITC" pitchFamily="34" charset="0"/>
              </a:rPr>
              <a:t> </a:t>
            </a:r>
            <a:r>
              <a:rPr lang="en-US" altLang="en-US" sz="2400" i="1" dirty="0" err="1">
                <a:solidFill>
                  <a:srgbClr val="FFCC00"/>
                </a:solidFill>
                <a:latin typeface="Eras Demi ITC" pitchFamily="34" charset="0"/>
              </a:rPr>
              <a:t>apokalyptischen</a:t>
            </a:r>
            <a:r>
              <a:rPr lang="en-US" altLang="en-US" sz="2400" i="1" dirty="0">
                <a:solidFill>
                  <a:srgbClr val="FFCC00"/>
                </a:solidFill>
                <a:latin typeface="Eras Demi ITC" pitchFamily="34" charset="0"/>
              </a:rPr>
              <a:t> Vision, </a:t>
            </a:r>
            <a:r>
              <a:rPr lang="en-US" altLang="en-US" sz="2400" i="1" dirty="0" err="1">
                <a:solidFill>
                  <a:srgbClr val="FFCC00"/>
                </a:solidFill>
                <a:latin typeface="Eras Demi ITC" pitchFamily="34" charset="0"/>
              </a:rPr>
              <a:t>betrifft</a:t>
            </a:r>
            <a:r>
              <a:rPr lang="en-US" altLang="en-US" sz="2400" i="1" dirty="0">
                <a:solidFill>
                  <a:srgbClr val="FFCC00"/>
                </a:solidFill>
                <a:latin typeface="Eras Demi ITC" pitchFamily="34" charset="0"/>
              </a:rPr>
              <a:t> </a:t>
            </a:r>
            <a:r>
              <a:rPr lang="en-US" altLang="en-US" sz="2400" i="1" dirty="0" err="1">
                <a:solidFill>
                  <a:srgbClr val="FFCC00"/>
                </a:solidFill>
                <a:latin typeface="Eras Demi ITC" pitchFamily="34" charset="0"/>
              </a:rPr>
              <a:t>vor</a:t>
            </a:r>
            <a:r>
              <a:rPr lang="en-US" altLang="en-US" sz="2400" i="1" dirty="0">
                <a:solidFill>
                  <a:srgbClr val="FFCC00"/>
                </a:solidFill>
                <a:latin typeface="Eras Demi ITC" pitchFamily="34" charset="0"/>
              </a:rPr>
              <a:t> </a:t>
            </a:r>
            <a:r>
              <a:rPr lang="en-US" altLang="en-US" sz="2400" i="1" dirty="0" err="1">
                <a:solidFill>
                  <a:srgbClr val="FFCC00"/>
                </a:solidFill>
                <a:latin typeface="Eras Demi ITC" pitchFamily="34" charset="0"/>
              </a:rPr>
              <a:t>allem</a:t>
            </a:r>
            <a:r>
              <a:rPr lang="en-US" altLang="en-US" sz="2400" i="1" dirty="0">
                <a:solidFill>
                  <a:srgbClr val="FFCC00"/>
                </a:solidFill>
                <a:latin typeface="Eras Demi ITC" pitchFamily="34" charset="0"/>
              </a:rPr>
              <a:t> die </a:t>
            </a:r>
            <a:r>
              <a:rPr lang="en-US" altLang="en-US" sz="2400" i="1" dirty="0" err="1">
                <a:solidFill>
                  <a:srgbClr val="FFCC00"/>
                </a:solidFill>
                <a:latin typeface="Eras Demi ITC" pitchFamily="34" charset="0"/>
              </a:rPr>
              <a:t>starke</a:t>
            </a:r>
            <a:r>
              <a:rPr lang="en-US" altLang="en-US" sz="2400" i="1" dirty="0">
                <a:solidFill>
                  <a:srgbClr val="FFCC00"/>
                </a:solidFill>
                <a:latin typeface="Eras Demi ITC" pitchFamily="34" charset="0"/>
              </a:rPr>
              <a:t> </a:t>
            </a:r>
            <a:r>
              <a:rPr lang="en-US" altLang="en-US" sz="2400" i="1" dirty="0" err="1">
                <a:solidFill>
                  <a:srgbClr val="FFCC00"/>
                </a:solidFill>
                <a:latin typeface="Eras Demi ITC" pitchFamily="34" charset="0"/>
              </a:rPr>
              <a:t>Verfolgung</a:t>
            </a:r>
            <a:r>
              <a:rPr lang="en-US" altLang="en-US" sz="2400" i="1" dirty="0">
                <a:solidFill>
                  <a:srgbClr val="FFCC00"/>
                </a:solidFill>
                <a:latin typeface="Eras Demi ITC" pitchFamily="34" charset="0"/>
              </a:rPr>
              <a:t> der </a:t>
            </a:r>
            <a:r>
              <a:rPr lang="en-US" altLang="en-US" sz="2400" i="1" dirty="0" err="1">
                <a:solidFill>
                  <a:srgbClr val="FFCC00"/>
                </a:solidFill>
                <a:latin typeface="Eras Demi ITC" pitchFamily="34" charset="0"/>
              </a:rPr>
              <a:t>Juden</a:t>
            </a:r>
            <a:r>
              <a:rPr lang="en-US" altLang="en-US" sz="2400" i="1" dirty="0">
                <a:solidFill>
                  <a:srgbClr val="FFCC00"/>
                </a:solidFill>
                <a:latin typeface="Eras Demi ITC" pitchFamily="34" charset="0"/>
              </a:rPr>
              <a:t> in der Zeit des </a:t>
            </a:r>
            <a:r>
              <a:rPr lang="en-US" altLang="en-US" sz="2400" i="1" dirty="0" err="1">
                <a:solidFill>
                  <a:srgbClr val="FFCC00"/>
                </a:solidFill>
                <a:latin typeface="Eras Demi ITC" pitchFamily="34" charset="0"/>
              </a:rPr>
              <a:t>Hellenismus</a:t>
            </a:r>
            <a:r>
              <a:rPr lang="en-US" altLang="en-US" sz="2400" i="1" dirty="0">
                <a:solidFill>
                  <a:srgbClr val="FFCC00"/>
                </a:solidFill>
                <a:latin typeface="Eras Demi ITC" pitchFamily="34" charset="0"/>
              </a:rPr>
              <a:t>.</a:t>
            </a:r>
          </a:p>
        </p:txBody>
      </p:sp>
      <p:sp>
        <p:nvSpPr>
          <p:cNvPr id="6" name="Slide Number Placeholder 5">
            <a:extLst>
              <a:ext uri="{FF2B5EF4-FFF2-40B4-BE49-F238E27FC236}">
                <a16:creationId xmlns:a16="http://schemas.microsoft.com/office/drawing/2014/main" id="{989C7E4D-7994-5A4F-8954-DCD1E4BC0BD2}"/>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147</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8836">
                                            <p:bg/>
                                          </p:spTgt>
                                        </p:tgtEl>
                                        <p:attrNameLst>
                                          <p:attrName>style.visibility</p:attrName>
                                        </p:attrNameLst>
                                      </p:cBhvr>
                                      <p:to>
                                        <p:strVal val="visible"/>
                                      </p:to>
                                    </p:set>
                                    <p:animEffect transition="in" filter="dissolve">
                                      <p:cBhvr>
                                        <p:cTn id="7" dur="500"/>
                                        <p:tgtEl>
                                          <p:spTgt spid="24883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8836">
                                            <p:txEl>
                                              <p:pRg st="0" end="0"/>
                                            </p:txEl>
                                          </p:spTgt>
                                        </p:tgtEl>
                                        <p:attrNameLst>
                                          <p:attrName>style.visibility</p:attrName>
                                        </p:attrNameLst>
                                      </p:cBhvr>
                                      <p:to>
                                        <p:strVal val="visible"/>
                                      </p:to>
                                    </p:set>
                                    <p:animEffect transition="in" filter="dissolve">
                                      <p:cBhvr>
                                        <p:cTn id="10" dur="500"/>
                                        <p:tgtEl>
                                          <p:spTgt spid="24883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48836">
                                            <p:txEl>
                                              <p:pRg st="2" end="2"/>
                                            </p:txEl>
                                          </p:spTgt>
                                        </p:tgtEl>
                                        <p:attrNameLst>
                                          <p:attrName>style.visibility</p:attrName>
                                        </p:attrNameLst>
                                      </p:cBhvr>
                                      <p:to>
                                        <p:strVal val="visible"/>
                                      </p:to>
                                    </p:set>
                                    <p:animEffect transition="in" filter="wipe(left)">
                                      <p:cBhvr>
                                        <p:cTn id="15" dur="500"/>
                                        <p:tgtEl>
                                          <p:spTgt spid="248836">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248837">
                                            <p:txEl>
                                              <p:pRg st="0" end="0"/>
                                            </p:txEl>
                                          </p:spTgt>
                                        </p:tgtEl>
                                        <p:attrNameLst>
                                          <p:attrName>style.visibility</p:attrName>
                                        </p:attrNameLst>
                                      </p:cBhvr>
                                      <p:to>
                                        <p:strVal val="visible"/>
                                      </p:to>
                                    </p:set>
                                    <p:anim calcmode="lin" valueType="num">
                                      <p:cBhvr additive="base">
                                        <p:cTn id="20" dur="500" fill="hold"/>
                                        <p:tgtEl>
                                          <p:spTgt spid="248837">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48837">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48837">
                                            <p:txEl>
                                              <p:pRg st="1" end="1"/>
                                            </p:txEl>
                                          </p:spTgt>
                                        </p:tgtEl>
                                        <p:attrNameLst>
                                          <p:attrName>style.visibility</p:attrName>
                                        </p:attrNameLst>
                                      </p:cBhvr>
                                      <p:to>
                                        <p:strVal val="visible"/>
                                      </p:to>
                                    </p:set>
                                    <p:anim calcmode="lin" valueType="num">
                                      <p:cBhvr additive="base">
                                        <p:cTn id="24" dur="500" fill="hold"/>
                                        <p:tgtEl>
                                          <p:spTgt spid="24883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48837">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48837">
                                            <p:txEl>
                                              <p:pRg st="2" end="2"/>
                                            </p:txEl>
                                          </p:spTgt>
                                        </p:tgtEl>
                                        <p:attrNameLst>
                                          <p:attrName>style.visibility</p:attrName>
                                        </p:attrNameLst>
                                      </p:cBhvr>
                                      <p:to>
                                        <p:strVal val="visible"/>
                                      </p:to>
                                    </p:set>
                                    <p:anim calcmode="lin" valueType="num">
                                      <p:cBhvr additive="base">
                                        <p:cTn id="28" dur="500" fill="hold"/>
                                        <p:tgtEl>
                                          <p:spTgt spid="248837">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4883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248837">
                                            <p:txEl>
                                              <p:pRg st="4" end="4"/>
                                            </p:txEl>
                                          </p:spTgt>
                                        </p:tgtEl>
                                        <p:attrNameLst>
                                          <p:attrName>style.visibility</p:attrName>
                                        </p:attrNameLst>
                                      </p:cBhvr>
                                      <p:to>
                                        <p:strVal val="visible"/>
                                      </p:to>
                                    </p:set>
                                    <p:anim calcmode="lin" valueType="num">
                                      <p:cBhvr additive="base">
                                        <p:cTn id="34" dur="500" fill="hold"/>
                                        <p:tgtEl>
                                          <p:spTgt spid="248837">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4883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6" grpId="0" uiExpand="1" build="p" animBg="1"/>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0677DC12-DFD6-7A45-8675-2D94F1A7EB1C}"/>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8C0ADF5F-D41F-7F43-B0D7-EC229618F45B}" type="slidenum">
              <a:rPr lang="en-US" altLang="en-US" sz="1200">
                <a:latin typeface="Tahoma" panose="020B0604030504040204" pitchFamily="34" charset="0"/>
              </a:rPr>
              <a:pPr/>
              <a:t>148</a:t>
            </a:fld>
            <a:endParaRPr lang="en-US" altLang="en-US" sz="1200">
              <a:latin typeface="Tahoma" panose="020B0604030504040204" pitchFamily="34" charset="0"/>
            </a:endParaRPr>
          </a:p>
        </p:txBody>
      </p:sp>
      <p:sp>
        <p:nvSpPr>
          <p:cNvPr id="263170" name="Rectangle 2">
            <a:extLst>
              <a:ext uri="{FF2B5EF4-FFF2-40B4-BE49-F238E27FC236}">
                <a16:creationId xmlns:a16="http://schemas.microsoft.com/office/drawing/2014/main" id="{A0918F5B-8BD0-9B4D-861A-B238305D37BD}"/>
              </a:ext>
            </a:extLst>
          </p:cNvPr>
          <p:cNvSpPr>
            <a:spLocks noGrp="1" noChangeArrowheads="1"/>
          </p:cNvSpPr>
          <p:nvPr>
            <p:ph type="title"/>
          </p:nvPr>
        </p:nvSpPr>
        <p:spPr>
          <a:xfrm>
            <a:off x="457200" y="381000"/>
            <a:ext cx="8229600" cy="914400"/>
          </a:xfrm>
        </p:spPr>
        <p:txBody>
          <a:bodyPr/>
          <a:lstStyle/>
          <a:p>
            <a:pPr eaLnBrk="1" hangingPunct="1">
              <a:defRPr/>
            </a:pPr>
            <a:br>
              <a:rPr lang="en-US" altLang="en-US" sz="4800" dirty="0">
                <a:latin typeface="Matura MT Script Capitals" pitchFamily="66" charset="0"/>
              </a:rPr>
            </a:br>
            <a:r>
              <a:rPr lang="en-US" altLang="en-US" sz="4800" dirty="0" err="1">
                <a:solidFill>
                  <a:srgbClr val="FFFF99"/>
                </a:solidFill>
                <a:latin typeface="Matura MT Script Capitals" pitchFamily="66" charset="0"/>
              </a:rPr>
              <a:t>Persische</a:t>
            </a:r>
            <a:r>
              <a:rPr lang="en-US" altLang="en-US" sz="4800" dirty="0">
                <a:solidFill>
                  <a:srgbClr val="FFFF99"/>
                </a:solidFill>
                <a:latin typeface="Matura MT Script Capitals" pitchFamily="66" charset="0"/>
              </a:rPr>
              <a:t> &amp; </a:t>
            </a:r>
            <a:r>
              <a:rPr lang="en-US" altLang="en-US" sz="4800" dirty="0" err="1">
                <a:solidFill>
                  <a:srgbClr val="FFFF99"/>
                </a:solidFill>
                <a:latin typeface="Matura MT Script Capitals" pitchFamily="66" charset="0"/>
              </a:rPr>
              <a:t>Griechische</a:t>
            </a:r>
            <a:r>
              <a:rPr lang="en-US" altLang="en-US" sz="4800" dirty="0">
                <a:solidFill>
                  <a:srgbClr val="FFFF99"/>
                </a:solidFill>
                <a:latin typeface="Matura MT Script Capitals" pitchFamily="66" charset="0"/>
              </a:rPr>
              <a:t> </a:t>
            </a:r>
            <a:r>
              <a:rPr lang="en-US" altLang="en-US" sz="4800" dirty="0" err="1">
                <a:solidFill>
                  <a:srgbClr val="FFFF99"/>
                </a:solidFill>
                <a:latin typeface="Matura MT Script Capitals" pitchFamily="66" charset="0"/>
              </a:rPr>
              <a:t>Chronologie</a:t>
            </a:r>
            <a:br>
              <a:rPr lang="en-US" altLang="en-US" sz="4800" dirty="0">
                <a:solidFill>
                  <a:srgbClr val="FFFF99"/>
                </a:solidFill>
                <a:latin typeface="Matura MT Script Capitals" pitchFamily="66" charset="0"/>
              </a:rPr>
            </a:br>
            <a:endParaRPr lang="en-US" altLang="en-US" sz="4800" dirty="0">
              <a:solidFill>
                <a:srgbClr val="FFFF99"/>
              </a:solidFill>
              <a:latin typeface="Matura MT Script Capitals" pitchFamily="66" charset="0"/>
            </a:endParaRPr>
          </a:p>
        </p:txBody>
      </p:sp>
      <p:sp>
        <p:nvSpPr>
          <p:cNvPr id="263172" name="Rectangle 4">
            <a:extLst>
              <a:ext uri="{FF2B5EF4-FFF2-40B4-BE49-F238E27FC236}">
                <a16:creationId xmlns:a16="http://schemas.microsoft.com/office/drawing/2014/main" id="{3D25BF14-06BD-5B43-89BC-283E6DC4C0F6}"/>
              </a:ext>
            </a:extLst>
          </p:cNvPr>
          <p:cNvSpPr>
            <a:spLocks noGrp="1" noChangeArrowheads="1"/>
          </p:cNvSpPr>
          <p:nvPr>
            <p:ph type="body" sz="half" idx="1"/>
          </p:nvPr>
        </p:nvSpPr>
        <p:spPr>
          <a:xfrm>
            <a:off x="152400" y="1600200"/>
            <a:ext cx="4191000" cy="5029200"/>
          </a:xfrm>
          <a:solidFill>
            <a:srgbClr val="000000"/>
          </a:solidFill>
          <a:ln w="19050">
            <a:solidFill>
              <a:schemeClr val="tx1"/>
            </a:solidFill>
            <a:miter lim="800000"/>
            <a:headEnd/>
            <a:tailEnd/>
          </a:ln>
        </p:spPr>
        <p:txBody>
          <a:bodyPr/>
          <a:lstStyle/>
          <a:p>
            <a:pPr eaLnBrk="1" hangingPunct="1">
              <a:lnSpc>
                <a:spcPct val="90000"/>
              </a:lnSpc>
              <a:buFont typeface="Wingdings" pitchFamily="2" charset="2"/>
              <a:buNone/>
              <a:defRPr/>
            </a:pPr>
            <a:endParaRPr lang="en-US" altLang="en-US" sz="1200" i="1" dirty="0">
              <a:effectLst>
                <a:outerShdw blurRad="38100" dist="38100" dir="2700000" algn="tl">
                  <a:srgbClr val="8C0000"/>
                </a:outerShdw>
              </a:effectLst>
              <a:latin typeface="Arial Narrow" panose="020B0606020202030204" pitchFamily="34" charset="0"/>
            </a:endParaRPr>
          </a:p>
          <a:p>
            <a:pPr eaLnBrk="1" hangingPunct="1">
              <a:lnSpc>
                <a:spcPct val="90000"/>
              </a:lnSpc>
              <a:buFont typeface="Wingdings" pitchFamily="2" charset="2"/>
              <a:buNone/>
              <a:defRPr/>
            </a:pPr>
            <a:r>
              <a:rPr lang="en-US" altLang="en-US" sz="1800" b="1" i="1" dirty="0">
                <a:solidFill>
                  <a:schemeClr val="folHlink"/>
                </a:solidFill>
                <a:effectLst/>
                <a:latin typeface="Arial Narrow" panose="020B0606020202030204" pitchFamily="34" charset="0"/>
              </a:rPr>
              <a:t>“…</a:t>
            </a:r>
            <a:r>
              <a:rPr lang="en-US" altLang="en-US" sz="1800" b="1" i="1" dirty="0" err="1">
                <a:solidFill>
                  <a:schemeClr val="folHlink"/>
                </a:solidFill>
                <a:effectLst/>
                <a:latin typeface="Arial Narrow" panose="020B0606020202030204" pitchFamily="34" charset="0"/>
              </a:rPr>
              <a:t>drei</a:t>
            </a:r>
            <a:r>
              <a:rPr lang="en-US" altLang="en-US" sz="1800" b="1" i="1" dirty="0">
                <a:solidFill>
                  <a:schemeClr val="folHlink"/>
                </a:solidFill>
                <a:effectLst/>
                <a:latin typeface="Arial Narrow" panose="020B0606020202030204" pitchFamily="34" charset="0"/>
              </a:rPr>
              <a:t> </a:t>
            </a:r>
            <a:r>
              <a:rPr lang="en-US" altLang="en-US" sz="1800" b="1" i="1" dirty="0" err="1">
                <a:solidFill>
                  <a:schemeClr val="folHlink"/>
                </a:solidFill>
                <a:effectLst/>
                <a:latin typeface="Arial Narrow" panose="020B0606020202030204" pitchFamily="34" charset="0"/>
              </a:rPr>
              <a:t>weitere</a:t>
            </a:r>
            <a:r>
              <a:rPr lang="en-US" altLang="en-US" sz="1800" b="1" i="1" dirty="0">
                <a:solidFill>
                  <a:schemeClr val="folHlink"/>
                </a:solidFill>
                <a:effectLst/>
                <a:latin typeface="Arial Narrow" panose="020B0606020202030204" pitchFamily="34" charset="0"/>
              </a:rPr>
              <a:t> </a:t>
            </a:r>
            <a:r>
              <a:rPr lang="en-US" altLang="en-US" sz="1800" b="1" i="1" dirty="0" err="1">
                <a:solidFill>
                  <a:schemeClr val="folHlink"/>
                </a:solidFill>
                <a:effectLst/>
                <a:latin typeface="Arial Narrow" panose="020B0606020202030204" pitchFamily="34" charset="0"/>
              </a:rPr>
              <a:t>Könige</a:t>
            </a:r>
            <a:r>
              <a:rPr lang="en-US" altLang="en-US" sz="1800" b="1" i="1" dirty="0">
                <a:solidFill>
                  <a:schemeClr val="folHlink"/>
                </a:solidFill>
                <a:effectLst/>
                <a:latin typeface="Arial Narrow" panose="020B0606020202030204" pitchFamily="34" charset="0"/>
              </a:rPr>
              <a:t> </a:t>
            </a:r>
            <a:r>
              <a:rPr lang="en-US" altLang="en-US" sz="1800" b="1" i="1" dirty="0" err="1">
                <a:solidFill>
                  <a:schemeClr val="folHlink"/>
                </a:solidFill>
                <a:effectLst/>
                <a:latin typeface="Arial Narrow" panose="020B0606020202030204" pitchFamily="34" charset="0"/>
              </a:rPr>
              <a:t>werden</a:t>
            </a:r>
            <a:r>
              <a:rPr lang="en-US" altLang="en-US" sz="1800" b="1" i="1" dirty="0">
                <a:solidFill>
                  <a:schemeClr val="folHlink"/>
                </a:solidFill>
                <a:effectLst/>
                <a:latin typeface="Arial Narrow" panose="020B0606020202030204" pitchFamily="34" charset="0"/>
              </a:rPr>
              <a:t> in </a:t>
            </a:r>
            <a:r>
              <a:rPr lang="en-US" altLang="en-US" sz="1800" b="1" i="1" dirty="0" err="1">
                <a:solidFill>
                  <a:schemeClr val="folHlink"/>
                </a:solidFill>
                <a:effectLst/>
                <a:latin typeface="Arial Narrow" panose="020B0606020202030204" pitchFamily="34" charset="0"/>
              </a:rPr>
              <a:t>Persien</a:t>
            </a:r>
            <a:r>
              <a:rPr lang="en-US" altLang="en-US" sz="1800" b="1" i="1" dirty="0">
                <a:solidFill>
                  <a:schemeClr val="folHlink"/>
                </a:solidFill>
                <a:effectLst/>
                <a:latin typeface="Arial Narrow" panose="020B0606020202030204" pitchFamily="34" charset="0"/>
              </a:rPr>
              <a:t> </a:t>
            </a:r>
            <a:r>
              <a:rPr lang="en-US" altLang="en-US" sz="1800" b="1" i="1" dirty="0" err="1">
                <a:solidFill>
                  <a:schemeClr val="folHlink"/>
                </a:solidFill>
                <a:effectLst/>
                <a:latin typeface="Arial Narrow" panose="020B0606020202030204" pitchFamily="34" charset="0"/>
              </a:rPr>
              <a:t>aufstehen</a:t>
            </a:r>
            <a:r>
              <a:rPr lang="en-US" altLang="en-US" sz="1800" b="1" i="1" dirty="0">
                <a:solidFill>
                  <a:schemeClr val="folHlink"/>
                </a:solidFill>
                <a:effectLst/>
                <a:latin typeface="Arial Narrow" panose="020B0606020202030204" pitchFamily="34" charset="0"/>
              </a:rPr>
              <a:t>,” (Dan 11,2a)</a:t>
            </a:r>
            <a:endParaRPr lang="en-US" altLang="en-US" sz="1800" b="1" dirty="0">
              <a:solidFill>
                <a:schemeClr val="folHlink"/>
              </a:solidFill>
              <a:effectLst/>
              <a:latin typeface="Haettenschweiler" pitchFamily="34" charset="0"/>
            </a:endParaRPr>
          </a:p>
          <a:p>
            <a:pPr eaLnBrk="1" hangingPunct="1">
              <a:lnSpc>
                <a:spcPct val="90000"/>
              </a:lnSpc>
              <a:buFont typeface="Wingdings" pitchFamily="2" charset="2"/>
              <a:buNone/>
              <a:defRPr/>
            </a:pPr>
            <a:r>
              <a:rPr lang="en-US" altLang="en-US" dirty="0" err="1">
                <a:solidFill>
                  <a:srgbClr val="FFFF99"/>
                </a:solidFill>
                <a:effectLst/>
                <a:latin typeface="Haettenschweiler" pitchFamily="34" charset="0"/>
              </a:rPr>
              <a:t>Kyrus</a:t>
            </a:r>
            <a:r>
              <a:rPr lang="en-US" altLang="en-US" dirty="0">
                <a:solidFill>
                  <a:srgbClr val="FFFF99"/>
                </a:solidFill>
                <a:effectLst/>
                <a:latin typeface="Haettenschweiler" pitchFamily="34" charset="0"/>
              </a:rPr>
              <a:t> der Grosse</a:t>
            </a:r>
            <a:r>
              <a:rPr lang="en-US" altLang="en-US" sz="1800" dirty="0">
                <a:solidFill>
                  <a:srgbClr val="FFFF99"/>
                </a:solidFill>
                <a:effectLst/>
                <a:latin typeface="Arial Narrow" panose="020B0606020202030204" pitchFamily="34" charset="0"/>
              </a:rPr>
              <a:t> </a:t>
            </a:r>
            <a:r>
              <a:rPr lang="en-US" altLang="en-US" sz="2000" dirty="0">
                <a:solidFill>
                  <a:srgbClr val="FFFF99"/>
                </a:solidFill>
                <a:effectLst/>
                <a:latin typeface="Arial Narrow" panose="020B0606020202030204" pitchFamily="34" charset="0"/>
              </a:rPr>
              <a:t>(550-529 </a:t>
            </a:r>
            <a:r>
              <a:rPr lang="en-US" altLang="en-US" sz="2000" dirty="0" err="1">
                <a:solidFill>
                  <a:srgbClr val="FFFF99"/>
                </a:solidFill>
                <a:effectLst/>
                <a:latin typeface="Arial Narrow" panose="020B0606020202030204" pitchFamily="34" charset="0"/>
              </a:rPr>
              <a:t>v.Chr</a:t>
            </a:r>
            <a:r>
              <a:rPr lang="en-US" altLang="en-US" sz="2000" dirty="0">
                <a:solidFill>
                  <a:srgbClr val="FFFF99"/>
                </a:solidFill>
                <a:effectLst/>
                <a:latin typeface="Arial Narrow" panose="020B0606020202030204" pitchFamily="34" charset="0"/>
              </a:rPr>
              <a:t>.)</a:t>
            </a:r>
            <a:endParaRPr lang="en-US" altLang="en-US" dirty="0">
              <a:solidFill>
                <a:srgbClr val="FFFF99"/>
              </a:solidFill>
              <a:effectLst/>
              <a:latin typeface="Haettenschweiler" pitchFamily="34" charset="0"/>
            </a:endParaRPr>
          </a:p>
          <a:p>
            <a:pPr eaLnBrk="1" hangingPunct="1">
              <a:lnSpc>
                <a:spcPct val="90000"/>
              </a:lnSpc>
              <a:buFont typeface="Wingdings" pitchFamily="2" charset="2"/>
              <a:buNone/>
              <a:defRPr/>
            </a:pPr>
            <a:r>
              <a:rPr lang="en-US" altLang="en-US" dirty="0" err="1">
                <a:solidFill>
                  <a:srgbClr val="FFFF99"/>
                </a:solidFill>
                <a:effectLst/>
                <a:latin typeface="Haettenschweiler" pitchFamily="34" charset="0"/>
              </a:rPr>
              <a:t>Kambyses</a:t>
            </a:r>
            <a:r>
              <a:rPr lang="en-US" altLang="en-US" sz="2000" dirty="0">
                <a:solidFill>
                  <a:srgbClr val="FFFF99"/>
                </a:solidFill>
                <a:effectLst/>
                <a:latin typeface="Arial Narrow" panose="020B0606020202030204" pitchFamily="34" charset="0"/>
              </a:rPr>
              <a:t> (529-523 </a:t>
            </a:r>
            <a:r>
              <a:rPr lang="en-US" altLang="en-US" sz="2000" dirty="0" err="1">
                <a:solidFill>
                  <a:srgbClr val="FFFF99"/>
                </a:solidFill>
                <a:effectLst/>
                <a:latin typeface="Arial Narrow" panose="020B0606020202030204" pitchFamily="34" charset="0"/>
              </a:rPr>
              <a:t>v.Chr</a:t>
            </a:r>
            <a:r>
              <a:rPr lang="en-US" altLang="en-US" sz="2000" dirty="0">
                <a:solidFill>
                  <a:srgbClr val="FFFF99"/>
                </a:solidFill>
                <a:effectLst/>
                <a:latin typeface="Arial Narrow" panose="020B0606020202030204" pitchFamily="34" charset="0"/>
              </a:rPr>
              <a:t>.)</a:t>
            </a:r>
            <a:endParaRPr lang="en-US" altLang="en-US" dirty="0">
              <a:solidFill>
                <a:srgbClr val="FFFF99"/>
              </a:solidFill>
              <a:effectLst/>
              <a:latin typeface="Haettenschweiler" pitchFamily="34" charset="0"/>
            </a:endParaRPr>
          </a:p>
          <a:p>
            <a:pPr eaLnBrk="1" hangingPunct="1">
              <a:lnSpc>
                <a:spcPct val="90000"/>
              </a:lnSpc>
              <a:buFont typeface="Wingdings" pitchFamily="2" charset="2"/>
              <a:buNone/>
              <a:defRPr/>
            </a:pPr>
            <a:r>
              <a:rPr lang="en-US" altLang="en-US" dirty="0">
                <a:solidFill>
                  <a:srgbClr val="FFFF99"/>
                </a:solidFill>
                <a:effectLst/>
                <a:latin typeface="Haettenschweiler" pitchFamily="34" charset="0"/>
              </a:rPr>
              <a:t>Darius I</a:t>
            </a:r>
            <a:r>
              <a:rPr lang="en-US" altLang="en-US" sz="2000" dirty="0">
                <a:solidFill>
                  <a:srgbClr val="FFFF99"/>
                </a:solidFill>
                <a:effectLst/>
                <a:latin typeface="Arial Narrow" panose="020B0606020202030204" pitchFamily="34" charset="0"/>
              </a:rPr>
              <a:t> (522-486 </a:t>
            </a:r>
            <a:r>
              <a:rPr lang="en-US" altLang="en-US" sz="2000" dirty="0" err="1">
                <a:solidFill>
                  <a:srgbClr val="FFFF99"/>
                </a:solidFill>
                <a:effectLst/>
                <a:latin typeface="Arial Narrow" panose="020B0606020202030204" pitchFamily="34" charset="0"/>
              </a:rPr>
              <a:t>v.Chr</a:t>
            </a:r>
            <a:r>
              <a:rPr lang="en-US" altLang="en-US" sz="2000" dirty="0">
                <a:solidFill>
                  <a:srgbClr val="FFFF99"/>
                </a:solidFill>
                <a:effectLst/>
                <a:latin typeface="Arial Narrow" panose="020B0606020202030204" pitchFamily="34" charset="0"/>
              </a:rPr>
              <a:t>.)</a:t>
            </a:r>
          </a:p>
          <a:p>
            <a:pPr eaLnBrk="1" hangingPunct="1">
              <a:lnSpc>
                <a:spcPct val="90000"/>
              </a:lnSpc>
              <a:buFont typeface="Wingdings" pitchFamily="2" charset="2"/>
              <a:buNone/>
              <a:defRPr/>
            </a:pPr>
            <a:endParaRPr lang="en-US" altLang="en-US" dirty="0">
              <a:solidFill>
                <a:srgbClr val="FFFF99"/>
              </a:solidFill>
              <a:effectLst/>
              <a:latin typeface="Haettenschweiler" pitchFamily="34" charset="0"/>
            </a:endParaRPr>
          </a:p>
          <a:p>
            <a:pPr eaLnBrk="1" hangingPunct="1">
              <a:lnSpc>
                <a:spcPct val="90000"/>
              </a:lnSpc>
              <a:buFont typeface="Wingdings" pitchFamily="2" charset="2"/>
              <a:buNone/>
              <a:defRPr/>
            </a:pPr>
            <a:r>
              <a:rPr lang="en-US" altLang="en-US" sz="1800" b="1" i="1" dirty="0">
                <a:solidFill>
                  <a:schemeClr val="folHlink"/>
                </a:solidFill>
                <a:effectLst/>
                <a:latin typeface="Arial Narrow" panose="020B0606020202030204" pitchFamily="34" charset="0"/>
              </a:rPr>
              <a:t>“…und </a:t>
            </a:r>
            <a:r>
              <a:rPr lang="en-US" altLang="en-US" sz="1800" b="1" i="1" dirty="0" err="1">
                <a:solidFill>
                  <a:schemeClr val="folHlink"/>
                </a:solidFill>
                <a:effectLst/>
                <a:latin typeface="Arial Narrow" panose="020B0606020202030204" pitchFamily="34" charset="0"/>
              </a:rPr>
              <a:t>dann</a:t>
            </a:r>
            <a:r>
              <a:rPr lang="en-US" altLang="en-US" sz="1800" b="1" i="1" dirty="0">
                <a:solidFill>
                  <a:schemeClr val="folHlink"/>
                </a:solidFill>
                <a:effectLst/>
                <a:latin typeface="Arial Narrow" panose="020B0606020202030204" pitchFamily="34" charset="0"/>
              </a:rPr>
              <a:t> </a:t>
            </a:r>
            <a:r>
              <a:rPr lang="en-US" altLang="en-US" sz="1800" b="1" i="1" dirty="0" err="1">
                <a:solidFill>
                  <a:schemeClr val="folHlink"/>
                </a:solidFill>
                <a:effectLst/>
                <a:latin typeface="Arial Narrow" panose="020B0606020202030204" pitchFamily="34" charset="0"/>
              </a:rPr>
              <a:t>ein</a:t>
            </a:r>
            <a:r>
              <a:rPr lang="en-US" altLang="en-US" sz="1800" b="1" i="1" dirty="0">
                <a:solidFill>
                  <a:schemeClr val="folHlink"/>
                </a:solidFill>
                <a:effectLst/>
                <a:latin typeface="Arial Narrow" panose="020B0606020202030204" pitchFamily="34" charset="0"/>
              </a:rPr>
              <a:t> </a:t>
            </a:r>
            <a:r>
              <a:rPr lang="en-US" altLang="en-US" sz="1800" b="1" i="1" dirty="0" err="1">
                <a:solidFill>
                  <a:schemeClr val="folHlink"/>
                </a:solidFill>
                <a:effectLst/>
                <a:latin typeface="Arial Narrow" panose="020B0606020202030204" pitchFamily="34" charset="0"/>
              </a:rPr>
              <a:t>Vierter</a:t>
            </a:r>
            <a:r>
              <a:rPr lang="en-US" altLang="en-US" sz="1800" b="1" i="1" dirty="0">
                <a:solidFill>
                  <a:schemeClr val="folHlink"/>
                </a:solidFill>
                <a:effectLst/>
                <a:latin typeface="Arial Narrow" panose="020B0606020202030204" pitchFamily="34" charset="0"/>
              </a:rPr>
              <a:t>…” (Dan 11,2b)</a:t>
            </a:r>
          </a:p>
          <a:p>
            <a:pPr eaLnBrk="1" hangingPunct="1">
              <a:lnSpc>
                <a:spcPct val="90000"/>
              </a:lnSpc>
              <a:buFont typeface="Wingdings" pitchFamily="2" charset="2"/>
              <a:buNone/>
              <a:defRPr/>
            </a:pPr>
            <a:r>
              <a:rPr lang="en-US" altLang="en-US" dirty="0">
                <a:solidFill>
                  <a:srgbClr val="FFFF99"/>
                </a:solidFill>
                <a:effectLst/>
                <a:latin typeface="Haettenschweiler" pitchFamily="34" charset="0"/>
              </a:rPr>
              <a:t>Xerxes I</a:t>
            </a:r>
            <a:r>
              <a:rPr lang="en-US" altLang="en-US" sz="2000" dirty="0">
                <a:solidFill>
                  <a:srgbClr val="FFFF99"/>
                </a:solidFill>
                <a:effectLst/>
                <a:latin typeface="Arial Narrow" panose="020B0606020202030204" pitchFamily="34" charset="0"/>
              </a:rPr>
              <a:t> (486-465 </a:t>
            </a:r>
            <a:r>
              <a:rPr lang="en-US" altLang="en-US" sz="2000" dirty="0" err="1">
                <a:solidFill>
                  <a:srgbClr val="FFFF99"/>
                </a:solidFill>
                <a:effectLst/>
                <a:latin typeface="Arial Narrow" panose="020B0606020202030204" pitchFamily="34" charset="0"/>
              </a:rPr>
              <a:t>v.Chr</a:t>
            </a:r>
            <a:r>
              <a:rPr lang="en-US" altLang="en-US" sz="2000" dirty="0">
                <a:solidFill>
                  <a:srgbClr val="FFFF99"/>
                </a:solidFill>
                <a:effectLst/>
                <a:latin typeface="Arial Narrow" panose="020B0606020202030204" pitchFamily="34" charset="0"/>
              </a:rPr>
              <a:t>.)</a:t>
            </a:r>
            <a:endParaRPr lang="en-US" altLang="en-US" sz="1800" b="1" i="1" dirty="0">
              <a:solidFill>
                <a:schemeClr val="folHlink"/>
              </a:solidFill>
              <a:effectLst/>
              <a:latin typeface="Arial Narrow" panose="020B0606020202030204" pitchFamily="34" charset="0"/>
            </a:endParaRPr>
          </a:p>
        </p:txBody>
      </p:sp>
      <p:sp>
        <p:nvSpPr>
          <p:cNvPr id="263173" name="Rectangle 5">
            <a:extLst>
              <a:ext uri="{FF2B5EF4-FFF2-40B4-BE49-F238E27FC236}">
                <a16:creationId xmlns:a16="http://schemas.microsoft.com/office/drawing/2014/main" id="{F25A85B0-02F2-8A41-989E-A4DADC318CE2}"/>
              </a:ext>
            </a:extLst>
          </p:cNvPr>
          <p:cNvSpPr>
            <a:spLocks noGrp="1" noChangeArrowheads="1"/>
          </p:cNvSpPr>
          <p:nvPr>
            <p:ph type="body" sz="half" idx="2"/>
          </p:nvPr>
        </p:nvSpPr>
        <p:spPr>
          <a:xfrm>
            <a:off x="4419600" y="1600200"/>
            <a:ext cx="4572000" cy="5029200"/>
          </a:xfrm>
          <a:solidFill>
            <a:srgbClr val="FFFF99"/>
          </a:solidFill>
          <a:ln w="19050">
            <a:solidFill>
              <a:srgbClr val="000000"/>
            </a:solidFill>
            <a:miter lim="800000"/>
            <a:headEnd/>
            <a:tailEnd/>
          </a:ln>
        </p:spPr>
        <p:txBody>
          <a:bodyPr/>
          <a:lstStyle/>
          <a:p>
            <a:pPr eaLnBrk="1" hangingPunct="1">
              <a:lnSpc>
                <a:spcPct val="90000"/>
              </a:lnSpc>
              <a:buFont typeface="Wingdings" pitchFamily="2" charset="2"/>
              <a:buNone/>
              <a:defRPr/>
            </a:pPr>
            <a:endParaRPr lang="en-US" altLang="en-US" sz="2000" i="1" dirty="0">
              <a:latin typeface="Arial Narrow" panose="020B0606020202030204" pitchFamily="34" charset="0"/>
            </a:endParaRPr>
          </a:p>
          <a:p>
            <a:pPr eaLnBrk="1" hangingPunct="1">
              <a:lnSpc>
                <a:spcPct val="90000"/>
              </a:lnSpc>
              <a:buFont typeface="Wingdings" pitchFamily="2" charset="2"/>
              <a:buNone/>
              <a:defRPr/>
            </a:pPr>
            <a:r>
              <a:rPr lang="en-US" altLang="en-US" sz="2000" b="1" i="1" dirty="0">
                <a:solidFill>
                  <a:schemeClr val="accent1"/>
                </a:solidFill>
                <a:latin typeface="Arial Narrow" panose="020B0606020202030204" pitchFamily="34" charset="0"/>
              </a:rPr>
              <a:t>“Dann </a:t>
            </a:r>
            <a:r>
              <a:rPr lang="en-US" altLang="en-US" sz="2000" b="1" i="1" dirty="0" err="1">
                <a:solidFill>
                  <a:schemeClr val="accent1"/>
                </a:solidFill>
                <a:latin typeface="Arial Narrow" panose="020B0606020202030204" pitchFamily="34" charset="0"/>
              </a:rPr>
              <a:t>wird</a:t>
            </a:r>
            <a:r>
              <a:rPr lang="en-US" altLang="en-US" sz="2000" b="1" i="1" dirty="0">
                <a:solidFill>
                  <a:schemeClr val="accent1"/>
                </a:solidFill>
                <a:latin typeface="Arial Narrow" panose="020B0606020202030204" pitchFamily="34" charset="0"/>
              </a:rPr>
              <a:t> </a:t>
            </a:r>
            <a:r>
              <a:rPr lang="en-US" altLang="en-US" sz="2000" b="1" i="1" dirty="0" err="1">
                <a:solidFill>
                  <a:schemeClr val="accent1"/>
                </a:solidFill>
                <a:latin typeface="Arial Narrow" panose="020B0606020202030204" pitchFamily="34" charset="0"/>
              </a:rPr>
              <a:t>ein</a:t>
            </a:r>
            <a:r>
              <a:rPr lang="en-US" altLang="en-US" sz="2000" b="1" i="1" dirty="0">
                <a:solidFill>
                  <a:schemeClr val="accent1"/>
                </a:solidFill>
                <a:latin typeface="Arial Narrow" panose="020B0606020202030204" pitchFamily="34" charset="0"/>
              </a:rPr>
              <a:t> </a:t>
            </a:r>
            <a:r>
              <a:rPr lang="en-US" altLang="en-US" sz="2000" b="1" i="1" dirty="0" err="1">
                <a:solidFill>
                  <a:schemeClr val="accent1"/>
                </a:solidFill>
                <a:latin typeface="Arial Narrow" panose="020B0606020202030204" pitchFamily="34" charset="0"/>
              </a:rPr>
              <a:t>mächtiger</a:t>
            </a:r>
            <a:r>
              <a:rPr lang="en-US" altLang="en-US" sz="2000" b="1" i="1" dirty="0">
                <a:solidFill>
                  <a:schemeClr val="accent1"/>
                </a:solidFill>
                <a:latin typeface="Arial Narrow" panose="020B0606020202030204" pitchFamily="34" charset="0"/>
              </a:rPr>
              <a:t> König </a:t>
            </a:r>
            <a:r>
              <a:rPr lang="en-US" altLang="en-US" sz="2000" b="1" i="1" dirty="0" err="1">
                <a:solidFill>
                  <a:schemeClr val="accent1"/>
                </a:solidFill>
                <a:latin typeface="Arial Narrow" panose="020B0606020202030204" pitchFamily="34" charset="0"/>
              </a:rPr>
              <a:t>erschei-nen</a:t>
            </a:r>
            <a:r>
              <a:rPr lang="en-US" altLang="en-US" sz="2000" b="1" i="1" dirty="0">
                <a:solidFill>
                  <a:schemeClr val="accent1"/>
                </a:solidFill>
                <a:latin typeface="Arial Narrow" panose="020B0606020202030204" pitchFamily="34" charset="0"/>
              </a:rPr>
              <a:t>, </a:t>
            </a:r>
            <a:r>
              <a:rPr lang="en-US" altLang="en-US" sz="2000" b="1" i="1" dirty="0" err="1">
                <a:solidFill>
                  <a:schemeClr val="accent1"/>
                </a:solidFill>
                <a:latin typeface="Arial Narrow" panose="020B0606020202030204" pitchFamily="34" charset="0"/>
              </a:rPr>
              <a:t>mit</a:t>
            </a:r>
            <a:r>
              <a:rPr lang="en-US" altLang="en-US" sz="2000" b="1" i="1" dirty="0">
                <a:solidFill>
                  <a:schemeClr val="accent1"/>
                </a:solidFill>
                <a:latin typeface="Arial Narrow" panose="020B0606020202030204" pitchFamily="34" charset="0"/>
              </a:rPr>
              <a:t> grosser </a:t>
            </a:r>
            <a:r>
              <a:rPr lang="en-US" altLang="en-US" sz="2000" b="1" i="1" dirty="0" err="1">
                <a:solidFill>
                  <a:schemeClr val="accent1"/>
                </a:solidFill>
                <a:latin typeface="Arial Narrow" panose="020B0606020202030204" pitchFamily="34" charset="0"/>
              </a:rPr>
              <a:t>Macht</a:t>
            </a:r>
            <a:r>
              <a:rPr lang="en-US" altLang="en-US" sz="2000" b="1" i="1" dirty="0">
                <a:solidFill>
                  <a:schemeClr val="accent1"/>
                </a:solidFill>
                <a:latin typeface="Arial Narrow" panose="020B0606020202030204" pitchFamily="34" charset="0"/>
              </a:rPr>
              <a:t> </a:t>
            </a:r>
            <a:r>
              <a:rPr lang="en-US" altLang="en-US" sz="2000" b="1" i="1" dirty="0" err="1">
                <a:solidFill>
                  <a:schemeClr val="accent1"/>
                </a:solidFill>
                <a:latin typeface="Arial Narrow" panose="020B0606020202030204" pitchFamily="34" charset="0"/>
              </a:rPr>
              <a:t>herrschend</a:t>
            </a:r>
            <a:r>
              <a:rPr lang="en-US" altLang="en-US" sz="2000" b="1" i="1" dirty="0">
                <a:solidFill>
                  <a:schemeClr val="accent1"/>
                </a:solidFill>
                <a:latin typeface="Arial Narrow" panose="020B0606020202030204" pitchFamily="34" charset="0"/>
              </a:rPr>
              <a:t>…” (Da. 11,3)</a:t>
            </a:r>
            <a:endParaRPr lang="en-US" altLang="en-US" sz="3600" b="1" i="1" dirty="0">
              <a:solidFill>
                <a:schemeClr val="accent1"/>
              </a:solidFill>
              <a:latin typeface="Arial Narrow" panose="020B0606020202030204" pitchFamily="34" charset="0"/>
            </a:endParaRPr>
          </a:p>
          <a:p>
            <a:pPr eaLnBrk="1" hangingPunct="1">
              <a:lnSpc>
                <a:spcPct val="90000"/>
              </a:lnSpc>
              <a:buFont typeface="Wingdings" pitchFamily="2" charset="2"/>
              <a:buNone/>
              <a:defRPr/>
            </a:pPr>
            <a:r>
              <a:rPr lang="en-US" altLang="en-US" sz="3600" dirty="0">
                <a:solidFill>
                  <a:schemeClr val="bg1"/>
                </a:solidFill>
                <a:effectLst/>
                <a:latin typeface="Haettenschweiler" pitchFamily="34" charset="0"/>
              </a:rPr>
              <a:t>Alexander der Grosse</a:t>
            </a:r>
            <a:r>
              <a:rPr lang="en-US" altLang="en-US" sz="2400" dirty="0">
                <a:solidFill>
                  <a:schemeClr val="bg1"/>
                </a:solidFill>
                <a:effectLst/>
                <a:latin typeface="Arial Narrow" panose="020B0606020202030204" pitchFamily="34" charset="0"/>
              </a:rPr>
              <a:t> </a:t>
            </a:r>
            <a:r>
              <a:rPr lang="en-US" altLang="en-US" sz="2000" b="1" dirty="0">
                <a:solidFill>
                  <a:schemeClr val="bg1"/>
                </a:solidFill>
                <a:effectLst/>
                <a:latin typeface="Arial Narrow" panose="020B0606020202030204" pitchFamily="34" charset="0"/>
              </a:rPr>
              <a:t>(356-323 </a:t>
            </a:r>
            <a:r>
              <a:rPr lang="en-US" altLang="en-US" sz="2000" b="1" dirty="0" err="1">
                <a:solidFill>
                  <a:schemeClr val="bg1"/>
                </a:solidFill>
                <a:effectLst/>
                <a:latin typeface="Arial Narrow" panose="020B0606020202030204" pitchFamily="34" charset="0"/>
              </a:rPr>
              <a:t>v.Chr</a:t>
            </a:r>
            <a:r>
              <a:rPr lang="en-US" altLang="en-US" sz="2000" b="1" dirty="0">
                <a:solidFill>
                  <a:schemeClr val="bg1"/>
                </a:solidFill>
                <a:effectLst/>
                <a:latin typeface="Arial Narrow" panose="020B0606020202030204" pitchFamily="34" charset="0"/>
              </a:rPr>
              <a:t>.)</a:t>
            </a:r>
          </a:p>
          <a:p>
            <a:pPr eaLnBrk="1" hangingPunct="1">
              <a:lnSpc>
                <a:spcPct val="90000"/>
              </a:lnSpc>
              <a:buFont typeface="Wingdings" pitchFamily="2" charset="2"/>
              <a:buNone/>
              <a:defRPr/>
            </a:pPr>
            <a:r>
              <a:rPr lang="en-US" altLang="en-US" sz="2000" b="1" i="1" dirty="0">
                <a:solidFill>
                  <a:schemeClr val="accent1"/>
                </a:solidFill>
                <a:latin typeface="Arial Narrow" panose="020B0606020202030204" pitchFamily="34" charset="0"/>
              </a:rPr>
              <a:t>“…sein Reich </a:t>
            </a:r>
            <a:r>
              <a:rPr lang="en-US" altLang="en-US" sz="2000" b="1" i="1" dirty="0" err="1">
                <a:solidFill>
                  <a:schemeClr val="accent1"/>
                </a:solidFill>
                <a:latin typeface="Arial Narrow" panose="020B0606020202030204" pitchFamily="34" charset="0"/>
              </a:rPr>
              <a:t>wird</a:t>
            </a:r>
            <a:r>
              <a:rPr lang="en-US" altLang="en-US" sz="2000" b="1" i="1" dirty="0">
                <a:solidFill>
                  <a:schemeClr val="accent1"/>
                </a:solidFill>
                <a:latin typeface="Arial Narrow" panose="020B0606020202030204" pitchFamily="34" charset="0"/>
              </a:rPr>
              <a:t> </a:t>
            </a:r>
            <a:r>
              <a:rPr lang="en-US" altLang="en-US" sz="2000" b="1" i="1" dirty="0" err="1">
                <a:solidFill>
                  <a:schemeClr val="accent1"/>
                </a:solidFill>
                <a:latin typeface="Arial Narrow" panose="020B0606020202030204" pitchFamily="34" charset="0"/>
              </a:rPr>
              <a:t>zerbrochen</a:t>
            </a:r>
            <a:r>
              <a:rPr lang="en-US" altLang="en-US" sz="2000" b="1" i="1" dirty="0">
                <a:solidFill>
                  <a:schemeClr val="accent1"/>
                </a:solidFill>
                <a:latin typeface="Arial Narrow" panose="020B0606020202030204" pitchFamily="34" charset="0"/>
              </a:rPr>
              <a:t> und </a:t>
            </a:r>
            <a:r>
              <a:rPr lang="en-US" altLang="en-US" sz="2000" b="1" i="1" dirty="0" err="1">
                <a:solidFill>
                  <a:schemeClr val="accent1"/>
                </a:solidFill>
                <a:latin typeface="Arial Narrow" panose="020B0606020202030204" pitchFamily="34" charset="0"/>
              </a:rPr>
              <a:t>verteilt</a:t>
            </a:r>
            <a:r>
              <a:rPr lang="en-US" altLang="en-US" sz="2000" b="1" i="1" dirty="0">
                <a:solidFill>
                  <a:schemeClr val="accent1"/>
                </a:solidFill>
                <a:latin typeface="Arial Narrow" panose="020B0606020202030204" pitchFamily="34" charset="0"/>
              </a:rPr>
              <a:t> in die </a:t>
            </a:r>
            <a:r>
              <a:rPr lang="en-US" altLang="en-US" sz="2000" b="1" i="1" dirty="0" err="1">
                <a:solidFill>
                  <a:schemeClr val="accent1"/>
                </a:solidFill>
                <a:latin typeface="Arial Narrow" panose="020B0606020202030204" pitchFamily="34" charset="0"/>
              </a:rPr>
              <a:t>vier</a:t>
            </a:r>
            <a:r>
              <a:rPr lang="en-US" altLang="en-US" sz="2000" b="1" i="1" dirty="0">
                <a:solidFill>
                  <a:schemeClr val="accent1"/>
                </a:solidFill>
                <a:latin typeface="Arial Narrow" panose="020B0606020202030204" pitchFamily="34" charset="0"/>
              </a:rPr>
              <a:t> </a:t>
            </a:r>
            <a:r>
              <a:rPr lang="en-US" altLang="en-US" sz="2000" b="1" i="1" dirty="0" err="1">
                <a:solidFill>
                  <a:schemeClr val="accent1"/>
                </a:solidFill>
                <a:latin typeface="Arial Narrow" panose="020B0606020202030204" pitchFamily="34" charset="0"/>
              </a:rPr>
              <a:t>Winde</a:t>
            </a:r>
            <a:r>
              <a:rPr lang="en-US" altLang="en-US" sz="2000" b="1" i="1" dirty="0">
                <a:solidFill>
                  <a:schemeClr val="accent1"/>
                </a:solidFill>
                <a:latin typeface="Arial Narrow" panose="020B0606020202030204" pitchFamily="34" charset="0"/>
              </a:rPr>
              <a:t>…” (Dan 11,4a)</a:t>
            </a:r>
          </a:p>
          <a:p>
            <a:pPr eaLnBrk="1" hangingPunct="1">
              <a:lnSpc>
                <a:spcPct val="90000"/>
              </a:lnSpc>
              <a:buFont typeface="Wingdings" pitchFamily="2" charset="2"/>
              <a:buNone/>
              <a:defRPr/>
            </a:pPr>
            <a:endParaRPr lang="en-US" altLang="en-US" sz="800" b="1" i="1" dirty="0">
              <a:solidFill>
                <a:schemeClr val="accent1"/>
              </a:solidFill>
              <a:latin typeface="Haettenschweiler" pitchFamily="34" charset="0"/>
            </a:endParaRPr>
          </a:p>
          <a:p>
            <a:pPr eaLnBrk="1" hangingPunct="1">
              <a:lnSpc>
                <a:spcPct val="90000"/>
              </a:lnSpc>
              <a:buFont typeface="Wingdings" pitchFamily="2" charset="2"/>
              <a:buNone/>
              <a:defRPr/>
            </a:pPr>
            <a:r>
              <a:rPr lang="en-US" altLang="en-US" sz="2000" b="1" i="1" dirty="0">
                <a:solidFill>
                  <a:schemeClr val="accent1"/>
                </a:solidFill>
                <a:latin typeface="Arial Narrow" panose="020B0606020202030204" pitchFamily="34" charset="0"/>
              </a:rPr>
              <a:t>“…der König des </a:t>
            </a:r>
            <a:r>
              <a:rPr lang="en-US" altLang="en-US" sz="2000" b="1" i="1" dirty="0" err="1">
                <a:solidFill>
                  <a:schemeClr val="accent1"/>
                </a:solidFill>
                <a:latin typeface="Arial Narrow" panose="020B0606020202030204" pitchFamily="34" charset="0"/>
              </a:rPr>
              <a:t>Südens</a:t>
            </a:r>
            <a:r>
              <a:rPr lang="en-US" altLang="en-US" sz="2000" b="1" i="1" dirty="0">
                <a:solidFill>
                  <a:schemeClr val="accent1"/>
                </a:solidFill>
                <a:latin typeface="Arial Narrow" panose="020B0606020202030204" pitchFamily="34" charset="0"/>
              </a:rPr>
              <a:t>…” (Dan 11,5a)</a:t>
            </a:r>
          </a:p>
          <a:p>
            <a:pPr eaLnBrk="1" hangingPunct="1">
              <a:lnSpc>
                <a:spcPct val="90000"/>
              </a:lnSpc>
              <a:buFont typeface="Wingdings" pitchFamily="2" charset="2"/>
              <a:buNone/>
              <a:defRPr/>
            </a:pPr>
            <a:r>
              <a:rPr lang="en-US" altLang="en-US" sz="3600" dirty="0" err="1">
                <a:solidFill>
                  <a:schemeClr val="bg1"/>
                </a:solidFill>
                <a:effectLst/>
                <a:latin typeface="Haettenschweiler" pitchFamily="34" charset="0"/>
              </a:rPr>
              <a:t>Ptolemäus</a:t>
            </a:r>
            <a:r>
              <a:rPr lang="en-US" altLang="en-US" sz="3600" dirty="0">
                <a:solidFill>
                  <a:schemeClr val="bg1"/>
                </a:solidFill>
                <a:effectLst/>
                <a:latin typeface="Haettenschweiler" pitchFamily="34" charset="0"/>
              </a:rPr>
              <a:t> I</a:t>
            </a:r>
            <a:r>
              <a:rPr lang="en-US" altLang="en-US" sz="2400" dirty="0">
                <a:solidFill>
                  <a:schemeClr val="bg1"/>
                </a:solidFill>
                <a:effectLst/>
                <a:latin typeface="Arial Narrow" panose="020B0606020202030204" pitchFamily="34" charset="0"/>
              </a:rPr>
              <a:t> </a:t>
            </a:r>
            <a:r>
              <a:rPr lang="en-US" altLang="en-US" sz="2000" b="1" dirty="0">
                <a:solidFill>
                  <a:schemeClr val="bg1"/>
                </a:solidFill>
                <a:effectLst/>
                <a:latin typeface="Arial Narrow" panose="020B0606020202030204" pitchFamily="34" charset="0"/>
              </a:rPr>
              <a:t>(305-282 </a:t>
            </a:r>
            <a:r>
              <a:rPr lang="en-US" altLang="en-US" sz="2000" b="1" dirty="0" err="1">
                <a:solidFill>
                  <a:schemeClr val="bg1"/>
                </a:solidFill>
                <a:effectLst/>
                <a:latin typeface="Arial Narrow" panose="020B0606020202030204" pitchFamily="34" charset="0"/>
              </a:rPr>
              <a:t>v.Chr</a:t>
            </a:r>
            <a:r>
              <a:rPr lang="en-US" altLang="en-US" sz="2000" b="1" dirty="0">
                <a:solidFill>
                  <a:schemeClr val="bg1"/>
                </a:solidFill>
                <a:effectLst/>
                <a:latin typeface="Arial Narrow" panose="020B0606020202030204" pitchFamily="34" charset="0"/>
              </a:rPr>
              <a:t>.</a:t>
            </a:r>
            <a:r>
              <a:rPr lang="en-US" altLang="en-US" sz="2400" b="1" dirty="0">
                <a:solidFill>
                  <a:schemeClr val="bg1"/>
                </a:solidFill>
                <a:effectLst/>
                <a:latin typeface="Arial Narrow" panose="020B0606020202030204" pitchFamily="34" charset="0"/>
              </a:rPr>
              <a:t>)</a:t>
            </a:r>
            <a:endParaRPr lang="en-US" altLang="en-US" sz="2000" b="1" i="1" dirty="0">
              <a:solidFill>
                <a:schemeClr val="accent1"/>
              </a:solidFill>
              <a:latin typeface="Arial Narrow" panose="020B0606020202030204" pitchFamily="34" charset="0"/>
            </a:endParaRPr>
          </a:p>
          <a:p>
            <a:pPr eaLnBrk="1" hangingPunct="1">
              <a:lnSpc>
                <a:spcPct val="90000"/>
              </a:lnSpc>
              <a:buFont typeface="Wingdings" pitchFamily="2" charset="2"/>
              <a:buNone/>
              <a:defRPr/>
            </a:pPr>
            <a:endParaRPr lang="en-US" altLang="en-US" sz="800" i="1" dirty="0">
              <a:solidFill>
                <a:schemeClr val="bg1"/>
              </a:solidFill>
              <a:latin typeface="Arial Narrow" panose="020B0606020202030204" pitchFamily="34" charset="0"/>
            </a:endParaRPr>
          </a:p>
          <a:p>
            <a:pPr eaLnBrk="1" hangingPunct="1">
              <a:lnSpc>
                <a:spcPct val="90000"/>
              </a:lnSpc>
              <a:buFont typeface="Wingdings" pitchFamily="2" charset="2"/>
              <a:buNone/>
              <a:defRPr/>
            </a:pPr>
            <a:r>
              <a:rPr lang="en-US" altLang="en-US" sz="2000" b="1" i="1" dirty="0">
                <a:solidFill>
                  <a:schemeClr val="accent1"/>
                </a:solidFill>
                <a:latin typeface="Arial Narrow" panose="020B0606020202030204" pitchFamily="34" charset="0"/>
              </a:rPr>
              <a:t>“…der König des </a:t>
            </a:r>
            <a:r>
              <a:rPr lang="en-US" altLang="en-US" sz="2000" b="1" i="1" dirty="0" err="1">
                <a:solidFill>
                  <a:schemeClr val="accent1"/>
                </a:solidFill>
                <a:latin typeface="Arial Narrow" panose="020B0606020202030204" pitchFamily="34" charset="0"/>
              </a:rPr>
              <a:t>Nordens</a:t>
            </a:r>
            <a:r>
              <a:rPr lang="en-US" altLang="en-US" sz="2000" b="1" i="1" dirty="0">
                <a:solidFill>
                  <a:schemeClr val="accent1"/>
                </a:solidFill>
                <a:latin typeface="Arial Narrow" panose="020B0606020202030204" pitchFamily="34" charset="0"/>
              </a:rPr>
              <a:t>…” (Dan 11,6b)</a:t>
            </a:r>
          </a:p>
          <a:p>
            <a:pPr eaLnBrk="1" hangingPunct="1">
              <a:lnSpc>
                <a:spcPct val="90000"/>
              </a:lnSpc>
              <a:buFont typeface="Wingdings" pitchFamily="2" charset="2"/>
              <a:buNone/>
              <a:defRPr/>
            </a:pPr>
            <a:r>
              <a:rPr lang="en-US" altLang="en-US" sz="3600" dirty="0" err="1">
                <a:solidFill>
                  <a:schemeClr val="bg1"/>
                </a:solidFill>
                <a:effectLst/>
                <a:latin typeface="Haettenschweiler" pitchFamily="34" charset="0"/>
              </a:rPr>
              <a:t>Seleukus</a:t>
            </a:r>
            <a:r>
              <a:rPr lang="en-US" altLang="en-US" sz="3600" dirty="0">
                <a:solidFill>
                  <a:schemeClr val="bg1"/>
                </a:solidFill>
                <a:effectLst/>
                <a:latin typeface="Haettenschweiler" pitchFamily="34" charset="0"/>
              </a:rPr>
              <a:t> I</a:t>
            </a:r>
            <a:r>
              <a:rPr lang="en-US" altLang="en-US" sz="2400" dirty="0">
                <a:solidFill>
                  <a:schemeClr val="bg1"/>
                </a:solidFill>
                <a:effectLst/>
                <a:latin typeface="Arial Narrow" panose="020B0606020202030204" pitchFamily="34" charset="0"/>
              </a:rPr>
              <a:t> </a:t>
            </a:r>
            <a:r>
              <a:rPr lang="en-US" altLang="en-US" sz="2000" b="1" dirty="0">
                <a:solidFill>
                  <a:schemeClr val="bg1"/>
                </a:solidFill>
                <a:effectLst/>
                <a:latin typeface="Arial Narrow" panose="020B0606020202030204" pitchFamily="34" charset="0"/>
              </a:rPr>
              <a:t>(312/11-281 </a:t>
            </a:r>
            <a:r>
              <a:rPr lang="en-US" altLang="en-US" sz="2000" b="1" dirty="0" err="1">
                <a:solidFill>
                  <a:schemeClr val="bg1"/>
                </a:solidFill>
                <a:effectLst/>
                <a:latin typeface="Arial Narrow" panose="020B0606020202030204" pitchFamily="34" charset="0"/>
              </a:rPr>
              <a:t>v.Chr</a:t>
            </a:r>
            <a:r>
              <a:rPr lang="en-US" altLang="en-US" sz="2000" b="1" dirty="0">
                <a:solidFill>
                  <a:schemeClr val="bg1"/>
                </a:solidFill>
                <a:effectLst/>
                <a:latin typeface="Arial Narrow" panose="020B0606020202030204" pitchFamily="34" charset="0"/>
              </a:rPr>
              <a:t>.)</a:t>
            </a:r>
            <a:endParaRPr lang="en-US" altLang="en-US" sz="2000" b="1" i="1" dirty="0">
              <a:solidFill>
                <a:schemeClr val="accent1"/>
              </a:solidFill>
              <a:latin typeface="Arial Narrow" panose="020B0606020202030204" pitchFamily="34" charset="0"/>
            </a:endParaRPr>
          </a:p>
        </p:txBody>
      </p:sp>
      <p:sp>
        <p:nvSpPr>
          <p:cNvPr id="6" name="Slide Number Placeholder 5">
            <a:extLst>
              <a:ext uri="{FF2B5EF4-FFF2-40B4-BE49-F238E27FC236}">
                <a16:creationId xmlns:a16="http://schemas.microsoft.com/office/drawing/2014/main" id="{BED5B4D3-38C8-2140-844A-F823C75B022F}"/>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148</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63172">
                                            <p:txEl>
                                              <p:pRg st="1" end="1"/>
                                            </p:txEl>
                                          </p:spTgt>
                                        </p:tgtEl>
                                        <p:attrNameLst>
                                          <p:attrName>style.visibility</p:attrName>
                                        </p:attrNameLst>
                                      </p:cBhvr>
                                      <p:to>
                                        <p:strVal val="visible"/>
                                      </p:to>
                                    </p:set>
                                    <p:anim calcmode="lin" valueType="num">
                                      <p:cBhvr>
                                        <p:cTn id="7" dur="500" fill="hold"/>
                                        <p:tgtEl>
                                          <p:spTgt spid="26317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6317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63172">
                                            <p:txEl>
                                              <p:pRg st="2" end="2"/>
                                            </p:txEl>
                                          </p:spTgt>
                                        </p:tgtEl>
                                        <p:attrNameLst>
                                          <p:attrName>style.visibility</p:attrName>
                                        </p:attrNameLst>
                                      </p:cBhvr>
                                      <p:to>
                                        <p:strVal val="visible"/>
                                      </p:to>
                                    </p:set>
                                    <p:anim calcmode="lin" valueType="num">
                                      <p:cBhvr>
                                        <p:cTn id="13" dur="500" fill="hold"/>
                                        <p:tgtEl>
                                          <p:spTgt spid="263172">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63172">
                                            <p:txEl>
                                              <p:pRg st="2" end="2"/>
                                            </p:txEl>
                                          </p:spTgt>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263172">
                                            <p:txEl>
                                              <p:pRg st="3" end="3"/>
                                            </p:txEl>
                                          </p:spTgt>
                                        </p:tgtEl>
                                        <p:attrNameLst>
                                          <p:attrName>style.visibility</p:attrName>
                                        </p:attrNameLst>
                                      </p:cBhvr>
                                      <p:to>
                                        <p:strVal val="visible"/>
                                      </p:to>
                                    </p:set>
                                    <p:anim calcmode="lin" valueType="num">
                                      <p:cBhvr>
                                        <p:cTn id="17" dur="500" fill="hold"/>
                                        <p:tgtEl>
                                          <p:spTgt spid="263172">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263172">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63172">
                                            <p:txEl>
                                              <p:pRg st="4" end="4"/>
                                            </p:txEl>
                                          </p:spTgt>
                                        </p:tgtEl>
                                        <p:attrNameLst>
                                          <p:attrName>style.visibility</p:attrName>
                                        </p:attrNameLst>
                                      </p:cBhvr>
                                      <p:to>
                                        <p:strVal val="visible"/>
                                      </p:to>
                                    </p:set>
                                    <p:anim calcmode="lin" valueType="num">
                                      <p:cBhvr>
                                        <p:cTn id="21" dur="500" fill="hold"/>
                                        <p:tgtEl>
                                          <p:spTgt spid="263172">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6317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263172">
                                            <p:txEl>
                                              <p:pRg st="6" end="6"/>
                                            </p:txEl>
                                          </p:spTgt>
                                        </p:tgtEl>
                                        <p:attrNameLst>
                                          <p:attrName>style.visibility</p:attrName>
                                        </p:attrNameLst>
                                      </p:cBhvr>
                                      <p:to>
                                        <p:strVal val="visible"/>
                                      </p:to>
                                    </p:set>
                                    <p:anim calcmode="lin" valueType="num">
                                      <p:cBhvr>
                                        <p:cTn id="27" dur="500" fill="hold"/>
                                        <p:tgtEl>
                                          <p:spTgt spid="263172">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263172">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263172">
                                            <p:txEl>
                                              <p:pRg st="7" end="7"/>
                                            </p:txEl>
                                          </p:spTgt>
                                        </p:tgtEl>
                                        <p:attrNameLst>
                                          <p:attrName>style.visibility</p:attrName>
                                        </p:attrNameLst>
                                      </p:cBhvr>
                                      <p:to>
                                        <p:strVal val="visible"/>
                                      </p:to>
                                    </p:set>
                                    <p:anim calcmode="lin" valueType="num">
                                      <p:cBhvr>
                                        <p:cTn id="33" dur="500" fill="hold"/>
                                        <p:tgtEl>
                                          <p:spTgt spid="263172">
                                            <p:txEl>
                                              <p:pRg st="7" end="7"/>
                                            </p:txEl>
                                          </p:spTgt>
                                        </p:tgtEl>
                                        <p:attrNameLst>
                                          <p:attrName>ppt_w</p:attrName>
                                        </p:attrNameLst>
                                      </p:cBhvr>
                                      <p:tavLst>
                                        <p:tav tm="0">
                                          <p:val>
                                            <p:fltVal val="0"/>
                                          </p:val>
                                        </p:tav>
                                        <p:tav tm="100000">
                                          <p:val>
                                            <p:strVal val="#ppt_w"/>
                                          </p:val>
                                        </p:tav>
                                      </p:tavLst>
                                    </p:anim>
                                    <p:anim calcmode="lin" valueType="num">
                                      <p:cBhvr>
                                        <p:cTn id="34" dur="500" fill="hold"/>
                                        <p:tgtEl>
                                          <p:spTgt spid="263172">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63173">
                                            <p:bg/>
                                          </p:spTgt>
                                        </p:tgtEl>
                                        <p:attrNameLst>
                                          <p:attrName>style.visibility</p:attrName>
                                        </p:attrNameLst>
                                      </p:cBhvr>
                                      <p:to>
                                        <p:strVal val="visible"/>
                                      </p:to>
                                    </p:set>
                                    <p:animEffect transition="in" filter="dissolve">
                                      <p:cBhvr>
                                        <p:cTn id="39" dur="500"/>
                                        <p:tgtEl>
                                          <p:spTgt spid="263173">
                                            <p:bg/>
                                          </p:spTgt>
                                        </p:tgtEl>
                                      </p:cBhvr>
                                    </p:animEffect>
                                  </p:childTnLst>
                                </p:cTn>
                              </p:par>
                              <p:par>
                                <p:cTn id="40" presetID="23" presetClass="entr" presetSubtype="16" fill="hold" nodeType="withEffect">
                                  <p:stCondLst>
                                    <p:cond delay="0"/>
                                  </p:stCondLst>
                                  <p:childTnLst>
                                    <p:set>
                                      <p:cBhvr>
                                        <p:cTn id="41" dur="1" fill="hold">
                                          <p:stCondLst>
                                            <p:cond delay="0"/>
                                          </p:stCondLst>
                                        </p:cTn>
                                        <p:tgtEl>
                                          <p:spTgt spid="263173">
                                            <p:txEl>
                                              <p:pRg st="1" end="1"/>
                                            </p:txEl>
                                          </p:spTgt>
                                        </p:tgtEl>
                                        <p:attrNameLst>
                                          <p:attrName>style.visibility</p:attrName>
                                        </p:attrNameLst>
                                      </p:cBhvr>
                                      <p:to>
                                        <p:strVal val="visible"/>
                                      </p:to>
                                    </p:set>
                                    <p:anim calcmode="lin" valueType="num">
                                      <p:cBhvr>
                                        <p:cTn id="42" dur="500" fill="hold"/>
                                        <p:tgtEl>
                                          <p:spTgt spid="263173">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26317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16" fill="hold" nodeType="clickEffect">
                                  <p:stCondLst>
                                    <p:cond delay="0"/>
                                  </p:stCondLst>
                                  <p:childTnLst>
                                    <p:set>
                                      <p:cBhvr>
                                        <p:cTn id="47" dur="1" fill="hold">
                                          <p:stCondLst>
                                            <p:cond delay="0"/>
                                          </p:stCondLst>
                                        </p:cTn>
                                        <p:tgtEl>
                                          <p:spTgt spid="263173">
                                            <p:txEl>
                                              <p:pRg st="2" end="2"/>
                                            </p:txEl>
                                          </p:spTgt>
                                        </p:tgtEl>
                                        <p:attrNameLst>
                                          <p:attrName>style.visibility</p:attrName>
                                        </p:attrNameLst>
                                      </p:cBhvr>
                                      <p:to>
                                        <p:strVal val="visible"/>
                                      </p:to>
                                    </p:set>
                                    <p:anim calcmode="lin" valueType="num">
                                      <p:cBhvr>
                                        <p:cTn id="48" dur="500" fill="hold"/>
                                        <p:tgtEl>
                                          <p:spTgt spid="263173">
                                            <p:txEl>
                                              <p:pRg st="2" end="2"/>
                                            </p:txEl>
                                          </p:spTgt>
                                        </p:tgtEl>
                                        <p:attrNameLst>
                                          <p:attrName>ppt_w</p:attrName>
                                        </p:attrNameLst>
                                      </p:cBhvr>
                                      <p:tavLst>
                                        <p:tav tm="0">
                                          <p:val>
                                            <p:fltVal val="0"/>
                                          </p:val>
                                        </p:tav>
                                        <p:tav tm="100000">
                                          <p:val>
                                            <p:strVal val="#ppt_w"/>
                                          </p:val>
                                        </p:tav>
                                      </p:tavLst>
                                    </p:anim>
                                    <p:anim calcmode="lin" valueType="num">
                                      <p:cBhvr>
                                        <p:cTn id="49" dur="500" fill="hold"/>
                                        <p:tgtEl>
                                          <p:spTgt spid="26317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16" fill="hold" nodeType="clickEffect">
                                  <p:stCondLst>
                                    <p:cond delay="0"/>
                                  </p:stCondLst>
                                  <p:childTnLst>
                                    <p:set>
                                      <p:cBhvr>
                                        <p:cTn id="53" dur="1" fill="hold">
                                          <p:stCondLst>
                                            <p:cond delay="0"/>
                                          </p:stCondLst>
                                        </p:cTn>
                                        <p:tgtEl>
                                          <p:spTgt spid="263173">
                                            <p:txEl>
                                              <p:pRg st="3" end="3"/>
                                            </p:txEl>
                                          </p:spTgt>
                                        </p:tgtEl>
                                        <p:attrNameLst>
                                          <p:attrName>style.visibility</p:attrName>
                                        </p:attrNameLst>
                                      </p:cBhvr>
                                      <p:to>
                                        <p:strVal val="visible"/>
                                      </p:to>
                                    </p:set>
                                    <p:anim calcmode="lin" valueType="num">
                                      <p:cBhvr>
                                        <p:cTn id="54" dur="500" fill="hold"/>
                                        <p:tgtEl>
                                          <p:spTgt spid="263173">
                                            <p:txEl>
                                              <p:pRg st="3" end="3"/>
                                            </p:txEl>
                                          </p:spTgt>
                                        </p:tgtEl>
                                        <p:attrNameLst>
                                          <p:attrName>ppt_w</p:attrName>
                                        </p:attrNameLst>
                                      </p:cBhvr>
                                      <p:tavLst>
                                        <p:tav tm="0">
                                          <p:val>
                                            <p:fltVal val="0"/>
                                          </p:val>
                                        </p:tav>
                                        <p:tav tm="100000">
                                          <p:val>
                                            <p:strVal val="#ppt_w"/>
                                          </p:val>
                                        </p:tav>
                                      </p:tavLst>
                                    </p:anim>
                                    <p:anim calcmode="lin" valueType="num">
                                      <p:cBhvr>
                                        <p:cTn id="55" dur="500" fill="hold"/>
                                        <p:tgtEl>
                                          <p:spTgt spid="26317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63173">
                                            <p:txEl>
                                              <p:pRg st="5" end="5"/>
                                            </p:txEl>
                                          </p:spTgt>
                                        </p:tgtEl>
                                        <p:attrNameLst>
                                          <p:attrName>style.visibility</p:attrName>
                                        </p:attrNameLst>
                                      </p:cBhvr>
                                      <p:to>
                                        <p:strVal val="visible"/>
                                      </p:to>
                                    </p:set>
                                    <p:animEffect transition="in" filter="dissolve">
                                      <p:cBhvr>
                                        <p:cTn id="60" dur="500"/>
                                        <p:tgtEl>
                                          <p:spTgt spid="263173">
                                            <p:txEl>
                                              <p:pRg st="5" end="5"/>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nodeType="clickEffect">
                                  <p:stCondLst>
                                    <p:cond delay="0"/>
                                  </p:stCondLst>
                                  <p:childTnLst>
                                    <p:set>
                                      <p:cBhvr>
                                        <p:cTn id="64" dur="1" fill="hold">
                                          <p:stCondLst>
                                            <p:cond delay="0"/>
                                          </p:stCondLst>
                                        </p:cTn>
                                        <p:tgtEl>
                                          <p:spTgt spid="263173">
                                            <p:txEl>
                                              <p:pRg st="6" end="6"/>
                                            </p:txEl>
                                          </p:spTgt>
                                        </p:tgtEl>
                                        <p:attrNameLst>
                                          <p:attrName>style.visibility</p:attrName>
                                        </p:attrNameLst>
                                      </p:cBhvr>
                                      <p:to>
                                        <p:strVal val="visible"/>
                                      </p:to>
                                    </p:set>
                                    <p:anim calcmode="lin" valueType="num">
                                      <p:cBhvr>
                                        <p:cTn id="65" dur="500" fill="hold"/>
                                        <p:tgtEl>
                                          <p:spTgt spid="263173">
                                            <p:txEl>
                                              <p:pRg st="6" end="6"/>
                                            </p:txEl>
                                          </p:spTgt>
                                        </p:tgtEl>
                                        <p:attrNameLst>
                                          <p:attrName>ppt_w</p:attrName>
                                        </p:attrNameLst>
                                      </p:cBhvr>
                                      <p:tavLst>
                                        <p:tav tm="0">
                                          <p:val>
                                            <p:fltVal val="0"/>
                                          </p:val>
                                        </p:tav>
                                        <p:tav tm="100000">
                                          <p:val>
                                            <p:strVal val="#ppt_w"/>
                                          </p:val>
                                        </p:tav>
                                      </p:tavLst>
                                    </p:anim>
                                    <p:anim calcmode="lin" valueType="num">
                                      <p:cBhvr>
                                        <p:cTn id="66" dur="500" fill="hold"/>
                                        <p:tgtEl>
                                          <p:spTgt spid="26317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63173">
                                            <p:txEl>
                                              <p:pRg st="8" end="8"/>
                                            </p:txEl>
                                          </p:spTgt>
                                        </p:tgtEl>
                                        <p:attrNameLst>
                                          <p:attrName>style.visibility</p:attrName>
                                        </p:attrNameLst>
                                      </p:cBhvr>
                                      <p:to>
                                        <p:strVal val="visible"/>
                                      </p:to>
                                    </p:set>
                                    <p:animEffect transition="in" filter="dissolve">
                                      <p:cBhvr>
                                        <p:cTn id="71" dur="500"/>
                                        <p:tgtEl>
                                          <p:spTgt spid="263173">
                                            <p:txEl>
                                              <p:pRg st="8" end="8"/>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3" presetClass="entr" presetSubtype="16" fill="hold" nodeType="clickEffect">
                                  <p:stCondLst>
                                    <p:cond delay="0"/>
                                  </p:stCondLst>
                                  <p:childTnLst>
                                    <p:set>
                                      <p:cBhvr>
                                        <p:cTn id="75" dur="1" fill="hold">
                                          <p:stCondLst>
                                            <p:cond delay="0"/>
                                          </p:stCondLst>
                                        </p:cTn>
                                        <p:tgtEl>
                                          <p:spTgt spid="263173">
                                            <p:txEl>
                                              <p:pRg st="9" end="9"/>
                                            </p:txEl>
                                          </p:spTgt>
                                        </p:tgtEl>
                                        <p:attrNameLst>
                                          <p:attrName>style.visibility</p:attrName>
                                        </p:attrNameLst>
                                      </p:cBhvr>
                                      <p:to>
                                        <p:strVal val="visible"/>
                                      </p:to>
                                    </p:set>
                                    <p:anim calcmode="lin" valueType="num">
                                      <p:cBhvr>
                                        <p:cTn id="76" dur="500" fill="hold"/>
                                        <p:tgtEl>
                                          <p:spTgt spid="263173">
                                            <p:txEl>
                                              <p:pRg st="9" end="9"/>
                                            </p:txEl>
                                          </p:spTgt>
                                        </p:tgtEl>
                                        <p:attrNameLst>
                                          <p:attrName>ppt_w</p:attrName>
                                        </p:attrNameLst>
                                      </p:cBhvr>
                                      <p:tavLst>
                                        <p:tav tm="0">
                                          <p:val>
                                            <p:fltVal val="0"/>
                                          </p:val>
                                        </p:tav>
                                        <p:tav tm="100000">
                                          <p:val>
                                            <p:strVal val="#ppt_w"/>
                                          </p:val>
                                        </p:tav>
                                      </p:tavLst>
                                    </p:anim>
                                    <p:anim calcmode="lin" valueType="num">
                                      <p:cBhvr>
                                        <p:cTn id="77" dur="500" fill="hold"/>
                                        <p:tgtEl>
                                          <p:spTgt spid="263173">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3" grpId="0" uiExpand="1" build="p" animBg="1"/>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7DB33B4F-7AF9-7B4B-BF58-788D90204B3E}"/>
              </a:ext>
            </a:extLst>
          </p:cNvPr>
          <p:cNvSpPr>
            <a:spLocks noGrp="1" noChangeArrowheads="1"/>
          </p:cNvSpPr>
          <p:nvPr>
            <p:ph type="title"/>
          </p:nvPr>
        </p:nvSpPr>
        <p:spPr>
          <a:xfrm>
            <a:off x="4724400" y="381000"/>
            <a:ext cx="3810000" cy="1905000"/>
          </a:xfrm>
        </p:spPr>
        <p:txBody>
          <a:bodyPr/>
          <a:lstStyle/>
          <a:p>
            <a:pPr algn="l" eaLnBrk="1" hangingPunct="1">
              <a:defRPr/>
            </a:pPr>
            <a:r>
              <a:rPr lang="en-US" altLang="en-US" sz="2400" dirty="0"/>
              <a:t>Bas-relief </a:t>
            </a:r>
            <a:r>
              <a:rPr lang="en-US" altLang="en-US" sz="2400" dirty="0" err="1"/>
              <a:t>eines</a:t>
            </a:r>
            <a:r>
              <a:rPr lang="en-US" altLang="en-US" sz="2400" dirty="0"/>
              <a:t> </a:t>
            </a:r>
            <a:r>
              <a:rPr lang="en-US" altLang="en-US" sz="2400" dirty="0" err="1"/>
              <a:t>vierflüg-ligen</a:t>
            </a:r>
            <a:r>
              <a:rPr lang="en-US" altLang="en-US" sz="2400" dirty="0"/>
              <a:t> </a:t>
            </a:r>
            <a:r>
              <a:rPr lang="en-US" altLang="en-US" sz="2400" dirty="0" err="1"/>
              <a:t>Wesens</a:t>
            </a:r>
            <a:r>
              <a:rPr lang="en-US" altLang="en-US" sz="2400" dirty="0"/>
              <a:t> </a:t>
            </a:r>
            <a:r>
              <a:rPr lang="en-US" altLang="en-US" sz="2400" dirty="0" err="1"/>
              <a:t>bewacht</a:t>
            </a:r>
            <a:r>
              <a:rPr lang="en-US" altLang="en-US" sz="2400" dirty="0"/>
              <a:t> den </a:t>
            </a:r>
            <a:r>
              <a:rPr lang="en-US" altLang="en-US" sz="2400" dirty="0" err="1"/>
              <a:t>Eingang</a:t>
            </a:r>
            <a:r>
              <a:rPr lang="en-US" altLang="en-US" sz="2400" dirty="0"/>
              <a:t> </a:t>
            </a:r>
            <a:r>
              <a:rPr lang="en-US" altLang="en-US" sz="2400" dirty="0" err="1"/>
              <a:t>zu</a:t>
            </a:r>
            <a:r>
              <a:rPr lang="en-US" altLang="en-US" sz="2400" dirty="0"/>
              <a:t> </a:t>
            </a:r>
            <a:r>
              <a:rPr lang="en-US" altLang="en-US" sz="2400" dirty="0" err="1"/>
              <a:t>Kyrus</a:t>
            </a:r>
            <a:r>
              <a:rPr lang="en-US" altLang="en-US" sz="2400" dirty="0"/>
              <a:t>' Grab</a:t>
            </a:r>
            <a:br>
              <a:rPr lang="en-US" altLang="en-US" sz="2400" dirty="0"/>
            </a:br>
            <a:r>
              <a:rPr lang="en-US" altLang="en-US" sz="2000" i="1" dirty="0" err="1">
                <a:latin typeface="Arial Narrow" panose="020B0606020202030204" pitchFamily="34" charset="0"/>
              </a:rPr>
              <a:t>Ausgegraben</a:t>
            </a:r>
            <a:r>
              <a:rPr lang="en-US" altLang="en-US" sz="2000" i="1" dirty="0">
                <a:latin typeface="Arial Narrow" panose="020B0606020202030204" pitchFamily="34" charset="0"/>
              </a:rPr>
              <a:t> in Pasargadae, </a:t>
            </a:r>
            <a:r>
              <a:rPr lang="en-US" altLang="en-US" sz="2000" i="1" dirty="0" err="1">
                <a:latin typeface="Arial Narrow" panose="020B0606020202030204" pitchFamily="34" charset="0"/>
              </a:rPr>
              <a:t>Persien</a:t>
            </a:r>
            <a:endParaRPr lang="en-US" altLang="en-US" sz="2400" dirty="0"/>
          </a:p>
        </p:txBody>
      </p:sp>
      <p:sp>
        <p:nvSpPr>
          <p:cNvPr id="302083" name="Rectangle 3">
            <a:extLst>
              <a:ext uri="{FF2B5EF4-FFF2-40B4-BE49-F238E27FC236}">
                <a16:creationId xmlns:a16="http://schemas.microsoft.com/office/drawing/2014/main" id="{19E78D3B-6396-D64F-8A3A-3A5E0FB91B5C}"/>
              </a:ext>
            </a:extLst>
          </p:cNvPr>
          <p:cNvSpPr>
            <a:spLocks noGrp="1" noChangeArrowheads="1"/>
          </p:cNvSpPr>
          <p:nvPr>
            <p:ph type="body" sz="half" idx="2"/>
          </p:nvPr>
        </p:nvSpPr>
        <p:spPr>
          <a:xfrm>
            <a:off x="4267200" y="2819400"/>
            <a:ext cx="4572000" cy="3200400"/>
          </a:xfrm>
        </p:spPr>
        <p:txBody>
          <a:bodyPr/>
          <a:lstStyle/>
          <a:p>
            <a:pPr eaLnBrk="1" hangingPunct="1">
              <a:lnSpc>
                <a:spcPct val="90000"/>
              </a:lnSpc>
              <a:buFont typeface="Wingdings" pitchFamily="2" charset="2"/>
              <a:buNone/>
              <a:defRPr/>
            </a:pPr>
            <a:r>
              <a:rPr lang="en-US" altLang="en-US" sz="2400" i="1" dirty="0"/>
              <a:t>“So </a:t>
            </a:r>
            <a:r>
              <a:rPr lang="en-US" altLang="en-US" sz="2400" i="1" dirty="0" err="1"/>
              <a:t>sagt</a:t>
            </a:r>
            <a:r>
              <a:rPr lang="en-US" altLang="en-US" sz="2400" i="1" dirty="0"/>
              <a:t> Yahweh, I bin Yahweh … der von </a:t>
            </a:r>
            <a:r>
              <a:rPr lang="en-US" altLang="en-US" sz="2400" i="1" dirty="0" err="1"/>
              <a:t>Kyrus</a:t>
            </a:r>
            <a:r>
              <a:rPr lang="en-US" altLang="en-US" sz="2400" i="1" dirty="0"/>
              <a:t> </a:t>
            </a:r>
            <a:r>
              <a:rPr lang="en-US" altLang="en-US" sz="2400" i="1" dirty="0" err="1"/>
              <a:t>sagt</a:t>
            </a:r>
            <a:r>
              <a:rPr lang="en-US" altLang="en-US" sz="2400" i="1" dirty="0"/>
              <a:t>, ‘Er </a:t>
            </a:r>
            <a:r>
              <a:rPr lang="en-US" altLang="en-US" sz="2400" i="1" dirty="0" err="1"/>
              <a:t>ist</a:t>
            </a:r>
            <a:r>
              <a:rPr lang="en-US" altLang="en-US" sz="2400" i="1" dirty="0"/>
              <a:t> </a:t>
            </a:r>
            <a:r>
              <a:rPr lang="en-US" altLang="en-US" sz="2400" i="1" dirty="0" err="1"/>
              <a:t>Hirte</a:t>
            </a:r>
            <a:r>
              <a:rPr lang="en-US" altLang="en-US" sz="2400" i="1" dirty="0"/>
              <a:t>, und er </a:t>
            </a:r>
            <a:r>
              <a:rPr lang="en-US" altLang="en-US" sz="2400" i="1" dirty="0" err="1"/>
              <a:t>soll</a:t>
            </a:r>
            <a:r>
              <a:rPr lang="en-US" altLang="en-US" sz="2400" i="1" dirty="0"/>
              <a:t> </a:t>
            </a:r>
            <a:r>
              <a:rPr lang="en-US" altLang="en-US" sz="2400" i="1" dirty="0" err="1"/>
              <a:t>meine</a:t>
            </a:r>
            <a:r>
              <a:rPr lang="en-US" altLang="en-US" sz="2400" i="1" dirty="0"/>
              <a:t> Ab-</a:t>
            </a:r>
            <a:r>
              <a:rPr lang="en-US" altLang="en-US" sz="2400" i="1" dirty="0" err="1"/>
              <a:t>sichten</a:t>
            </a:r>
            <a:r>
              <a:rPr lang="en-US" altLang="en-US" sz="2400" i="1" dirty="0"/>
              <a:t> </a:t>
            </a:r>
            <a:r>
              <a:rPr lang="en-US" altLang="en-US" sz="2400" i="1" dirty="0" err="1"/>
              <a:t>ausführen</a:t>
            </a:r>
            <a:r>
              <a:rPr lang="en-US" altLang="en-US" sz="2400" i="1" dirty="0"/>
              <a:t>; und </a:t>
            </a:r>
            <a:r>
              <a:rPr lang="en-US" altLang="en-US" sz="2400" i="1" dirty="0" err="1"/>
              <a:t>wer</a:t>
            </a:r>
            <a:r>
              <a:rPr lang="en-US" altLang="en-US" sz="2400" i="1" dirty="0"/>
              <a:t> von Jerusalem, </a:t>
            </a:r>
            <a:r>
              <a:rPr lang="en-US" altLang="en-US" sz="2400" i="1" dirty="0" err="1"/>
              <a:t>sagt</a:t>
            </a:r>
            <a:r>
              <a:rPr lang="en-US" altLang="en-US" sz="2400" i="1" dirty="0"/>
              <a:t> ‘es </a:t>
            </a:r>
            <a:r>
              <a:rPr lang="en-US" altLang="en-US" sz="2400" i="1" dirty="0" err="1"/>
              <a:t>soll</a:t>
            </a:r>
            <a:r>
              <a:rPr lang="en-US" altLang="en-US" sz="2400" i="1" dirty="0"/>
              <a:t> </a:t>
            </a:r>
            <a:r>
              <a:rPr lang="en-US" altLang="en-US" sz="2400" i="1" dirty="0" err="1"/>
              <a:t>wieder</a:t>
            </a:r>
            <a:r>
              <a:rPr lang="en-US" altLang="en-US" sz="2400" i="1" dirty="0"/>
              <a:t> </a:t>
            </a:r>
            <a:r>
              <a:rPr lang="en-US" altLang="en-US" sz="2400" i="1" dirty="0" err="1"/>
              <a:t>erbaut</a:t>
            </a:r>
            <a:r>
              <a:rPr lang="en-US" altLang="en-US" sz="2400" i="1" dirty="0"/>
              <a:t> sein', und </a:t>
            </a:r>
            <a:r>
              <a:rPr lang="en-US" altLang="en-US" sz="2400" i="1" dirty="0" err="1"/>
              <a:t>vom</a:t>
            </a:r>
            <a:r>
              <a:rPr lang="en-US" altLang="en-US" sz="2400" i="1" dirty="0"/>
              <a:t> </a:t>
            </a:r>
            <a:r>
              <a:rPr lang="en-US" altLang="en-US" sz="2400" i="1" dirty="0" err="1"/>
              <a:t>Tempel</a:t>
            </a:r>
            <a:r>
              <a:rPr lang="en-US" altLang="en-US" sz="2400" i="1" dirty="0"/>
              <a:t>, ‘</a:t>
            </a:r>
            <a:r>
              <a:rPr lang="en-US" altLang="en-US" sz="2400" i="1" dirty="0" err="1"/>
              <a:t>dein</a:t>
            </a:r>
            <a:r>
              <a:rPr lang="en-US" altLang="en-US" sz="2400" i="1" dirty="0"/>
              <a:t> Fundament </a:t>
            </a:r>
            <a:r>
              <a:rPr lang="en-US" altLang="en-US" sz="2400" i="1" dirty="0" err="1"/>
              <a:t>soll</a:t>
            </a:r>
            <a:r>
              <a:rPr lang="en-US" altLang="en-US" sz="2400" i="1" dirty="0"/>
              <a:t> </a:t>
            </a:r>
            <a:r>
              <a:rPr lang="en-US" altLang="en-US" sz="2400" i="1" dirty="0" err="1"/>
              <a:t>gelegt</a:t>
            </a:r>
            <a:r>
              <a:rPr lang="en-US" altLang="en-US" sz="2400" i="1" dirty="0"/>
              <a:t> sein.’”</a:t>
            </a:r>
            <a:r>
              <a:rPr lang="en-US" altLang="en-US" sz="2400" dirty="0"/>
              <a:t> (</a:t>
            </a:r>
            <a:r>
              <a:rPr lang="en-US" altLang="en-US" sz="2400" dirty="0" err="1"/>
              <a:t>Jesaja</a:t>
            </a:r>
            <a:r>
              <a:rPr lang="en-US" altLang="en-US" sz="2400" dirty="0"/>
              <a:t> 44,24-28; </a:t>
            </a:r>
            <a:r>
              <a:rPr lang="en-US" altLang="en-US" sz="2400" dirty="0" err="1"/>
              <a:t>vgl</a:t>
            </a:r>
            <a:r>
              <a:rPr lang="en-US" altLang="en-US" sz="2400" dirty="0"/>
              <a:t>. 45,1. 13).</a:t>
            </a:r>
          </a:p>
        </p:txBody>
      </p:sp>
      <p:pic>
        <p:nvPicPr>
          <p:cNvPr id="173060" name="Picture 4" descr="Nehemiah's Wall 004">
            <a:extLst>
              <a:ext uri="{FF2B5EF4-FFF2-40B4-BE49-F238E27FC236}">
                <a16:creationId xmlns:a16="http://schemas.microsoft.com/office/drawing/2014/main" id="{A2151008-61EC-CC43-A13E-122793187178}"/>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6350" y="0"/>
            <a:ext cx="3876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A6D6209B-8E70-B149-AA57-3DEB5FE204DE}"/>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149</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67ED848A-AA13-5B4C-9828-BD1B88E232C9}"/>
              </a:ext>
            </a:extLst>
          </p:cNvPr>
          <p:cNvSpPr>
            <a:spLocks noGrp="1" noChangeArrowheads="1"/>
          </p:cNvSpPr>
          <p:nvPr>
            <p:ph type="title"/>
          </p:nvPr>
        </p:nvSpPr>
        <p:spPr/>
        <p:txBody>
          <a:bodyPr/>
          <a:lstStyle/>
          <a:p>
            <a:pPr eaLnBrk="1" hangingPunct="1">
              <a:defRPr/>
            </a:pPr>
            <a:r>
              <a:rPr lang="en-US" altLang="en-US" sz="4000" b="1" dirty="0" err="1">
                <a:solidFill>
                  <a:srgbClr val="FFCC00"/>
                </a:solidFill>
              </a:rPr>
              <a:t>Griechische</a:t>
            </a:r>
            <a:r>
              <a:rPr lang="en-US" altLang="en-US" sz="4000" b="1" dirty="0">
                <a:solidFill>
                  <a:srgbClr val="FFCC00"/>
                </a:solidFill>
              </a:rPr>
              <a:t> Zeit Forts.--</a:t>
            </a:r>
          </a:p>
        </p:txBody>
      </p:sp>
      <p:sp>
        <p:nvSpPr>
          <p:cNvPr id="315395" name="Rectangle 3">
            <a:extLst>
              <a:ext uri="{FF2B5EF4-FFF2-40B4-BE49-F238E27FC236}">
                <a16:creationId xmlns:a16="http://schemas.microsoft.com/office/drawing/2014/main" id="{104300BB-66C2-3949-B62C-BEEC5CAC52A5}"/>
              </a:ext>
            </a:extLst>
          </p:cNvPr>
          <p:cNvSpPr>
            <a:spLocks noGrp="1" noChangeArrowheads="1"/>
          </p:cNvSpPr>
          <p:nvPr>
            <p:ph type="body" idx="1"/>
          </p:nvPr>
        </p:nvSpPr>
        <p:spPr>
          <a:xfrm>
            <a:off x="457200" y="1524000"/>
            <a:ext cx="8229600" cy="5029200"/>
          </a:xfrm>
        </p:spPr>
        <p:txBody>
          <a:bodyPr/>
          <a:lstStyle/>
          <a:p>
            <a:pPr eaLnBrk="1" hangingPunct="1">
              <a:lnSpc>
                <a:spcPct val="90000"/>
              </a:lnSpc>
              <a:buFont typeface="Wingdings" pitchFamily="2" charset="2"/>
              <a:buNone/>
              <a:defRPr/>
            </a:pPr>
            <a:r>
              <a:rPr lang="en-US" altLang="en-US" sz="2800" b="1" dirty="0" err="1">
                <a:solidFill>
                  <a:srgbClr val="FFFF99"/>
                </a:solidFill>
              </a:rPr>
              <a:t>Hellenismus</a:t>
            </a:r>
            <a:r>
              <a:rPr lang="en-US" altLang="en-US" sz="2800" b="1" dirty="0">
                <a:solidFill>
                  <a:srgbClr val="FFFF99"/>
                </a:solidFill>
              </a:rPr>
              <a:t> </a:t>
            </a:r>
            <a:r>
              <a:rPr lang="en-US" altLang="en-US" sz="2800" b="1" dirty="0" err="1">
                <a:solidFill>
                  <a:srgbClr val="FFFF99"/>
                </a:solidFill>
              </a:rPr>
              <a:t>dehnte</a:t>
            </a:r>
            <a:r>
              <a:rPr lang="en-US" altLang="en-US" sz="2800" b="1" dirty="0">
                <a:solidFill>
                  <a:srgbClr val="FFFF99"/>
                </a:solidFill>
              </a:rPr>
              <a:t> </a:t>
            </a:r>
            <a:r>
              <a:rPr lang="en-US" altLang="en-US" sz="2800" b="1" dirty="0" err="1">
                <a:solidFill>
                  <a:srgbClr val="FFFF99"/>
                </a:solidFill>
              </a:rPr>
              <a:t>sich</a:t>
            </a:r>
            <a:r>
              <a:rPr lang="en-US" altLang="en-US" sz="2800" b="1" dirty="0">
                <a:solidFill>
                  <a:srgbClr val="FFFF99"/>
                </a:solidFill>
              </a:rPr>
              <a:t> </a:t>
            </a:r>
            <a:r>
              <a:rPr lang="en-US" altLang="en-US" sz="2800" b="1" dirty="0" err="1">
                <a:solidFill>
                  <a:srgbClr val="FFFF99"/>
                </a:solidFill>
              </a:rPr>
              <a:t>rasch</a:t>
            </a:r>
            <a:r>
              <a:rPr lang="en-US" altLang="en-US" sz="2800" b="1" dirty="0">
                <a:solidFill>
                  <a:srgbClr val="FFFF99"/>
                </a:solidFill>
              </a:rPr>
              <a:t> </a:t>
            </a:r>
            <a:r>
              <a:rPr lang="en-US" altLang="en-US" sz="2800" b="1" dirty="0" err="1">
                <a:solidFill>
                  <a:srgbClr val="FFFF99"/>
                </a:solidFill>
              </a:rPr>
              <a:t>aus</a:t>
            </a:r>
            <a:r>
              <a:rPr lang="en-US" altLang="en-US" sz="2800" b="1" dirty="0">
                <a:solidFill>
                  <a:srgbClr val="FFFF99"/>
                </a:solidFill>
              </a:rPr>
              <a:t>, &amp; </a:t>
            </a:r>
            <a:r>
              <a:rPr lang="en-US" altLang="en-US" sz="2800" b="1" dirty="0" err="1">
                <a:solidFill>
                  <a:srgbClr val="FFFF99"/>
                </a:solidFill>
              </a:rPr>
              <a:t>Grie-chisch</a:t>
            </a:r>
            <a:r>
              <a:rPr lang="en-US" altLang="en-US" sz="2800" b="1" dirty="0">
                <a:solidFill>
                  <a:srgbClr val="FFFF99"/>
                </a:solidFill>
              </a:rPr>
              <a:t> </a:t>
            </a:r>
            <a:r>
              <a:rPr lang="en-US" altLang="en-US" sz="2800" b="1" dirty="0" err="1">
                <a:solidFill>
                  <a:srgbClr val="FFFF99"/>
                </a:solidFill>
              </a:rPr>
              <a:t>wurde</a:t>
            </a:r>
            <a:r>
              <a:rPr lang="en-US" altLang="en-US" sz="2800" b="1" dirty="0">
                <a:solidFill>
                  <a:srgbClr val="FFFF99"/>
                </a:solidFill>
              </a:rPr>
              <a:t> </a:t>
            </a:r>
            <a:r>
              <a:rPr lang="en-US" altLang="en-US" sz="2800" b="1" dirty="0" err="1">
                <a:solidFill>
                  <a:srgbClr val="FFFF99"/>
                </a:solidFill>
              </a:rPr>
              <a:t>Hauptsprache</a:t>
            </a:r>
            <a:r>
              <a:rPr lang="en-US" altLang="en-US" sz="2800" b="1" dirty="0">
                <a:solidFill>
                  <a:srgbClr val="FFFF99"/>
                </a:solidFill>
              </a:rPr>
              <a:t> der </a:t>
            </a:r>
            <a:r>
              <a:rPr lang="en-US" altLang="en-US" sz="2800" b="1" dirty="0" err="1">
                <a:solidFill>
                  <a:srgbClr val="FFFF99"/>
                </a:solidFill>
              </a:rPr>
              <a:t>zivilisier</a:t>
            </a:r>
            <a:r>
              <a:rPr lang="en-US" altLang="en-US" sz="2800" b="1" dirty="0">
                <a:solidFill>
                  <a:srgbClr val="FFFF99"/>
                </a:solidFill>
              </a:rPr>
              <a:t>-ten Welt.</a:t>
            </a:r>
          </a:p>
          <a:p>
            <a:pPr eaLnBrk="1" hangingPunct="1">
              <a:lnSpc>
                <a:spcPct val="90000"/>
              </a:lnSpc>
              <a:defRPr/>
            </a:pPr>
            <a:r>
              <a:rPr lang="en-US" altLang="en-US" sz="2400" i="1" dirty="0"/>
              <a:t>Man </a:t>
            </a:r>
            <a:r>
              <a:rPr lang="en-US" altLang="en-US" sz="2400" i="1" dirty="0" err="1"/>
              <a:t>weiss</a:t>
            </a:r>
            <a:r>
              <a:rPr lang="en-US" altLang="en-US" sz="2400" i="1" dirty="0"/>
              <a:t> </a:t>
            </a:r>
            <a:r>
              <a:rPr lang="en-US" altLang="en-US" sz="2400" i="1" dirty="0" err="1"/>
              <a:t>wenig</a:t>
            </a:r>
            <a:r>
              <a:rPr lang="en-US" altLang="en-US" sz="2400" i="1" dirty="0"/>
              <a:t> </a:t>
            </a:r>
            <a:r>
              <a:rPr lang="en-US" altLang="en-US" sz="2400" i="1" dirty="0" err="1"/>
              <a:t>über</a:t>
            </a:r>
            <a:r>
              <a:rPr lang="en-US" altLang="en-US" sz="2400" i="1" dirty="0"/>
              <a:t> die </a:t>
            </a:r>
            <a:r>
              <a:rPr lang="en-US" altLang="en-US" sz="2400" i="1" dirty="0" err="1"/>
              <a:t>Juden</a:t>
            </a:r>
            <a:r>
              <a:rPr lang="en-US" altLang="en-US" sz="2400" i="1" dirty="0"/>
              <a:t> in </a:t>
            </a:r>
            <a:r>
              <a:rPr lang="en-US" altLang="en-US" sz="2400" i="1" dirty="0" err="1"/>
              <a:t>Palästina</a:t>
            </a:r>
            <a:r>
              <a:rPr lang="en-US" altLang="en-US" sz="2400" i="1" dirty="0"/>
              <a:t> </a:t>
            </a:r>
            <a:r>
              <a:rPr lang="en-US" altLang="en-US" sz="2400" i="1" dirty="0" err="1"/>
              <a:t>im</a:t>
            </a:r>
            <a:r>
              <a:rPr lang="en-US" altLang="en-US" sz="2400" i="1" dirty="0"/>
              <a:t> 1. </a:t>
            </a:r>
            <a:r>
              <a:rPr lang="en-US" altLang="en-US" sz="2400" i="1" dirty="0" err="1"/>
              <a:t>Jhdt</a:t>
            </a:r>
            <a:r>
              <a:rPr lang="en-US" altLang="en-US" sz="2400" i="1" dirty="0"/>
              <a:t>. der </a:t>
            </a:r>
            <a:r>
              <a:rPr lang="en-US" altLang="en-US" sz="2400" i="1" dirty="0" err="1"/>
              <a:t>Hellenischen</a:t>
            </a:r>
            <a:r>
              <a:rPr lang="en-US" altLang="en-US" sz="2400" i="1" dirty="0"/>
              <a:t> Zeit, </a:t>
            </a:r>
            <a:r>
              <a:rPr lang="en-US" altLang="en-US" sz="2400" i="1" dirty="0" err="1"/>
              <a:t>ausser</a:t>
            </a:r>
            <a:r>
              <a:rPr lang="en-US" altLang="en-US" sz="2400" i="1" dirty="0"/>
              <a:t> </a:t>
            </a:r>
            <a:r>
              <a:rPr lang="en-US" altLang="en-US" sz="2400" i="1" dirty="0" err="1"/>
              <a:t>dass</a:t>
            </a:r>
            <a:r>
              <a:rPr lang="en-US" altLang="en-US" sz="2400" i="1" dirty="0"/>
              <a:t> </a:t>
            </a:r>
            <a:r>
              <a:rPr lang="en-US" altLang="en-US" sz="2400" i="1" dirty="0" err="1"/>
              <a:t>sie</a:t>
            </a:r>
            <a:r>
              <a:rPr lang="en-US" altLang="en-US" sz="2400" i="1" dirty="0"/>
              <a:t> </a:t>
            </a:r>
            <a:r>
              <a:rPr lang="en-US" altLang="en-US" sz="2400" i="1" dirty="0" err="1"/>
              <a:t>unter</a:t>
            </a:r>
            <a:r>
              <a:rPr lang="en-US" altLang="en-US" sz="2400" i="1" dirty="0"/>
              <a:t> der </a:t>
            </a:r>
            <a:r>
              <a:rPr lang="en-US" altLang="en-US" sz="2400" i="1" dirty="0" err="1"/>
              <a:t>Herrschaft</a:t>
            </a:r>
            <a:r>
              <a:rPr lang="en-US" altLang="en-US" sz="2400" i="1" dirty="0"/>
              <a:t> der </a:t>
            </a:r>
            <a:r>
              <a:rPr lang="en-US" altLang="en-US" sz="2400" i="1" dirty="0" err="1"/>
              <a:t>Ptolemäer</a:t>
            </a:r>
            <a:r>
              <a:rPr lang="en-US" altLang="en-US" sz="2400" i="1" dirty="0"/>
              <a:t> </a:t>
            </a:r>
            <a:r>
              <a:rPr lang="en-US" altLang="en-US" sz="2400" i="1" dirty="0" err="1"/>
              <a:t>aus</a:t>
            </a:r>
            <a:r>
              <a:rPr lang="en-US" altLang="en-US" sz="2400" i="1" dirty="0"/>
              <a:t> </a:t>
            </a:r>
            <a:r>
              <a:rPr lang="en-US" altLang="en-US" sz="2400" i="1" dirty="0" err="1"/>
              <a:t>Ägypten</a:t>
            </a:r>
            <a:r>
              <a:rPr lang="en-US" altLang="en-US" sz="2400" i="1" dirty="0"/>
              <a:t> </a:t>
            </a:r>
            <a:r>
              <a:rPr lang="en-US" altLang="en-US" sz="2400" i="1" dirty="0" err="1"/>
              <a:t>waren</a:t>
            </a:r>
            <a:r>
              <a:rPr lang="en-US" altLang="en-US" sz="2400" i="1" dirty="0"/>
              <a:t>.</a:t>
            </a:r>
          </a:p>
          <a:p>
            <a:pPr eaLnBrk="1" hangingPunct="1">
              <a:lnSpc>
                <a:spcPct val="90000"/>
              </a:lnSpc>
              <a:defRPr/>
            </a:pPr>
            <a:r>
              <a:rPr lang="en-US" altLang="en-US" sz="2400" i="1" dirty="0"/>
              <a:t>Die </a:t>
            </a:r>
            <a:r>
              <a:rPr lang="en-US" altLang="en-US" sz="2400" i="1" dirty="0" err="1"/>
              <a:t>Bevölkerung</a:t>
            </a:r>
            <a:r>
              <a:rPr lang="en-US" altLang="en-US" sz="2400" i="1" dirty="0"/>
              <a:t> der </a:t>
            </a:r>
            <a:r>
              <a:rPr lang="en-US" altLang="en-US" sz="2400" i="1" dirty="0" err="1"/>
              <a:t>Juden</a:t>
            </a:r>
            <a:r>
              <a:rPr lang="en-US" altLang="en-US" sz="2400" i="1" dirty="0"/>
              <a:t> in </a:t>
            </a:r>
            <a:r>
              <a:rPr lang="en-US" altLang="en-US" sz="2400" i="1" dirty="0" err="1"/>
              <a:t>Ägypten</a:t>
            </a:r>
            <a:r>
              <a:rPr lang="en-US" altLang="en-US" sz="2400" i="1" dirty="0"/>
              <a:t> </a:t>
            </a:r>
            <a:r>
              <a:rPr lang="en-US" altLang="en-US" sz="2400" i="1" dirty="0" err="1"/>
              <a:t>nahm</a:t>
            </a:r>
            <a:r>
              <a:rPr lang="en-US" altLang="en-US" sz="2400" i="1" dirty="0"/>
              <a:t> </a:t>
            </a:r>
            <a:r>
              <a:rPr lang="en-US" altLang="en-US" sz="2400" i="1" dirty="0" err="1"/>
              <a:t>jedoch</a:t>
            </a:r>
            <a:r>
              <a:rPr lang="en-US" altLang="en-US" sz="2400" i="1" dirty="0"/>
              <a:t> stark </a:t>
            </a:r>
            <a:r>
              <a:rPr lang="en-US" altLang="en-US" sz="2400" i="1" dirty="0" err="1"/>
              <a:t>zu</a:t>
            </a:r>
            <a:r>
              <a:rPr lang="en-US" altLang="en-US" sz="2400" i="1" dirty="0"/>
              <a:t> </a:t>
            </a:r>
            <a:r>
              <a:rPr lang="en-US" altLang="en-US" sz="2400" i="1" dirty="0" err="1"/>
              <a:t>wegen</a:t>
            </a:r>
            <a:r>
              <a:rPr lang="en-US" altLang="en-US" sz="2400" i="1" dirty="0"/>
              <a:t> Migration und </a:t>
            </a:r>
            <a:r>
              <a:rPr lang="en-US" altLang="en-US" sz="2400" i="1" dirty="0" err="1"/>
              <a:t>Kriegsgefangenen</a:t>
            </a:r>
            <a:r>
              <a:rPr lang="en-US" altLang="en-US" sz="2400" i="1" dirty="0"/>
              <a:t>.</a:t>
            </a:r>
          </a:p>
          <a:p>
            <a:pPr eaLnBrk="1" hangingPunct="1">
              <a:lnSpc>
                <a:spcPct val="90000"/>
              </a:lnSpc>
              <a:defRPr/>
            </a:pPr>
            <a:r>
              <a:rPr lang="en-US" altLang="en-US" sz="2400" i="1" dirty="0"/>
              <a:t>Die </a:t>
            </a:r>
            <a:r>
              <a:rPr lang="en-US" altLang="en-US" sz="2400" i="1" dirty="0" err="1"/>
              <a:t>Juden</a:t>
            </a:r>
            <a:r>
              <a:rPr lang="en-US" altLang="en-US" sz="2400" i="1" dirty="0"/>
              <a:t> in </a:t>
            </a:r>
            <a:r>
              <a:rPr lang="en-US" altLang="en-US" sz="2400" i="1" dirty="0" err="1"/>
              <a:t>Ägypten</a:t>
            </a:r>
            <a:r>
              <a:rPr lang="en-US" altLang="en-US" sz="2400" i="1" dirty="0"/>
              <a:t> </a:t>
            </a:r>
            <a:r>
              <a:rPr lang="en-US" altLang="en-US" sz="2400" i="1" dirty="0" err="1"/>
              <a:t>nahmen</a:t>
            </a:r>
            <a:r>
              <a:rPr lang="en-US" altLang="en-US" sz="2400" i="1" dirty="0"/>
              <a:t> das </a:t>
            </a:r>
            <a:r>
              <a:rPr lang="en-US" altLang="en-US" sz="2400" i="1" dirty="0" err="1"/>
              <a:t>Griechisch</a:t>
            </a:r>
            <a:r>
              <a:rPr lang="en-US" altLang="en-US" sz="2400" i="1" dirty="0"/>
              <a:t> </a:t>
            </a:r>
            <a:r>
              <a:rPr lang="en-US" altLang="en-US" sz="2400" i="1" dirty="0" err="1"/>
              <a:t>rasch</a:t>
            </a:r>
            <a:r>
              <a:rPr lang="en-US" altLang="en-US" sz="2400" i="1" dirty="0"/>
              <a:t> </a:t>
            </a:r>
            <a:r>
              <a:rPr lang="en-US" altLang="en-US" sz="2400" i="1" dirty="0" err="1"/>
              <a:t>als</a:t>
            </a:r>
            <a:r>
              <a:rPr lang="en-US" altLang="en-US" sz="2400" i="1" dirty="0"/>
              <a:t> </a:t>
            </a:r>
            <a:r>
              <a:rPr lang="en-US" altLang="en-US" sz="2400" i="1" dirty="0" err="1"/>
              <a:t>ihre</a:t>
            </a:r>
            <a:r>
              <a:rPr lang="en-US" altLang="en-US" sz="2400" i="1" dirty="0"/>
              <a:t> </a:t>
            </a:r>
            <a:r>
              <a:rPr lang="en-US" altLang="en-US" sz="2400" i="1" dirty="0" err="1"/>
              <a:t>Sprache</a:t>
            </a:r>
            <a:r>
              <a:rPr lang="en-US" altLang="en-US" sz="2400" i="1" dirty="0"/>
              <a:t> an. </a:t>
            </a:r>
            <a:r>
              <a:rPr lang="en-US" altLang="en-US" sz="2400" i="1" dirty="0" err="1"/>
              <a:t>Gegen</a:t>
            </a:r>
            <a:r>
              <a:rPr lang="en-US" altLang="en-US" sz="2400" i="1" dirty="0"/>
              <a:t> Ende des 3. </a:t>
            </a:r>
            <a:r>
              <a:rPr lang="en-US" altLang="en-US" sz="2400" i="1" dirty="0" err="1"/>
              <a:t>Jhdts</a:t>
            </a:r>
            <a:r>
              <a:rPr lang="en-US" altLang="en-US" sz="2400" i="1" dirty="0"/>
              <a:t>. </a:t>
            </a:r>
            <a:r>
              <a:rPr lang="en-US" altLang="en-US" sz="2400" i="1" dirty="0" err="1"/>
              <a:t>v.Chr</a:t>
            </a:r>
            <a:r>
              <a:rPr lang="en-US" altLang="en-US" sz="2400" i="1" dirty="0"/>
              <a:t>. </a:t>
            </a:r>
            <a:r>
              <a:rPr lang="en-US" altLang="en-US" sz="2400" i="1" dirty="0" err="1"/>
              <a:t>Übertrugen</a:t>
            </a:r>
            <a:r>
              <a:rPr lang="en-US" altLang="en-US" sz="2400" i="1" dirty="0"/>
              <a:t> </a:t>
            </a:r>
            <a:r>
              <a:rPr lang="en-US" altLang="en-US" sz="2400" i="1" dirty="0" err="1"/>
              <a:t>sie</a:t>
            </a:r>
            <a:r>
              <a:rPr lang="en-US" altLang="en-US" sz="2400" i="1" dirty="0"/>
              <a:t> </a:t>
            </a:r>
            <a:r>
              <a:rPr lang="en-US" altLang="en-US" sz="2400" i="1" dirty="0" err="1"/>
              <a:t>ihre</a:t>
            </a:r>
            <a:r>
              <a:rPr lang="en-US" altLang="en-US" sz="2400" i="1" dirty="0"/>
              <a:t> </a:t>
            </a:r>
            <a:r>
              <a:rPr lang="en-US" altLang="en-US" sz="2400" i="1" dirty="0" err="1"/>
              <a:t>Schrift</a:t>
            </a:r>
            <a:r>
              <a:rPr lang="en-US" altLang="en-US" sz="2400" i="1" dirty="0"/>
              <a:t> in die </a:t>
            </a:r>
            <a:r>
              <a:rPr lang="en-US" altLang="en-US" sz="2400" i="1" dirty="0" err="1"/>
              <a:t>Griechische</a:t>
            </a:r>
            <a:r>
              <a:rPr lang="en-US" altLang="en-US" sz="2400" i="1" dirty="0"/>
              <a:t> </a:t>
            </a:r>
            <a:r>
              <a:rPr lang="en-US" altLang="en-US" sz="2400" i="1" dirty="0" err="1"/>
              <a:t>Sprache</a:t>
            </a:r>
            <a:r>
              <a:rPr lang="en-US" altLang="en-US" sz="2400" i="1" dirty="0"/>
              <a:t>.</a:t>
            </a:r>
          </a:p>
          <a:p>
            <a:pPr eaLnBrk="1" hangingPunct="1">
              <a:lnSpc>
                <a:spcPct val="90000"/>
              </a:lnSpc>
              <a:defRPr/>
            </a:pPr>
            <a:r>
              <a:rPr lang="en-US" altLang="en-US" sz="2400" i="1" dirty="0" err="1"/>
              <a:t>Nach</a:t>
            </a:r>
            <a:r>
              <a:rPr lang="en-US" altLang="en-US" sz="2400" i="1" dirty="0"/>
              <a:t> und </a:t>
            </a:r>
            <a:r>
              <a:rPr lang="en-US" altLang="en-US" sz="2400" i="1" dirty="0" err="1"/>
              <a:t>nach</a:t>
            </a:r>
            <a:r>
              <a:rPr lang="en-US" altLang="en-US" sz="2400" i="1" dirty="0"/>
              <a:t> </a:t>
            </a:r>
            <a:r>
              <a:rPr lang="en-US" altLang="en-US" sz="2400" i="1" dirty="0" err="1"/>
              <a:t>erlangten</a:t>
            </a:r>
            <a:r>
              <a:rPr lang="en-US" altLang="en-US" sz="2400" i="1" dirty="0"/>
              <a:t> die </a:t>
            </a:r>
            <a:r>
              <a:rPr lang="en-US" altLang="en-US" sz="2400" i="1" dirty="0" err="1"/>
              <a:t>Seleukiden</a:t>
            </a:r>
            <a:r>
              <a:rPr lang="en-US" altLang="en-US" sz="2400" i="1" dirty="0"/>
              <a:t> die </a:t>
            </a:r>
            <a:r>
              <a:rPr lang="en-US" altLang="en-US" sz="2400" i="1" dirty="0" err="1"/>
              <a:t>Kontrolle</a:t>
            </a:r>
            <a:r>
              <a:rPr lang="en-US" altLang="en-US" sz="2400" i="1" dirty="0"/>
              <a:t> </a:t>
            </a:r>
            <a:r>
              <a:rPr lang="en-US" altLang="en-US" sz="2400" i="1" dirty="0" err="1"/>
              <a:t>über</a:t>
            </a:r>
            <a:r>
              <a:rPr lang="en-US" altLang="en-US" sz="2400" i="1" dirty="0"/>
              <a:t> </a:t>
            </a:r>
            <a:r>
              <a:rPr lang="en-US" altLang="en-US" sz="2400" i="1" dirty="0" err="1"/>
              <a:t>Palästina</a:t>
            </a:r>
            <a:r>
              <a:rPr lang="en-US" altLang="en-US" sz="2400" i="1" dirty="0"/>
              <a:t>, dies </a:t>
            </a:r>
            <a:r>
              <a:rPr lang="en-US" altLang="en-US" sz="2400" i="1" dirty="0" err="1"/>
              <a:t>im</a:t>
            </a:r>
            <a:r>
              <a:rPr lang="en-US" altLang="en-US" sz="2400" i="1" dirty="0"/>
              <a:t> </a:t>
            </a:r>
            <a:r>
              <a:rPr lang="en-US" altLang="en-US" sz="2400" i="1" dirty="0" err="1"/>
              <a:t>frühen</a:t>
            </a:r>
            <a:r>
              <a:rPr lang="en-US" altLang="en-US" sz="2400" i="1" dirty="0"/>
              <a:t> 2. </a:t>
            </a:r>
            <a:r>
              <a:rPr lang="en-US" altLang="en-US" sz="2400" i="1" dirty="0" err="1"/>
              <a:t>Jhdt</a:t>
            </a:r>
            <a:r>
              <a:rPr lang="en-US" altLang="en-US" sz="2400" i="1" dirty="0"/>
              <a:t>. </a:t>
            </a:r>
            <a:r>
              <a:rPr lang="en-US" altLang="en-US" sz="2400" i="1" dirty="0" err="1"/>
              <a:t>v.Chr</a:t>
            </a:r>
            <a:r>
              <a:rPr lang="en-US" altLang="en-US" sz="2400" i="1" dirty="0"/>
              <a:t>.</a:t>
            </a:r>
          </a:p>
        </p:txBody>
      </p:sp>
      <p:sp>
        <p:nvSpPr>
          <p:cNvPr id="5" name="Slide Number Placeholder 5">
            <a:extLst>
              <a:ext uri="{FF2B5EF4-FFF2-40B4-BE49-F238E27FC236}">
                <a16:creationId xmlns:a16="http://schemas.microsoft.com/office/drawing/2014/main" id="{59B95EF8-9FD8-BD45-A69A-17EF8343503D}"/>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5395">
                                            <p:txEl>
                                              <p:pRg st="0" end="0"/>
                                            </p:txEl>
                                          </p:spTgt>
                                        </p:tgtEl>
                                        <p:attrNameLst>
                                          <p:attrName>style.visibility</p:attrName>
                                        </p:attrNameLst>
                                      </p:cBhvr>
                                      <p:to>
                                        <p:strVal val="visible"/>
                                      </p:to>
                                    </p:set>
                                    <p:anim calcmode="lin" valueType="num">
                                      <p:cBhvr>
                                        <p:cTn id="7" dur="500" fill="hold"/>
                                        <p:tgtEl>
                                          <p:spTgt spid="3153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53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15395">
                                            <p:txEl>
                                              <p:pRg st="1" end="1"/>
                                            </p:txEl>
                                          </p:spTgt>
                                        </p:tgtEl>
                                        <p:attrNameLst>
                                          <p:attrName>style.visibility</p:attrName>
                                        </p:attrNameLst>
                                      </p:cBhvr>
                                      <p:to>
                                        <p:strVal val="visible"/>
                                      </p:to>
                                    </p:set>
                                    <p:anim calcmode="lin" valueType="num">
                                      <p:cBhvr>
                                        <p:cTn id="13" dur="500" fill="hold"/>
                                        <p:tgtEl>
                                          <p:spTgt spid="31539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1539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1539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153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15395">
                                            <p:txEl>
                                              <p:pRg st="2" end="2"/>
                                            </p:txEl>
                                          </p:spTgt>
                                        </p:tgtEl>
                                        <p:attrNameLst>
                                          <p:attrName>style.visibility</p:attrName>
                                        </p:attrNameLst>
                                      </p:cBhvr>
                                      <p:to>
                                        <p:strVal val="visible"/>
                                      </p:to>
                                    </p:set>
                                    <p:anim calcmode="lin" valueType="num">
                                      <p:cBhvr>
                                        <p:cTn id="21" dur="500" fill="hold"/>
                                        <p:tgtEl>
                                          <p:spTgt spid="31539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1539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1539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153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15395">
                                            <p:txEl>
                                              <p:pRg st="3" end="3"/>
                                            </p:txEl>
                                          </p:spTgt>
                                        </p:tgtEl>
                                        <p:attrNameLst>
                                          <p:attrName>style.visibility</p:attrName>
                                        </p:attrNameLst>
                                      </p:cBhvr>
                                      <p:to>
                                        <p:strVal val="visible"/>
                                      </p:to>
                                    </p:set>
                                    <p:anim calcmode="lin" valueType="num">
                                      <p:cBhvr>
                                        <p:cTn id="29" dur="500" fill="hold"/>
                                        <p:tgtEl>
                                          <p:spTgt spid="31539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1539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1539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153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315395">
                                            <p:txEl>
                                              <p:pRg st="4" end="4"/>
                                            </p:txEl>
                                          </p:spTgt>
                                        </p:tgtEl>
                                        <p:attrNameLst>
                                          <p:attrName>style.visibility</p:attrName>
                                        </p:attrNameLst>
                                      </p:cBhvr>
                                      <p:to>
                                        <p:strVal val="visible"/>
                                      </p:to>
                                    </p:set>
                                    <p:anim calcmode="lin" valueType="num">
                                      <p:cBhvr>
                                        <p:cTn id="37" dur="500" fill="hold"/>
                                        <p:tgtEl>
                                          <p:spTgt spid="31539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31539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31539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3153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3515673-C5C3-CD49-AA63-366534F21621}"/>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963BAC68-5206-B142-8C7B-D5440BB0779A}" type="slidenum">
              <a:rPr lang="en-US" altLang="en-US" sz="1200">
                <a:latin typeface="Tahoma" panose="020B0604030504040204" pitchFamily="34" charset="0"/>
              </a:rPr>
              <a:pPr/>
              <a:t>150</a:t>
            </a:fld>
            <a:endParaRPr lang="en-US" altLang="en-US" sz="1200">
              <a:latin typeface="Tahoma" panose="020B0604030504040204" pitchFamily="34" charset="0"/>
            </a:endParaRPr>
          </a:p>
        </p:txBody>
      </p:sp>
      <p:pic>
        <p:nvPicPr>
          <p:cNvPr id="174083" name="Picture 2" descr="DariusIOfPersia2[1]">
            <a:extLst>
              <a:ext uri="{FF2B5EF4-FFF2-40B4-BE49-F238E27FC236}">
                <a16:creationId xmlns:a16="http://schemas.microsoft.com/office/drawing/2014/main" id="{23377B83-913A-9148-B5D0-137FA8D82B0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5457825" y="0"/>
            <a:ext cx="36861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084" name="Text Box 3">
            <a:extLst>
              <a:ext uri="{FF2B5EF4-FFF2-40B4-BE49-F238E27FC236}">
                <a16:creationId xmlns:a16="http://schemas.microsoft.com/office/drawing/2014/main" id="{42E9FF87-DBAA-454E-91CE-A147E3137EE5}"/>
              </a:ext>
            </a:extLst>
          </p:cNvPr>
          <p:cNvSpPr txBox="1">
            <a:spLocks noChangeArrowheads="1"/>
          </p:cNvSpPr>
          <p:nvPr/>
        </p:nvSpPr>
        <p:spPr bwMode="auto">
          <a:xfrm>
            <a:off x="533400" y="1752600"/>
            <a:ext cx="4724400"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r" eaLnBrk="1" hangingPunct="1">
              <a:spcBef>
                <a:spcPct val="50000"/>
              </a:spcBef>
              <a:buClrTx/>
              <a:buSzTx/>
              <a:buFontTx/>
              <a:buNone/>
            </a:pPr>
            <a:r>
              <a:rPr lang="en-US" altLang="en-US" sz="4400" dirty="0">
                <a:latin typeface="Impact" panose="020B0806030902050204" pitchFamily="34" charset="0"/>
              </a:rPr>
              <a:t>Darius I (der Grosse)</a:t>
            </a:r>
          </a:p>
          <a:p>
            <a:pPr algn="r" eaLnBrk="1" hangingPunct="1">
              <a:spcBef>
                <a:spcPct val="50000"/>
              </a:spcBef>
              <a:buClrTx/>
              <a:buSzTx/>
              <a:buFontTx/>
              <a:buNone/>
            </a:pPr>
            <a:r>
              <a:rPr lang="en-US" altLang="en-US" sz="4400" dirty="0">
                <a:latin typeface="Impact" panose="020B0806030902050204" pitchFamily="34" charset="0"/>
              </a:rPr>
              <a:t>522-486 BC</a:t>
            </a:r>
          </a:p>
          <a:p>
            <a:pPr algn="r" eaLnBrk="1" hangingPunct="1">
              <a:spcBef>
                <a:spcPct val="50000"/>
              </a:spcBef>
              <a:buClrTx/>
              <a:buSzTx/>
              <a:buFontTx/>
              <a:buNone/>
            </a:pPr>
            <a:r>
              <a:rPr lang="en-US" altLang="en-US" sz="2400" dirty="0">
                <a:latin typeface="Arial Narrow" panose="020B0604020202020204" pitchFamily="34" charset="0"/>
              </a:rPr>
              <a:t>In </a:t>
            </a:r>
            <a:r>
              <a:rPr lang="en-US" altLang="en-US" sz="2400" dirty="0" err="1">
                <a:latin typeface="Arial Narrow" panose="020B0604020202020204" pitchFamily="34" charset="0"/>
              </a:rPr>
              <a:t>seinem</a:t>
            </a:r>
            <a:r>
              <a:rPr lang="en-US" altLang="en-US" sz="2400" dirty="0">
                <a:latin typeface="Arial Narrow" panose="020B0604020202020204" pitchFamily="34" charset="0"/>
              </a:rPr>
              <a:t> 2. </a:t>
            </a:r>
            <a:r>
              <a:rPr lang="en-US" altLang="en-US" sz="2400" dirty="0" err="1">
                <a:latin typeface="Arial Narrow" panose="020B0604020202020204" pitchFamily="34" charset="0"/>
              </a:rPr>
              <a:t>Herrschaftsjahr</a:t>
            </a:r>
            <a:r>
              <a:rPr lang="en-US" altLang="en-US" sz="2400" dirty="0">
                <a:latin typeface="Arial Narrow" panose="020B0604020202020204" pitchFamily="34" charset="0"/>
              </a:rPr>
              <a:t> </a:t>
            </a:r>
            <a:r>
              <a:rPr lang="en-US" altLang="en-US" sz="2400" dirty="0" err="1">
                <a:latin typeface="Arial Narrow" panose="020B0604020202020204" pitchFamily="34" charset="0"/>
              </a:rPr>
              <a:t>suchte</a:t>
            </a:r>
            <a:r>
              <a:rPr lang="en-US" altLang="en-US" sz="2400" dirty="0">
                <a:latin typeface="Arial Narrow" panose="020B0604020202020204" pitchFamily="34" charset="0"/>
              </a:rPr>
              <a:t> er </a:t>
            </a:r>
            <a:r>
              <a:rPr lang="en-US" altLang="en-US" sz="2400" dirty="0" err="1">
                <a:latin typeface="Arial Narrow" panose="020B0604020202020204" pitchFamily="34" charset="0"/>
              </a:rPr>
              <a:t>im</a:t>
            </a:r>
            <a:r>
              <a:rPr lang="en-US" altLang="en-US" sz="2400" dirty="0">
                <a:latin typeface="Arial Narrow" panose="020B0604020202020204" pitchFamily="34" charset="0"/>
              </a:rPr>
              <a:t> </a:t>
            </a:r>
            <a:r>
              <a:rPr lang="en-US" altLang="en-US" sz="2400" dirty="0" err="1">
                <a:latin typeface="Arial Narrow" panose="020B0604020202020204" pitchFamily="34" charset="0"/>
              </a:rPr>
              <a:t>königlichen</a:t>
            </a:r>
            <a:r>
              <a:rPr lang="en-US" altLang="en-US" sz="2400" dirty="0">
                <a:latin typeface="Arial Narrow" panose="020B0604020202020204" pitchFamily="34" charset="0"/>
              </a:rPr>
              <a:t> </a:t>
            </a:r>
            <a:r>
              <a:rPr lang="en-US" altLang="en-US" sz="2400" dirty="0" err="1">
                <a:latin typeface="Arial Narrow" panose="020B0604020202020204" pitchFamily="34" charset="0"/>
              </a:rPr>
              <a:t>Archiv</a:t>
            </a:r>
            <a:r>
              <a:rPr lang="en-US" altLang="en-US" sz="2400" dirty="0">
                <a:latin typeface="Arial Narrow" panose="020B0604020202020204" pitchFamily="34" charset="0"/>
              </a:rPr>
              <a:t> </a:t>
            </a:r>
            <a:r>
              <a:rPr lang="en-US" altLang="en-US" sz="2400" dirty="0" err="1">
                <a:latin typeface="Arial Narrow" panose="020B0604020202020204" pitchFamily="34" charset="0"/>
              </a:rPr>
              <a:t>nach</a:t>
            </a:r>
            <a:r>
              <a:rPr lang="en-US" altLang="en-US" sz="2400" dirty="0">
                <a:latin typeface="Arial Narrow" panose="020B0604020202020204" pitchFamily="34" charset="0"/>
              </a:rPr>
              <a:t> dem </a:t>
            </a:r>
            <a:r>
              <a:rPr lang="en-US" altLang="en-US" sz="2400" dirty="0" err="1">
                <a:latin typeface="Arial Narrow" panose="020B0604020202020204" pitchFamily="34" charset="0"/>
              </a:rPr>
              <a:t>Kyros-Edikt</a:t>
            </a:r>
            <a:r>
              <a:rPr lang="en-US" altLang="en-US" sz="2400" dirty="0">
                <a:latin typeface="Arial Narrow" panose="020B0604020202020204" pitchFamily="34" charset="0"/>
              </a:rPr>
              <a:t>. </a:t>
            </a:r>
            <a:r>
              <a:rPr lang="en-US" altLang="en-US" sz="2400" dirty="0" err="1">
                <a:latin typeface="Arial Narrow" panose="020B0604020202020204" pitchFamily="34" charset="0"/>
              </a:rPr>
              <a:t>Als</a:t>
            </a:r>
            <a:r>
              <a:rPr lang="en-US" altLang="en-US" sz="2400" dirty="0">
                <a:latin typeface="Arial Narrow" panose="020B0604020202020204" pitchFamily="34" charset="0"/>
              </a:rPr>
              <a:t> es </a:t>
            </a:r>
            <a:r>
              <a:rPr lang="en-US" altLang="en-US" sz="2400" dirty="0" err="1">
                <a:latin typeface="Arial Narrow" panose="020B0604020202020204" pitchFamily="34" charset="0"/>
              </a:rPr>
              <a:t>gefunden</a:t>
            </a:r>
            <a:r>
              <a:rPr lang="en-US" altLang="en-US" sz="2400" dirty="0">
                <a:latin typeface="Arial Narrow" panose="020B0604020202020204" pitchFamily="34" charset="0"/>
              </a:rPr>
              <a:t> </a:t>
            </a:r>
            <a:r>
              <a:rPr lang="en-US" altLang="en-US" sz="2400" dirty="0" err="1">
                <a:latin typeface="Arial Narrow" panose="020B0604020202020204" pitchFamily="34" charset="0"/>
              </a:rPr>
              <a:t>wurde</a:t>
            </a:r>
            <a:r>
              <a:rPr lang="en-US" altLang="en-US" sz="2400" dirty="0">
                <a:latin typeface="Arial Narrow" panose="020B0604020202020204" pitchFamily="34" charset="0"/>
              </a:rPr>
              <a:t>, hat er die </a:t>
            </a:r>
            <a:r>
              <a:rPr lang="en-US" altLang="en-US" sz="2400" dirty="0" err="1">
                <a:latin typeface="Arial Narrow" panose="020B0604020202020204" pitchFamily="34" charset="0"/>
              </a:rPr>
              <a:t>Rückkehr</a:t>
            </a:r>
            <a:r>
              <a:rPr lang="en-US" altLang="en-US" sz="2400" dirty="0">
                <a:latin typeface="Arial Narrow" panose="020B0604020202020204" pitchFamily="34" charset="0"/>
              </a:rPr>
              <a:t> der </a:t>
            </a:r>
            <a:r>
              <a:rPr lang="en-US" altLang="en-US" sz="2400" dirty="0" err="1">
                <a:latin typeface="Arial Narrow" panose="020B0604020202020204" pitchFamily="34" charset="0"/>
              </a:rPr>
              <a:t>Juden</a:t>
            </a:r>
            <a:r>
              <a:rPr lang="en-US" altLang="en-US" sz="2400" dirty="0">
                <a:latin typeface="Arial Narrow" panose="020B0604020202020204" pitchFamily="34" charset="0"/>
              </a:rPr>
              <a:t> und den </a:t>
            </a:r>
            <a:r>
              <a:rPr lang="en-US" altLang="en-US" sz="2400" dirty="0" err="1">
                <a:latin typeface="Arial Narrow" panose="020B0604020202020204" pitchFamily="34" charset="0"/>
              </a:rPr>
              <a:t>Wieder-aufbau</a:t>
            </a:r>
            <a:r>
              <a:rPr lang="en-US" altLang="en-US" sz="2400" dirty="0">
                <a:latin typeface="Arial Narrow" panose="020B0604020202020204" pitchFamily="34" charset="0"/>
              </a:rPr>
              <a:t> des </a:t>
            </a:r>
            <a:r>
              <a:rPr lang="en-US" altLang="en-US" sz="2400" dirty="0" err="1">
                <a:latin typeface="Arial Narrow" panose="020B0604020202020204" pitchFamily="34" charset="0"/>
              </a:rPr>
              <a:t>zweiten</a:t>
            </a:r>
            <a:r>
              <a:rPr lang="en-US" altLang="en-US" sz="2400" dirty="0">
                <a:latin typeface="Arial Narrow" panose="020B0604020202020204" pitchFamily="34" charset="0"/>
              </a:rPr>
              <a:t> </a:t>
            </a:r>
            <a:r>
              <a:rPr lang="en-US" altLang="en-US" sz="2400" dirty="0" err="1">
                <a:latin typeface="Arial Narrow" panose="020B0604020202020204" pitchFamily="34" charset="0"/>
              </a:rPr>
              <a:t>Tempels</a:t>
            </a:r>
            <a:r>
              <a:rPr lang="en-US" altLang="en-US" sz="2400" dirty="0">
                <a:latin typeface="Arial Narrow" panose="020B0604020202020204" pitchFamily="34" charset="0"/>
              </a:rPr>
              <a:t> </a:t>
            </a:r>
            <a:r>
              <a:rPr lang="en-US" altLang="en-US" sz="2400" dirty="0" err="1">
                <a:latin typeface="Arial Narrow" panose="020B0604020202020204" pitchFamily="34" charset="0"/>
              </a:rPr>
              <a:t>autorisiert</a:t>
            </a:r>
            <a:r>
              <a:rPr lang="en-US" altLang="en-US" sz="2400" dirty="0">
                <a:latin typeface="Arial Narrow" panose="020B0604020202020204" pitchFamily="34" charset="0"/>
              </a:rPr>
              <a:t>.</a:t>
            </a:r>
          </a:p>
        </p:txBody>
      </p:sp>
      <p:sp>
        <p:nvSpPr>
          <p:cNvPr id="5" name="Slide Number Placeholder 5">
            <a:extLst>
              <a:ext uri="{FF2B5EF4-FFF2-40B4-BE49-F238E27FC236}">
                <a16:creationId xmlns:a16="http://schemas.microsoft.com/office/drawing/2014/main" id="{6CC5389A-1DFA-E546-B9AC-0EC713F87390}"/>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150</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B5953DDA-1B26-6741-94B0-E6CF34DD3E6F}"/>
              </a:ext>
            </a:extLst>
          </p:cNvPr>
          <p:cNvSpPr>
            <a:spLocks noGrp="1" noChangeArrowheads="1"/>
          </p:cNvSpPr>
          <p:nvPr>
            <p:ph type="title"/>
          </p:nvPr>
        </p:nvSpPr>
        <p:spPr>
          <a:xfrm>
            <a:off x="228600" y="1143000"/>
            <a:ext cx="1981200" cy="5715000"/>
          </a:xfrm>
        </p:spPr>
        <p:txBody>
          <a:bodyPr/>
          <a:lstStyle/>
          <a:p>
            <a:pPr eaLnBrk="1" hangingPunct="1">
              <a:defRPr/>
            </a:pPr>
            <a:r>
              <a:rPr lang="en-US" altLang="en-US">
                <a:latin typeface="Haettenschweiler" pitchFamily="34" charset="0"/>
              </a:rPr>
              <a:t>Xerxes I</a:t>
            </a:r>
            <a:br>
              <a:rPr lang="en-US" altLang="en-US">
                <a:latin typeface="Haettenschweiler" pitchFamily="34" charset="0"/>
              </a:rPr>
            </a:br>
            <a:r>
              <a:rPr lang="en-US" altLang="en-US" sz="2400">
                <a:latin typeface="Arial Narrow" panose="020B0606020202030204" pitchFamily="34" charset="0"/>
              </a:rPr>
              <a:t>Persepolis</a:t>
            </a:r>
            <a:br>
              <a:rPr lang="en-US" altLang="en-US" sz="2400">
                <a:latin typeface="Arial Narrow" panose="020B0606020202030204" pitchFamily="34" charset="0"/>
              </a:rPr>
            </a:br>
            <a:br>
              <a:rPr lang="en-US" altLang="en-US" sz="2400">
                <a:latin typeface="Arial Narrow" panose="020B0606020202030204" pitchFamily="34" charset="0"/>
              </a:rPr>
            </a:br>
            <a:br>
              <a:rPr lang="en-US" altLang="en-US" sz="2400">
                <a:latin typeface="Arial Narrow" panose="020B0606020202030204" pitchFamily="34" charset="0"/>
              </a:rPr>
            </a:br>
            <a:br>
              <a:rPr lang="en-US" altLang="en-US" sz="2400">
                <a:latin typeface="Arial Narrow" panose="020B0606020202030204" pitchFamily="34" charset="0"/>
              </a:rPr>
            </a:br>
            <a:r>
              <a:rPr lang="en-US" altLang="en-US" sz="1800" i="1">
                <a:latin typeface="Arial Narrow" panose="020B0606020202030204" pitchFamily="34" charset="0"/>
              </a:rPr>
              <a:t>(Tehran Museum, Iran)</a:t>
            </a:r>
            <a:endParaRPr lang="en-US" altLang="en-US">
              <a:latin typeface="Haettenschweiler" pitchFamily="34" charset="0"/>
            </a:endParaRPr>
          </a:p>
        </p:txBody>
      </p:sp>
      <p:pic>
        <p:nvPicPr>
          <p:cNvPr id="175108" name="Picture 3" descr="OldTestament 019 (Changed)">
            <a:extLst>
              <a:ext uri="{FF2B5EF4-FFF2-40B4-BE49-F238E27FC236}">
                <a16:creationId xmlns:a16="http://schemas.microsoft.com/office/drawing/2014/main" id="{8616ED49-628C-B44E-8828-FBE539CF23FB}"/>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b="-174"/>
          <a:stretch>
            <a:fillRect/>
          </a:stretch>
        </p:blipFill>
        <p:spPr>
          <a:xfrm>
            <a:off x="2438400" y="228600"/>
            <a:ext cx="6705600" cy="640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FE390986-F8B8-734D-9D34-8916591E15BC}"/>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151</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C371E4B6-8A20-6541-9940-A8F1CD3332DA}"/>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DE594F65-14FE-2549-B906-8D726C17BD7B}" type="slidenum">
              <a:rPr lang="en-US" altLang="en-US" sz="1200">
                <a:latin typeface="Tahoma" panose="020B0604030504040204" pitchFamily="34" charset="0"/>
              </a:rPr>
              <a:pPr/>
              <a:t>152</a:t>
            </a:fld>
            <a:endParaRPr lang="en-US" altLang="en-US" sz="1200">
              <a:latin typeface="Tahoma" panose="020B0604030504040204" pitchFamily="34" charset="0"/>
            </a:endParaRPr>
          </a:p>
        </p:txBody>
      </p:sp>
      <p:pic>
        <p:nvPicPr>
          <p:cNvPr id="176131" name="Picture 5" descr="alex_bucephalas[1]">
            <a:extLst>
              <a:ext uri="{FF2B5EF4-FFF2-40B4-BE49-F238E27FC236}">
                <a16:creationId xmlns:a16="http://schemas.microsoft.com/office/drawing/2014/main" id="{48E864BB-434A-6A4A-B39F-CC6AB36575D5}"/>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 y="152400"/>
            <a:ext cx="6096000" cy="320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6132" name="Picture 9" descr="coin_ptolemy_i[1]">
            <a:extLst>
              <a:ext uri="{FF2B5EF4-FFF2-40B4-BE49-F238E27FC236}">
                <a16:creationId xmlns:a16="http://schemas.microsoft.com/office/drawing/2014/main" id="{F3A9CBF8-266C-574D-B3BF-5FF7B90007C3}"/>
              </a:ext>
            </a:extLst>
          </p:cNvP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152400" y="3700463"/>
            <a:ext cx="3124200" cy="308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6133" name="Picture 10" descr="seleucus_1[1]">
            <a:extLst>
              <a:ext uri="{FF2B5EF4-FFF2-40B4-BE49-F238E27FC236}">
                <a16:creationId xmlns:a16="http://schemas.microsoft.com/office/drawing/2014/main" id="{2CB5804F-4656-C74B-83A5-D297DB89BDF2}"/>
              </a:ext>
            </a:extLst>
          </p:cNvPr>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6742113" y="3657600"/>
            <a:ext cx="2325687"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3115" name="Text Box 11">
            <a:extLst>
              <a:ext uri="{FF2B5EF4-FFF2-40B4-BE49-F238E27FC236}">
                <a16:creationId xmlns:a16="http://schemas.microsoft.com/office/drawing/2014/main" id="{B4DF7B30-0305-5046-8029-13657720CD32}"/>
              </a:ext>
            </a:extLst>
          </p:cNvPr>
          <p:cNvSpPr txBox="1">
            <a:spLocks noChangeArrowheads="1"/>
          </p:cNvSpPr>
          <p:nvPr/>
        </p:nvSpPr>
        <p:spPr bwMode="auto">
          <a:xfrm>
            <a:off x="6477000" y="484188"/>
            <a:ext cx="25146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1800" b="1" dirty="0">
                <a:effectLst>
                  <a:outerShdw blurRad="38100" dist="38100" dir="2700000" algn="tl">
                    <a:srgbClr val="000000"/>
                  </a:outerShdw>
                </a:effectLst>
                <a:latin typeface="Arial Narrow" panose="020B0606020202030204" pitchFamily="34" charset="0"/>
              </a:rPr>
              <a:t>Alexander </a:t>
            </a:r>
            <a:r>
              <a:rPr lang="en-US" altLang="en-US" sz="1800" b="1" dirty="0" err="1">
                <a:effectLst>
                  <a:outerShdw blurRad="38100" dist="38100" dir="2700000" algn="tl">
                    <a:srgbClr val="000000"/>
                  </a:outerShdw>
                </a:effectLst>
                <a:latin typeface="Arial Narrow" panose="020B0606020202030204" pitchFamily="34" charset="0"/>
              </a:rPr>
              <a:t>Sarkophag</a:t>
            </a:r>
            <a:r>
              <a:rPr lang="en-US" altLang="en-US" sz="1800" b="1" dirty="0">
                <a:effectLst>
                  <a:outerShdw blurRad="38100" dist="38100" dir="2700000" algn="tl">
                    <a:srgbClr val="000000"/>
                  </a:outerShdw>
                </a:effectLst>
                <a:latin typeface="Arial Narrow" panose="020B0606020202030204" pitchFamily="34" charset="0"/>
              </a:rPr>
              <a:t> </a:t>
            </a:r>
            <a:r>
              <a:rPr lang="en-US" altLang="en-US" sz="1800" b="1" dirty="0" err="1">
                <a:effectLst>
                  <a:outerShdw blurRad="38100" dist="38100" dir="2700000" algn="tl">
                    <a:srgbClr val="000000"/>
                  </a:outerShdw>
                </a:effectLst>
                <a:latin typeface="Arial Narrow" panose="020B0606020202030204" pitchFamily="34" charset="0"/>
              </a:rPr>
              <a:t>zeigt</a:t>
            </a:r>
            <a:r>
              <a:rPr lang="en-US" altLang="en-US" sz="1800" b="1" dirty="0">
                <a:effectLst>
                  <a:outerShdw blurRad="38100" dist="38100" dir="2700000" algn="tl">
                    <a:srgbClr val="000000"/>
                  </a:outerShdw>
                </a:effectLst>
                <a:latin typeface="Arial Narrow" panose="020B0606020202030204" pitchFamily="34" charset="0"/>
              </a:rPr>
              <a:t> Alexander </a:t>
            </a:r>
            <a:r>
              <a:rPr lang="en-US" altLang="en-US" sz="1800" b="1" dirty="0" err="1">
                <a:effectLst>
                  <a:outerShdw blurRad="38100" dist="38100" dir="2700000" algn="tl">
                    <a:srgbClr val="000000"/>
                  </a:outerShdw>
                </a:effectLst>
                <a:latin typeface="Arial Narrow" panose="020B0606020202030204" pitchFamily="34" charset="0"/>
              </a:rPr>
              <a:t>im</a:t>
            </a:r>
            <a:r>
              <a:rPr lang="en-US" altLang="en-US" sz="1800" b="1" dirty="0">
                <a:effectLst>
                  <a:outerShdw blurRad="38100" dist="38100" dir="2700000" algn="tl">
                    <a:srgbClr val="000000"/>
                  </a:outerShdw>
                </a:effectLst>
                <a:latin typeface="Arial Narrow" panose="020B0606020202030204" pitchFamily="34" charset="0"/>
              </a:rPr>
              <a:t> </a:t>
            </a:r>
            <a:r>
              <a:rPr lang="en-US" altLang="en-US" sz="1800" b="1" dirty="0" err="1">
                <a:effectLst>
                  <a:outerShdw blurRad="38100" dist="38100" dir="2700000" algn="tl">
                    <a:srgbClr val="000000"/>
                  </a:outerShdw>
                </a:effectLst>
                <a:latin typeface="Arial Narrow" panose="020B0606020202030204" pitchFamily="34" charset="0"/>
              </a:rPr>
              <a:t>Kampf</a:t>
            </a:r>
            <a:r>
              <a:rPr lang="en-US" altLang="en-US" sz="1800" b="1" dirty="0">
                <a:effectLst>
                  <a:outerShdw blurRad="38100" dist="38100" dir="2700000" algn="tl">
                    <a:srgbClr val="000000"/>
                  </a:outerShdw>
                </a:effectLst>
                <a:latin typeface="Arial Narrow" panose="020B0606020202030204" pitchFamily="34" charset="0"/>
              </a:rPr>
              <a:t> </a:t>
            </a:r>
            <a:r>
              <a:rPr lang="en-US" altLang="en-US" sz="1800" b="1" dirty="0" err="1">
                <a:effectLst>
                  <a:outerShdw blurRad="38100" dist="38100" dir="2700000" algn="tl">
                    <a:srgbClr val="000000"/>
                  </a:outerShdw>
                </a:effectLst>
                <a:latin typeface="Arial Narrow" panose="020B0606020202030204" pitchFamily="34" charset="0"/>
              </a:rPr>
              <a:t>mit</a:t>
            </a:r>
            <a:r>
              <a:rPr lang="en-US" altLang="en-US" sz="1800" b="1" dirty="0">
                <a:effectLst>
                  <a:outerShdw blurRad="38100" dist="38100" dir="2700000" algn="tl">
                    <a:srgbClr val="000000"/>
                  </a:outerShdw>
                </a:effectLst>
                <a:latin typeface="Arial Narrow" panose="020B0606020202030204" pitchFamily="34" charset="0"/>
              </a:rPr>
              <a:t> den </a:t>
            </a:r>
            <a:r>
              <a:rPr lang="en-US" altLang="en-US" sz="1800" b="1" dirty="0" err="1">
                <a:effectLst>
                  <a:outerShdw blurRad="38100" dist="38100" dir="2700000" algn="tl">
                    <a:srgbClr val="000000"/>
                  </a:outerShdw>
                </a:effectLst>
                <a:latin typeface="Arial Narrow" panose="020B0606020202030204" pitchFamily="34" charset="0"/>
              </a:rPr>
              <a:t>Persern</a:t>
            </a:r>
            <a:r>
              <a:rPr lang="en-US" altLang="en-US" sz="1800" b="1" dirty="0">
                <a:effectLst>
                  <a:outerShdw blurRad="38100" dist="38100" dir="2700000" algn="tl">
                    <a:srgbClr val="000000"/>
                  </a:outerShdw>
                </a:effectLst>
                <a:latin typeface="Arial Narrow" panose="020B0606020202030204" pitchFamily="34" charset="0"/>
              </a:rPr>
              <a:t> Persians (</a:t>
            </a:r>
            <a:r>
              <a:rPr lang="en-US" altLang="en-US" sz="1800" b="1" dirty="0" err="1">
                <a:effectLst>
                  <a:outerShdw blurRad="38100" dist="38100" dir="2700000" algn="tl">
                    <a:srgbClr val="000000"/>
                  </a:outerShdw>
                </a:effectLst>
                <a:latin typeface="Arial Narrow" panose="020B0606020202030204" pitchFamily="34" charset="0"/>
              </a:rPr>
              <a:t>zugeschrieben</a:t>
            </a:r>
            <a:r>
              <a:rPr lang="en-US" altLang="en-US" sz="1800" b="1" dirty="0">
                <a:effectLst>
                  <a:outerShdw blurRad="38100" dist="38100" dir="2700000" algn="tl">
                    <a:srgbClr val="000000"/>
                  </a:outerShdw>
                </a:effectLst>
                <a:latin typeface="Arial Narrow" panose="020B0606020202030204" pitchFamily="34" charset="0"/>
              </a:rPr>
              <a:t> dem Ab-</a:t>
            </a:r>
            <a:r>
              <a:rPr lang="en-US" altLang="en-US" sz="1800" b="1" dirty="0" err="1">
                <a:effectLst>
                  <a:outerShdw blurRad="38100" dist="38100" dir="2700000" algn="tl">
                    <a:srgbClr val="000000"/>
                  </a:outerShdw>
                </a:effectLst>
                <a:latin typeface="Arial Narrow" panose="020B0606020202030204" pitchFamily="34" charset="0"/>
              </a:rPr>
              <a:t>dalonymus</a:t>
            </a:r>
            <a:r>
              <a:rPr lang="en-US" altLang="en-US" sz="1800" b="1" dirty="0">
                <a:effectLst>
                  <a:outerShdw blurRad="38100" dist="38100" dir="2700000" algn="tl">
                    <a:srgbClr val="000000"/>
                  </a:outerShdw>
                </a:effectLst>
                <a:latin typeface="Arial Narrow" panose="020B0606020202030204" pitchFamily="34" charset="0"/>
              </a:rPr>
              <a:t>, König v. Si-don, </a:t>
            </a:r>
            <a:r>
              <a:rPr lang="en-US" altLang="en-US" sz="1800" b="1" dirty="0" err="1">
                <a:effectLst>
                  <a:outerShdw blurRad="38100" dist="38100" dir="2700000" algn="tl">
                    <a:srgbClr val="000000"/>
                  </a:outerShdw>
                </a:effectLst>
                <a:latin typeface="Arial Narrow" panose="020B0606020202030204" pitchFamily="34" charset="0"/>
              </a:rPr>
              <a:t>oder</a:t>
            </a:r>
            <a:r>
              <a:rPr lang="en-US" altLang="en-US" sz="1800" b="1" dirty="0">
                <a:effectLst>
                  <a:outerShdw blurRad="38100" dist="38100" dir="2700000" algn="tl">
                    <a:srgbClr val="000000"/>
                  </a:outerShdw>
                </a:effectLst>
                <a:latin typeface="Arial Narrow" panose="020B0606020202030204" pitchFamily="34" charset="0"/>
              </a:rPr>
              <a:t> </a:t>
            </a:r>
            <a:r>
              <a:rPr lang="en-US" altLang="en-US" sz="1800" b="1" dirty="0" err="1">
                <a:effectLst>
                  <a:outerShdw blurRad="38100" dist="38100" dir="2700000" algn="tl">
                    <a:srgbClr val="000000"/>
                  </a:outerShdw>
                </a:effectLst>
                <a:latin typeface="Arial Narrow" panose="020B0606020202030204" pitchFamily="34" charset="0"/>
              </a:rPr>
              <a:t>Mazaeus</a:t>
            </a:r>
            <a:r>
              <a:rPr lang="en-US" altLang="en-US" sz="1800" b="1" dirty="0">
                <a:effectLst>
                  <a:outerShdw blurRad="38100" dist="38100" dir="2700000" algn="tl">
                    <a:srgbClr val="000000"/>
                  </a:outerShdw>
                </a:effectLst>
                <a:latin typeface="Arial Narrow" panose="020B0606020202030204" pitchFamily="34" charset="0"/>
              </a:rPr>
              <a:t>, </a:t>
            </a:r>
            <a:r>
              <a:rPr lang="en-US" altLang="en-US" sz="1800" b="1" dirty="0" err="1">
                <a:effectLst>
                  <a:outerShdw blurRad="38100" dist="38100" dir="2700000" algn="tl">
                    <a:srgbClr val="000000"/>
                  </a:outerShdw>
                </a:effectLst>
                <a:latin typeface="Arial Narrow" panose="020B0606020202030204" pitchFamily="34" charset="0"/>
              </a:rPr>
              <a:t>eing-esetzter</a:t>
            </a:r>
            <a:r>
              <a:rPr lang="en-US" altLang="en-US" sz="1800" b="1" dirty="0">
                <a:effectLst>
                  <a:outerShdw blurRad="38100" dist="38100" dir="2700000" algn="tl">
                    <a:srgbClr val="000000"/>
                  </a:outerShdw>
                </a:effectLst>
                <a:latin typeface="Arial Narrow" panose="020B0606020202030204" pitchFamily="34" charset="0"/>
              </a:rPr>
              <a:t> </a:t>
            </a:r>
            <a:r>
              <a:rPr lang="en-US" altLang="en-US" sz="1800" b="1" dirty="0" err="1">
                <a:effectLst>
                  <a:outerShdw blurRad="38100" dist="38100" dir="2700000" algn="tl">
                    <a:srgbClr val="000000"/>
                  </a:outerShdw>
                </a:effectLst>
                <a:latin typeface="Arial Narrow" panose="020B0606020202030204" pitchFamily="34" charset="0"/>
              </a:rPr>
              <a:t>Statthalter</a:t>
            </a:r>
            <a:r>
              <a:rPr lang="en-US" altLang="en-US" sz="1800" b="1" dirty="0">
                <a:effectLst>
                  <a:outerShdw blurRad="38100" dist="38100" dir="2700000" algn="tl">
                    <a:srgbClr val="000000"/>
                  </a:outerShdw>
                </a:effectLst>
                <a:latin typeface="Arial Narrow" panose="020B0606020202030204" pitchFamily="34" charset="0"/>
              </a:rPr>
              <a:t> Per-</a:t>
            </a:r>
            <a:r>
              <a:rPr lang="en-US" altLang="en-US" sz="1800" b="1" dirty="0" err="1">
                <a:effectLst>
                  <a:outerShdw blurRad="38100" dist="38100" dir="2700000" algn="tl">
                    <a:srgbClr val="000000"/>
                  </a:outerShdw>
                </a:effectLst>
                <a:latin typeface="Arial Narrow" panose="020B0606020202030204" pitchFamily="34" charset="0"/>
              </a:rPr>
              <a:t>siens</a:t>
            </a:r>
            <a:r>
              <a:rPr lang="en-US" altLang="en-US" sz="1800" b="1" dirty="0">
                <a:effectLst>
                  <a:outerShdw blurRad="38100" dist="38100" dir="2700000" algn="tl">
                    <a:srgbClr val="000000"/>
                  </a:outerShdw>
                </a:effectLst>
                <a:latin typeface="Arial Narrow" panose="020B0606020202030204" pitchFamily="34" charset="0"/>
              </a:rPr>
              <a:t>, </a:t>
            </a:r>
            <a:r>
              <a:rPr lang="en-US" altLang="en-US" sz="1800" b="1" dirty="0" err="1">
                <a:effectLst>
                  <a:outerShdw blurRad="38100" dist="38100" dir="2700000" algn="tl">
                    <a:srgbClr val="000000"/>
                  </a:outerShdw>
                </a:effectLst>
                <a:latin typeface="Arial Narrow" panose="020B0606020202030204" pitchFamily="34" charset="0"/>
              </a:rPr>
              <a:t>nach</a:t>
            </a:r>
            <a:r>
              <a:rPr lang="en-US" altLang="en-US" sz="1800" b="1" dirty="0">
                <a:effectLst>
                  <a:outerShdw blurRad="38100" dist="38100" dir="2700000" algn="tl">
                    <a:srgbClr val="000000"/>
                  </a:outerShdw>
                </a:effectLst>
                <a:latin typeface="Arial Narrow" panose="020B0606020202030204" pitchFamily="34" charset="0"/>
              </a:rPr>
              <a:t> der </a:t>
            </a:r>
            <a:r>
              <a:rPr lang="en-US" altLang="en-US" sz="1800" b="1" dirty="0" err="1">
                <a:effectLst>
                  <a:outerShdw blurRad="38100" dist="38100" dir="2700000" algn="tl">
                    <a:srgbClr val="000000"/>
                  </a:outerShdw>
                </a:effectLst>
                <a:latin typeface="Arial Narrow" panose="020B0606020202030204" pitchFamily="34" charset="0"/>
              </a:rPr>
              <a:t>Niderlage</a:t>
            </a:r>
            <a:r>
              <a:rPr lang="en-US" altLang="en-US" sz="1800" b="1" dirty="0">
                <a:effectLst>
                  <a:outerShdw blurRad="38100" dist="38100" dir="2700000" algn="tl">
                    <a:srgbClr val="000000"/>
                  </a:outerShdw>
                </a:effectLst>
                <a:latin typeface="Arial Narrow" panose="020B0606020202030204" pitchFamily="34" charset="0"/>
              </a:rPr>
              <a:t> Darius III).</a:t>
            </a:r>
          </a:p>
        </p:txBody>
      </p:sp>
      <p:sp>
        <p:nvSpPr>
          <p:cNvPr id="303116" name="Text Box 12">
            <a:extLst>
              <a:ext uri="{FF2B5EF4-FFF2-40B4-BE49-F238E27FC236}">
                <a16:creationId xmlns:a16="http://schemas.microsoft.com/office/drawing/2014/main" id="{F7FFEE1D-35B0-434E-945B-E5038CA188C8}"/>
              </a:ext>
            </a:extLst>
          </p:cNvPr>
          <p:cNvSpPr txBox="1">
            <a:spLocks noChangeArrowheads="1"/>
          </p:cNvSpPr>
          <p:nvPr/>
        </p:nvSpPr>
        <p:spPr bwMode="auto">
          <a:xfrm>
            <a:off x="3352800" y="3733800"/>
            <a:ext cx="2819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2000" b="1" dirty="0" err="1">
                <a:effectLst>
                  <a:outerShdw blurRad="38100" dist="38100" dir="2700000" algn="tl">
                    <a:srgbClr val="000000"/>
                  </a:outerShdw>
                </a:effectLst>
                <a:latin typeface="Arial Narrow" panose="020B0606020202030204" pitchFamily="34" charset="0"/>
              </a:rPr>
              <a:t>Geprägte</a:t>
            </a:r>
            <a:r>
              <a:rPr lang="en-US" altLang="en-US" sz="2000" b="1" dirty="0">
                <a:effectLst>
                  <a:outerShdw blurRad="38100" dist="38100" dir="2700000" algn="tl">
                    <a:srgbClr val="000000"/>
                  </a:outerShdw>
                </a:effectLst>
                <a:latin typeface="Arial Narrow" panose="020B0606020202030204" pitchFamily="34" charset="0"/>
              </a:rPr>
              <a:t> </a:t>
            </a:r>
            <a:r>
              <a:rPr lang="en-US" altLang="en-US" sz="2000" b="1" dirty="0" err="1">
                <a:effectLst>
                  <a:outerShdw blurRad="38100" dist="38100" dir="2700000" algn="tl">
                    <a:srgbClr val="000000"/>
                  </a:outerShdw>
                </a:effectLst>
                <a:latin typeface="Arial Narrow" panose="020B0606020202030204" pitchFamily="34" charset="0"/>
              </a:rPr>
              <a:t>Münze</a:t>
            </a:r>
            <a:r>
              <a:rPr lang="en-US" altLang="en-US" sz="2000" b="1" dirty="0">
                <a:effectLst>
                  <a:outerShdw blurRad="38100" dist="38100" dir="2700000" algn="tl">
                    <a:srgbClr val="000000"/>
                  </a:outerShdw>
                </a:effectLst>
                <a:latin typeface="Arial Narrow" panose="020B0606020202030204" pitchFamily="34" charset="0"/>
              </a:rPr>
              <a:t> v. </a:t>
            </a:r>
            <a:r>
              <a:rPr lang="en-US" altLang="en-US" sz="2000" b="1" dirty="0" err="1">
                <a:effectLst>
                  <a:outerShdw blurRad="38100" dist="38100" dir="2700000" algn="tl">
                    <a:srgbClr val="000000"/>
                  </a:outerShdw>
                </a:effectLst>
                <a:latin typeface="Arial Narrow" panose="020B0606020202030204" pitchFamily="34" charset="0"/>
              </a:rPr>
              <a:t>Ptole-mäus</a:t>
            </a:r>
            <a:r>
              <a:rPr lang="en-US" altLang="en-US" sz="2000" b="1" dirty="0">
                <a:effectLst>
                  <a:outerShdw blurRad="38100" dist="38100" dir="2700000" algn="tl">
                    <a:srgbClr val="000000"/>
                  </a:outerShdw>
                </a:effectLst>
                <a:latin typeface="Arial Narrow" panose="020B0606020202030204" pitchFamily="34" charset="0"/>
              </a:rPr>
              <a:t> I </a:t>
            </a:r>
            <a:r>
              <a:rPr lang="en-US" altLang="en-US" sz="2000" b="1" dirty="0" err="1">
                <a:effectLst>
                  <a:outerShdw blurRad="38100" dist="38100" dir="2700000" algn="tl">
                    <a:srgbClr val="000000"/>
                  </a:outerShdw>
                </a:effectLst>
                <a:latin typeface="Arial Narrow" panose="020B0606020202030204" pitchFamily="34" charset="0"/>
              </a:rPr>
              <a:t>Soter</a:t>
            </a:r>
            <a:r>
              <a:rPr lang="en-US" altLang="en-US" sz="2000" b="1" dirty="0">
                <a:effectLst>
                  <a:outerShdw blurRad="38100" dist="38100" dir="2700000" algn="tl">
                    <a:srgbClr val="000000"/>
                  </a:outerShdw>
                </a:effectLst>
                <a:latin typeface="Arial Narrow" panose="020B0606020202030204" pitchFamily="34" charset="0"/>
              </a:rPr>
              <a:t> (= </a:t>
            </a:r>
            <a:r>
              <a:rPr lang="en-US" altLang="en-US" sz="2000" b="1" dirty="0" err="1">
                <a:effectLst>
                  <a:outerShdw blurRad="38100" dist="38100" dir="2700000" algn="tl">
                    <a:srgbClr val="000000"/>
                  </a:outerShdw>
                </a:effectLst>
                <a:latin typeface="Arial Narrow" panose="020B0606020202030204" pitchFamily="34" charset="0"/>
              </a:rPr>
              <a:t>Ptolemäus</a:t>
            </a:r>
            <a:r>
              <a:rPr lang="en-US" altLang="en-US" sz="2000" b="1" dirty="0">
                <a:effectLst>
                  <a:outerShdw blurRad="38100" dist="38100" dir="2700000" algn="tl">
                    <a:srgbClr val="000000"/>
                  </a:outerShdw>
                </a:effectLst>
                <a:latin typeface="Arial Narrow" panose="020B0606020202030204" pitchFamily="34" charset="0"/>
              </a:rPr>
              <a:t> der </a:t>
            </a:r>
            <a:r>
              <a:rPr lang="en-US" altLang="en-US" sz="2000" b="1" dirty="0" err="1">
                <a:effectLst>
                  <a:outerShdw blurRad="38100" dist="38100" dir="2700000" algn="tl">
                    <a:srgbClr val="000000"/>
                  </a:outerShdw>
                </a:effectLst>
                <a:latin typeface="Arial Narrow" panose="020B0606020202030204" pitchFamily="34" charset="0"/>
              </a:rPr>
              <a:t>Retter</a:t>
            </a:r>
            <a:r>
              <a:rPr lang="en-US" altLang="en-US" sz="2000" b="1" dirty="0">
                <a:effectLst>
                  <a:outerShdw blurRad="38100" dist="38100" dir="2700000" algn="tl">
                    <a:srgbClr val="000000"/>
                  </a:outerShdw>
                </a:effectLst>
                <a:latin typeface="Arial Narrow" panose="020B0606020202030204" pitchFamily="34" charset="0"/>
              </a:rPr>
              <a:t>)</a:t>
            </a:r>
          </a:p>
        </p:txBody>
      </p:sp>
      <p:sp>
        <p:nvSpPr>
          <p:cNvPr id="303117" name="Text Box 13">
            <a:extLst>
              <a:ext uri="{FF2B5EF4-FFF2-40B4-BE49-F238E27FC236}">
                <a16:creationId xmlns:a16="http://schemas.microsoft.com/office/drawing/2014/main" id="{35B79A29-1C0A-7F43-B65A-0787A34F3A58}"/>
              </a:ext>
            </a:extLst>
          </p:cNvPr>
          <p:cNvSpPr txBox="1">
            <a:spLocks noChangeArrowheads="1"/>
          </p:cNvSpPr>
          <p:nvPr/>
        </p:nvSpPr>
        <p:spPr bwMode="auto">
          <a:xfrm>
            <a:off x="4419600" y="6156325"/>
            <a:ext cx="2362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000" b="1" dirty="0" err="1">
                <a:effectLst>
                  <a:outerShdw blurRad="38100" dist="38100" dir="2700000" algn="tl">
                    <a:srgbClr val="000000"/>
                  </a:outerShdw>
                </a:effectLst>
                <a:latin typeface="Arial Narrow" panose="020B0606020202030204" pitchFamily="34" charset="0"/>
              </a:rPr>
              <a:t>Bäste</a:t>
            </a:r>
            <a:r>
              <a:rPr lang="en-US" altLang="en-US" sz="2000" b="1" dirty="0">
                <a:effectLst>
                  <a:outerShdw blurRad="38100" dist="38100" dir="2700000" algn="tl">
                    <a:srgbClr val="000000"/>
                  </a:outerShdw>
                </a:effectLst>
                <a:latin typeface="Arial Narrow" panose="020B0606020202030204" pitchFamily="34" charset="0"/>
              </a:rPr>
              <a:t> von </a:t>
            </a:r>
            <a:r>
              <a:rPr lang="en-US" altLang="en-US" sz="2000" b="1" dirty="0" err="1">
                <a:effectLst>
                  <a:outerShdw blurRad="38100" dist="38100" dir="2700000" algn="tl">
                    <a:srgbClr val="000000"/>
                  </a:outerShdw>
                </a:effectLst>
                <a:latin typeface="Arial Narrow" panose="020B0606020202030204" pitchFamily="34" charset="0"/>
              </a:rPr>
              <a:t>Seleukus</a:t>
            </a:r>
            <a:r>
              <a:rPr lang="en-US" altLang="en-US" sz="2000" b="1" dirty="0">
                <a:effectLst>
                  <a:outerShdw blurRad="38100" dist="38100" dir="2700000" algn="tl">
                    <a:srgbClr val="000000"/>
                  </a:outerShdw>
                </a:effectLst>
                <a:latin typeface="Arial Narrow" panose="020B0606020202030204" pitchFamily="34" charset="0"/>
              </a:rPr>
              <a:t> I</a:t>
            </a:r>
          </a:p>
        </p:txBody>
      </p:sp>
      <p:sp>
        <p:nvSpPr>
          <p:cNvPr id="9" name="Slide Number Placeholder 5">
            <a:extLst>
              <a:ext uri="{FF2B5EF4-FFF2-40B4-BE49-F238E27FC236}">
                <a16:creationId xmlns:a16="http://schemas.microsoft.com/office/drawing/2014/main" id="{B9B610FF-82F1-3348-AC0E-2D1F656070E6}"/>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152</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7154" name="Picture 2" descr="Seleucid-Ptolemy">
            <a:extLst>
              <a:ext uri="{FF2B5EF4-FFF2-40B4-BE49-F238E27FC236}">
                <a16:creationId xmlns:a16="http://schemas.microsoft.com/office/drawing/2014/main" id="{AB1F0AFF-77C9-7C47-A7FF-EA2A41D8740D}"/>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45300"/>
          </a:xfrm>
          <a:solidFill>
            <a:srgbClr val="FFFF99"/>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7155" name="Text Box 3">
            <a:extLst>
              <a:ext uri="{FF2B5EF4-FFF2-40B4-BE49-F238E27FC236}">
                <a16:creationId xmlns:a16="http://schemas.microsoft.com/office/drawing/2014/main" id="{CD0AB5E4-A736-1A49-82FB-2BF0F0B08CF7}"/>
              </a:ext>
            </a:extLst>
          </p:cNvPr>
          <p:cNvSpPr txBox="1">
            <a:spLocks noChangeArrowheads="1"/>
          </p:cNvSpPr>
          <p:nvPr/>
        </p:nvSpPr>
        <p:spPr bwMode="auto">
          <a:xfrm>
            <a:off x="5029200" y="2362200"/>
            <a:ext cx="2057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dirty="0">
                <a:solidFill>
                  <a:schemeClr val="bg1"/>
                </a:solidFill>
                <a:latin typeface="Lucida Sans Unicode" panose="020B0602030504020204" pitchFamily="34" charset="0"/>
              </a:rPr>
              <a:t>Der König des </a:t>
            </a:r>
            <a:r>
              <a:rPr lang="en-US" altLang="en-US" sz="2400" b="1" dirty="0" err="1">
                <a:solidFill>
                  <a:schemeClr val="bg1"/>
                </a:solidFill>
                <a:latin typeface="Lucida Sans Unicode" panose="020B0602030504020204" pitchFamily="34" charset="0"/>
              </a:rPr>
              <a:t>Nordens</a:t>
            </a:r>
            <a:endParaRPr lang="en-US" altLang="en-US" sz="2400" b="1" dirty="0">
              <a:solidFill>
                <a:schemeClr val="bg1"/>
              </a:solidFill>
              <a:latin typeface="Lucida Sans Unicode" panose="020B0602030504020204" pitchFamily="34" charset="0"/>
            </a:endParaRPr>
          </a:p>
        </p:txBody>
      </p:sp>
      <p:sp>
        <p:nvSpPr>
          <p:cNvPr id="177156" name="Text Box 4">
            <a:extLst>
              <a:ext uri="{FF2B5EF4-FFF2-40B4-BE49-F238E27FC236}">
                <a16:creationId xmlns:a16="http://schemas.microsoft.com/office/drawing/2014/main" id="{4AFE16C5-A24A-8C4D-A200-CFDC7021859B}"/>
              </a:ext>
            </a:extLst>
          </p:cNvPr>
          <p:cNvSpPr txBox="1">
            <a:spLocks noChangeArrowheads="1"/>
          </p:cNvSpPr>
          <p:nvPr/>
        </p:nvSpPr>
        <p:spPr bwMode="auto">
          <a:xfrm>
            <a:off x="2743200" y="5349875"/>
            <a:ext cx="1905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dirty="0">
                <a:solidFill>
                  <a:schemeClr val="bg1"/>
                </a:solidFill>
                <a:latin typeface="Lucida Sans Unicode" panose="020B0602030504020204" pitchFamily="34" charset="0"/>
              </a:rPr>
              <a:t>Der König des </a:t>
            </a:r>
            <a:r>
              <a:rPr lang="en-US" altLang="en-US" sz="2400" b="1" dirty="0" err="1">
                <a:solidFill>
                  <a:schemeClr val="bg1"/>
                </a:solidFill>
                <a:latin typeface="Lucida Sans Unicode" panose="020B0602030504020204" pitchFamily="34" charset="0"/>
              </a:rPr>
              <a:t>Südens</a:t>
            </a:r>
            <a:endParaRPr lang="en-US" altLang="en-US" sz="2400" b="1" dirty="0">
              <a:solidFill>
                <a:schemeClr val="bg1"/>
              </a:solidFill>
              <a:latin typeface="Lucida Sans Unicode" panose="020B0602030504020204" pitchFamily="34" charset="0"/>
            </a:endParaRPr>
          </a:p>
        </p:txBody>
      </p:sp>
      <p:sp>
        <p:nvSpPr>
          <p:cNvPr id="5" name="Slide Number Placeholder 5">
            <a:extLst>
              <a:ext uri="{FF2B5EF4-FFF2-40B4-BE49-F238E27FC236}">
                <a16:creationId xmlns:a16="http://schemas.microsoft.com/office/drawing/2014/main" id="{636B1EBA-81EA-3F4B-B7CF-4D1C274FD18C}"/>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153</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92DC0CDD-C941-9D41-9E27-32FC44160F70}"/>
              </a:ext>
            </a:extLst>
          </p:cNvPr>
          <p:cNvSpPr>
            <a:spLocks noGrp="1" noChangeArrowheads="1"/>
          </p:cNvSpPr>
          <p:nvPr>
            <p:ph type="title"/>
          </p:nvPr>
        </p:nvSpPr>
        <p:spPr>
          <a:xfrm>
            <a:off x="457200" y="0"/>
            <a:ext cx="8229600" cy="1143000"/>
          </a:xfrm>
        </p:spPr>
        <p:txBody>
          <a:bodyPr/>
          <a:lstStyle/>
          <a:p>
            <a:pPr eaLnBrk="1" hangingPunct="1">
              <a:defRPr/>
            </a:pPr>
            <a:r>
              <a:rPr lang="en-US" altLang="en-US" sz="5400" dirty="0">
                <a:solidFill>
                  <a:schemeClr val="accent1"/>
                </a:solidFill>
                <a:latin typeface="Matura MT Script Capitals" pitchFamily="66" charset="0"/>
              </a:rPr>
              <a:t>Die Details </a:t>
            </a:r>
            <a:r>
              <a:rPr lang="en-US" altLang="en-US" sz="2800" dirty="0">
                <a:solidFill>
                  <a:schemeClr val="accent1"/>
                </a:solidFill>
                <a:latin typeface="Arial Narrow" panose="020B0606020202030204" pitchFamily="34" charset="0"/>
              </a:rPr>
              <a:t>Daniel 11,7-21a</a:t>
            </a:r>
            <a:endParaRPr lang="en-US" altLang="en-US" sz="5400" dirty="0">
              <a:solidFill>
                <a:schemeClr val="accent1"/>
              </a:solidFill>
              <a:latin typeface="Matura MT Script Capitals" pitchFamily="66" charset="0"/>
            </a:endParaRPr>
          </a:p>
        </p:txBody>
      </p:sp>
      <p:sp>
        <p:nvSpPr>
          <p:cNvPr id="265220" name="Rectangle 4">
            <a:extLst>
              <a:ext uri="{FF2B5EF4-FFF2-40B4-BE49-F238E27FC236}">
                <a16:creationId xmlns:a16="http://schemas.microsoft.com/office/drawing/2014/main" id="{6D8893BA-6EDA-704C-8740-7682EF548675}"/>
              </a:ext>
            </a:extLst>
          </p:cNvPr>
          <p:cNvSpPr>
            <a:spLocks noGrp="1" noChangeArrowheads="1"/>
          </p:cNvSpPr>
          <p:nvPr>
            <p:ph type="body" sz="half" idx="1"/>
          </p:nvPr>
        </p:nvSpPr>
        <p:spPr>
          <a:xfrm>
            <a:off x="381000" y="1066800"/>
            <a:ext cx="4114800" cy="5638800"/>
          </a:xfrm>
        </p:spPr>
        <p:txBody>
          <a:bodyPr/>
          <a:lstStyle/>
          <a:p>
            <a:pPr eaLnBrk="1" hangingPunct="1">
              <a:buFont typeface="Wingdings" pitchFamily="2" charset="2"/>
              <a:buNone/>
              <a:defRPr/>
            </a:pPr>
            <a:r>
              <a:rPr lang="en-US" altLang="en-US" sz="2400" dirty="0" err="1">
                <a:solidFill>
                  <a:schemeClr val="folHlink"/>
                </a:solidFill>
                <a:latin typeface="Berlin Sans FB Demi" pitchFamily="34" charset="0"/>
              </a:rPr>
              <a:t>Ptolemäus</a:t>
            </a:r>
            <a:r>
              <a:rPr lang="en-US" altLang="en-US" sz="2400" dirty="0">
                <a:solidFill>
                  <a:schemeClr val="folHlink"/>
                </a:solidFill>
                <a:latin typeface="Berlin Sans FB Demi" pitchFamily="34" charset="0"/>
              </a:rPr>
              <a:t> III</a:t>
            </a:r>
            <a:r>
              <a:rPr lang="en-US" altLang="en-US" sz="2000" dirty="0">
                <a:latin typeface="Arial Narrow" panose="020B0606020202030204" pitchFamily="34" charset="0"/>
              </a:rPr>
              <a:t> (11,7-8)</a:t>
            </a:r>
            <a:endParaRPr lang="en-US" altLang="en-US" sz="2400" dirty="0">
              <a:latin typeface="Berlin Sans FB Demi" pitchFamily="34" charset="0"/>
            </a:endParaRPr>
          </a:p>
          <a:p>
            <a:pPr eaLnBrk="1" hangingPunct="1">
              <a:buFont typeface="Wingdings" pitchFamily="2" charset="2"/>
              <a:buNone/>
              <a:defRPr/>
            </a:pPr>
            <a:r>
              <a:rPr lang="en-US" altLang="en-US" sz="2400" dirty="0">
                <a:solidFill>
                  <a:schemeClr val="folHlink"/>
                </a:solidFill>
                <a:latin typeface="Berlin Sans FB Demi" pitchFamily="34" charset="0"/>
              </a:rPr>
              <a:t>Antiochus II</a:t>
            </a:r>
            <a:r>
              <a:rPr lang="en-US" altLang="en-US" sz="2000" dirty="0">
                <a:latin typeface="Arial Narrow" panose="020B0606020202030204" pitchFamily="34" charset="0"/>
              </a:rPr>
              <a:t> (11,9)</a:t>
            </a:r>
            <a:endParaRPr lang="en-US" altLang="en-US" sz="2400" dirty="0">
              <a:latin typeface="Berlin Sans FB Demi" pitchFamily="34" charset="0"/>
            </a:endParaRPr>
          </a:p>
          <a:p>
            <a:pPr eaLnBrk="1" hangingPunct="1">
              <a:buFont typeface="Wingdings" pitchFamily="2" charset="2"/>
              <a:buNone/>
              <a:defRPr/>
            </a:pPr>
            <a:r>
              <a:rPr lang="en-US" altLang="en-US" sz="2400" dirty="0">
                <a:solidFill>
                  <a:schemeClr val="folHlink"/>
                </a:solidFill>
                <a:latin typeface="Berlin Sans FB Demi" pitchFamily="34" charset="0"/>
              </a:rPr>
              <a:t>Antiochus’ </a:t>
            </a:r>
            <a:r>
              <a:rPr lang="en-US" altLang="en-US" sz="2400" dirty="0" err="1">
                <a:solidFill>
                  <a:schemeClr val="folHlink"/>
                </a:solidFill>
                <a:latin typeface="Berlin Sans FB Demi" pitchFamily="34" charset="0"/>
              </a:rPr>
              <a:t>Söhne</a:t>
            </a:r>
            <a:r>
              <a:rPr lang="en-US" altLang="en-US" sz="2000" dirty="0">
                <a:latin typeface="Arial Narrow" panose="020B0606020202030204" pitchFamily="34" charset="0"/>
              </a:rPr>
              <a:t> (11,10)</a:t>
            </a:r>
            <a:endParaRPr lang="en-US" altLang="en-US" sz="2400" dirty="0">
              <a:latin typeface="Berlin Sans FB Demi" pitchFamily="34" charset="0"/>
            </a:endParaRPr>
          </a:p>
          <a:p>
            <a:pPr eaLnBrk="1" hangingPunct="1">
              <a:buFont typeface="Wingdings" pitchFamily="2" charset="2"/>
              <a:buNone/>
              <a:defRPr/>
            </a:pPr>
            <a:r>
              <a:rPr lang="en-US" altLang="en-US" sz="2400" dirty="0">
                <a:solidFill>
                  <a:schemeClr val="folHlink"/>
                </a:solidFill>
                <a:latin typeface="Berlin Sans FB Demi" pitchFamily="34" charset="0"/>
              </a:rPr>
              <a:t>Antiochus III vs. </a:t>
            </a:r>
            <a:r>
              <a:rPr lang="en-US" altLang="en-US" sz="2400" dirty="0" err="1">
                <a:solidFill>
                  <a:schemeClr val="folHlink"/>
                </a:solidFill>
                <a:latin typeface="Berlin Sans FB Demi" pitchFamily="34" charset="0"/>
              </a:rPr>
              <a:t>Ptolem</a:t>
            </a:r>
            <a:r>
              <a:rPr lang="en-US" altLang="en-US" sz="2400" dirty="0">
                <a:solidFill>
                  <a:schemeClr val="folHlink"/>
                </a:solidFill>
                <a:latin typeface="Berlin Sans FB Demi" pitchFamily="34" charset="0"/>
              </a:rPr>
              <a:t>. IV</a:t>
            </a:r>
            <a:r>
              <a:rPr lang="en-US" altLang="en-US" sz="2000" dirty="0">
                <a:latin typeface="Arial Narrow" panose="020B0606020202030204" pitchFamily="34" charset="0"/>
              </a:rPr>
              <a:t> (11,11-12)</a:t>
            </a:r>
          </a:p>
          <a:p>
            <a:pPr lvl="1" eaLnBrk="1" hangingPunct="1">
              <a:buFont typeface="Wingdings" panose="05000000000000000000" pitchFamily="2" charset="2"/>
              <a:buChar char="§"/>
              <a:defRPr/>
            </a:pPr>
            <a:r>
              <a:rPr lang="en-US" altLang="en-US" sz="1800" i="1" dirty="0" err="1">
                <a:latin typeface="Arial Narrow" panose="020B0606020202030204" pitchFamily="34" charset="0"/>
              </a:rPr>
              <a:t>Ägypten</a:t>
            </a:r>
            <a:r>
              <a:rPr lang="en-US" altLang="en-US" sz="1800" i="1" dirty="0">
                <a:latin typeface="Arial Narrow" panose="020B0606020202030204" pitchFamily="34" charset="0"/>
              </a:rPr>
              <a:t> </a:t>
            </a:r>
            <a:r>
              <a:rPr lang="en-US" altLang="en-US" sz="1800" i="1" dirty="0" err="1">
                <a:latin typeface="Arial Narrow" panose="020B0606020202030204" pitchFamily="34" charset="0"/>
              </a:rPr>
              <a:t>nimmt</a:t>
            </a:r>
            <a:r>
              <a:rPr lang="en-US" altLang="en-US" sz="1800" i="1" dirty="0">
                <a:latin typeface="Arial Narrow" panose="020B0606020202030204" pitchFamily="34" charset="0"/>
              </a:rPr>
              <a:t> </a:t>
            </a:r>
            <a:r>
              <a:rPr lang="en-US" altLang="en-US" sz="1800" i="1" dirty="0" err="1">
                <a:latin typeface="Arial Narrow" panose="020B0606020202030204" pitchFamily="34" charset="0"/>
              </a:rPr>
              <a:t>Palästina</a:t>
            </a:r>
            <a:r>
              <a:rPr lang="en-US" altLang="en-US" sz="1800" i="1" dirty="0">
                <a:latin typeface="Arial Narrow" panose="020B0606020202030204" pitchFamily="34" charset="0"/>
              </a:rPr>
              <a:t> </a:t>
            </a:r>
            <a:r>
              <a:rPr lang="en-US" altLang="en-US" sz="1800" i="1" dirty="0" err="1">
                <a:latin typeface="Arial Narrow" panose="020B0606020202030204" pitchFamily="34" charset="0"/>
              </a:rPr>
              <a:t>ein</a:t>
            </a:r>
            <a:endParaRPr lang="en-US" altLang="en-US" sz="1800" i="1" dirty="0">
              <a:latin typeface="Arial Narrow" panose="020B0606020202030204" pitchFamily="34" charset="0"/>
            </a:endParaRPr>
          </a:p>
          <a:p>
            <a:pPr eaLnBrk="1" hangingPunct="1">
              <a:buFont typeface="Wingdings" pitchFamily="2" charset="2"/>
              <a:buNone/>
              <a:defRPr/>
            </a:pPr>
            <a:r>
              <a:rPr lang="en-US" altLang="en-US" sz="2400" dirty="0">
                <a:solidFill>
                  <a:schemeClr val="folHlink"/>
                </a:solidFill>
                <a:latin typeface="Berlin Sans FB Demi" pitchFamily="34" charset="0"/>
              </a:rPr>
              <a:t>Antiochus III</a:t>
            </a:r>
            <a:r>
              <a:rPr lang="en-US" altLang="en-US" sz="2000" dirty="0">
                <a:latin typeface="Arial Narrow" panose="020B0606020202030204" pitchFamily="34" charset="0"/>
              </a:rPr>
              <a:t> (11,13)</a:t>
            </a:r>
            <a:endParaRPr lang="en-US" altLang="en-US" sz="2400" dirty="0">
              <a:latin typeface="Berlin Sans FB Demi" pitchFamily="34" charset="0"/>
            </a:endParaRPr>
          </a:p>
          <a:p>
            <a:pPr eaLnBrk="1" hangingPunct="1">
              <a:buFont typeface="Wingdings" pitchFamily="2" charset="2"/>
              <a:buNone/>
              <a:defRPr/>
            </a:pPr>
            <a:r>
              <a:rPr lang="en-US" altLang="en-US" sz="2400" dirty="0">
                <a:solidFill>
                  <a:schemeClr val="folHlink"/>
                </a:solidFill>
                <a:latin typeface="Berlin Sans FB Demi" pitchFamily="34" charset="0"/>
              </a:rPr>
              <a:t>Pro-</a:t>
            </a:r>
            <a:r>
              <a:rPr lang="en-US" altLang="en-US" sz="2400" dirty="0" err="1">
                <a:solidFill>
                  <a:schemeClr val="folHlink"/>
                </a:solidFill>
                <a:latin typeface="Berlin Sans FB Demi" pitchFamily="34" charset="0"/>
              </a:rPr>
              <a:t>Seleukid</a:t>
            </a:r>
            <a:r>
              <a:rPr lang="en-US" altLang="en-US" sz="2400" dirty="0">
                <a:solidFill>
                  <a:schemeClr val="folHlink"/>
                </a:solidFill>
                <a:latin typeface="Berlin Sans FB Demi" pitchFamily="34" charset="0"/>
              </a:rPr>
              <a:t>. </a:t>
            </a:r>
            <a:r>
              <a:rPr lang="en-US" altLang="en-US" sz="2400" dirty="0" err="1">
                <a:solidFill>
                  <a:schemeClr val="folHlink"/>
                </a:solidFill>
                <a:latin typeface="Berlin Sans FB Demi" pitchFamily="34" charset="0"/>
              </a:rPr>
              <a:t>Juden</a:t>
            </a:r>
            <a:r>
              <a:rPr lang="en-US" altLang="en-US" sz="2400" dirty="0">
                <a:solidFill>
                  <a:schemeClr val="folHlink"/>
                </a:solidFill>
                <a:latin typeface="Berlin Sans FB Demi" pitchFamily="34" charset="0"/>
              </a:rPr>
              <a:t> </a:t>
            </a:r>
            <a:r>
              <a:rPr lang="en-US" altLang="en-US" sz="2000" dirty="0">
                <a:latin typeface="Arial Narrow" panose="020B0606020202030204" pitchFamily="34" charset="0"/>
              </a:rPr>
              <a:t>(11,14)</a:t>
            </a:r>
            <a:endParaRPr lang="en-US" altLang="en-US" sz="2400" dirty="0">
              <a:latin typeface="Berlin Sans FB Demi" pitchFamily="34" charset="0"/>
            </a:endParaRPr>
          </a:p>
          <a:p>
            <a:pPr eaLnBrk="1" hangingPunct="1">
              <a:buFont typeface="Wingdings" pitchFamily="2" charset="2"/>
              <a:buNone/>
              <a:defRPr/>
            </a:pPr>
            <a:r>
              <a:rPr lang="en-US" altLang="en-US" sz="2400" dirty="0">
                <a:solidFill>
                  <a:schemeClr val="folHlink"/>
                </a:solidFill>
                <a:latin typeface="Berlin Sans FB Demi" pitchFamily="34" charset="0"/>
              </a:rPr>
              <a:t>Antiochus III</a:t>
            </a:r>
            <a:r>
              <a:rPr lang="en-US" altLang="en-US" sz="2000" dirty="0">
                <a:latin typeface="Arial Narrow" panose="020B0606020202030204" pitchFamily="34" charset="0"/>
              </a:rPr>
              <a:t> (11,15)</a:t>
            </a:r>
          </a:p>
          <a:p>
            <a:pPr lvl="1" eaLnBrk="1" hangingPunct="1">
              <a:buFont typeface="Wingdings" panose="05000000000000000000" pitchFamily="2" charset="2"/>
              <a:buChar char="§"/>
              <a:defRPr/>
            </a:pPr>
            <a:r>
              <a:rPr lang="en-US" altLang="en-US" sz="1800" i="1" dirty="0" err="1">
                <a:latin typeface="Arial Narrow" panose="020B0606020202030204" pitchFamily="34" charset="0"/>
              </a:rPr>
              <a:t>Syrien</a:t>
            </a:r>
            <a:r>
              <a:rPr lang="en-US" altLang="en-US" sz="1800" i="1" dirty="0">
                <a:latin typeface="Arial Narrow" panose="020B0606020202030204" pitchFamily="34" charset="0"/>
              </a:rPr>
              <a:t> </a:t>
            </a:r>
            <a:r>
              <a:rPr lang="en-US" altLang="en-US" sz="1800" i="1" dirty="0" err="1">
                <a:latin typeface="Arial Narrow" panose="020B0606020202030204" pitchFamily="34" charset="0"/>
              </a:rPr>
              <a:t>nimmt</a:t>
            </a:r>
            <a:r>
              <a:rPr lang="en-US" altLang="en-US" sz="1800" i="1" dirty="0">
                <a:latin typeface="Arial Narrow" panose="020B0606020202030204" pitchFamily="34" charset="0"/>
              </a:rPr>
              <a:t> </a:t>
            </a:r>
            <a:r>
              <a:rPr lang="en-US" altLang="en-US" sz="1800" i="1" dirty="0" err="1">
                <a:latin typeface="Arial Narrow" panose="020B0606020202030204" pitchFamily="34" charset="0"/>
              </a:rPr>
              <a:t>Palästina</a:t>
            </a:r>
            <a:r>
              <a:rPr lang="en-US" altLang="en-US" sz="1800" i="1" dirty="0">
                <a:latin typeface="Arial Narrow" panose="020B0606020202030204" pitchFamily="34" charset="0"/>
              </a:rPr>
              <a:t> </a:t>
            </a:r>
            <a:r>
              <a:rPr lang="en-US" altLang="en-US" sz="1800" i="1" dirty="0" err="1">
                <a:latin typeface="Arial Narrow" panose="020B0606020202030204" pitchFamily="34" charset="0"/>
              </a:rPr>
              <a:t>wieder</a:t>
            </a:r>
            <a:r>
              <a:rPr lang="en-US" altLang="en-US" sz="1800" i="1" dirty="0">
                <a:latin typeface="Arial Narrow" panose="020B0606020202030204" pitchFamily="34" charset="0"/>
              </a:rPr>
              <a:t> </a:t>
            </a:r>
            <a:r>
              <a:rPr lang="en-US" altLang="en-US" sz="1800" i="1" dirty="0" err="1">
                <a:latin typeface="Arial Narrow" panose="020B0606020202030204" pitchFamily="34" charset="0"/>
              </a:rPr>
              <a:t>ein</a:t>
            </a:r>
            <a:endParaRPr lang="en-US" altLang="en-US" sz="1800" dirty="0">
              <a:latin typeface="Arial Narrow" panose="020B0606020202030204" pitchFamily="34" charset="0"/>
            </a:endParaRPr>
          </a:p>
          <a:p>
            <a:pPr eaLnBrk="1" hangingPunct="1">
              <a:buFont typeface="Wingdings" pitchFamily="2" charset="2"/>
              <a:buNone/>
              <a:defRPr/>
            </a:pPr>
            <a:r>
              <a:rPr lang="en-US" altLang="en-US" sz="2400" dirty="0">
                <a:solidFill>
                  <a:schemeClr val="folHlink"/>
                </a:solidFill>
                <a:latin typeface="Berlin Sans FB Demi" pitchFamily="34" charset="0"/>
              </a:rPr>
              <a:t>Antiochus III </a:t>
            </a:r>
            <a:r>
              <a:rPr lang="en-US" altLang="en-US" sz="2400" dirty="0" err="1">
                <a:solidFill>
                  <a:schemeClr val="folHlink"/>
                </a:solidFill>
                <a:latin typeface="Berlin Sans FB Demi" pitchFamily="34" charset="0"/>
              </a:rPr>
              <a:t>als</a:t>
            </a:r>
            <a:r>
              <a:rPr lang="en-US" altLang="en-US" sz="2400" dirty="0">
                <a:solidFill>
                  <a:schemeClr val="folHlink"/>
                </a:solidFill>
                <a:latin typeface="Berlin Sans FB Demi" pitchFamily="34" charset="0"/>
              </a:rPr>
              <a:t> </a:t>
            </a:r>
            <a:r>
              <a:rPr lang="en-US" altLang="en-US" sz="2400" dirty="0" err="1">
                <a:solidFill>
                  <a:schemeClr val="folHlink"/>
                </a:solidFill>
                <a:latin typeface="Berlin Sans FB Demi" pitchFamily="34" charset="0"/>
              </a:rPr>
              <a:t>Befreier</a:t>
            </a:r>
            <a:r>
              <a:rPr lang="en-US" altLang="en-US" sz="2400" dirty="0">
                <a:solidFill>
                  <a:schemeClr val="folHlink"/>
                </a:solidFill>
                <a:latin typeface="Berlin Sans FB Demi" pitchFamily="34" charset="0"/>
              </a:rPr>
              <a:t> </a:t>
            </a:r>
            <a:r>
              <a:rPr lang="en-US" altLang="en-US" sz="2400" dirty="0" err="1">
                <a:solidFill>
                  <a:schemeClr val="folHlink"/>
                </a:solidFill>
                <a:latin typeface="Berlin Sans FB Demi" pitchFamily="34" charset="0"/>
              </a:rPr>
              <a:t>willkommen</a:t>
            </a:r>
            <a:r>
              <a:rPr lang="en-US" altLang="en-US" sz="2000" dirty="0">
                <a:latin typeface="Arial Narrow" panose="020B0606020202030204" pitchFamily="34" charset="0"/>
              </a:rPr>
              <a:t> (11,16)</a:t>
            </a:r>
          </a:p>
          <a:p>
            <a:pPr lvl="1" eaLnBrk="1" hangingPunct="1">
              <a:buFont typeface="Wingdings" panose="05000000000000000000" pitchFamily="2" charset="2"/>
              <a:buChar char="§"/>
              <a:defRPr/>
            </a:pPr>
            <a:r>
              <a:rPr lang="en-US" altLang="en-US" sz="1800" i="1" dirty="0">
                <a:latin typeface="Arial Narrow" panose="020B0606020202030204" pitchFamily="34" charset="0"/>
              </a:rPr>
              <a:t>198 </a:t>
            </a:r>
            <a:r>
              <a:rPr lang="en-US" altLang="en-US" sz="1800" i="1" dirty="0" err="1">
                <a:latin typeface="Arial Narrow" panose="020B0606020202030204" pitchFamily="34" charset="0"/>
              </a:rPr>
              <a:t>v.Chr</a:t>
            </a:r>
            <a:r>
              <a:rPr lang="en-US" altLang="en-US" sz="1800" i="1" dirty="0">
                <a:latin typeface="Arial Narrow" panose="020B0606020202030204" pitchFamily="34" charset="0"/>
              </a:rPr>
              <a:t>.</a:t>
            </a:r>
          </a:p>
          <a:p>
            <a:pPr eaLnBrk="1" hangingPunct="1">
              <a:buFont typeface="Wingdings" pitchFamily="2" charset="2"/>
              <a:buNone/>
              <a:defRPr/>
            </a:pPr>
            <a:endParaRPr lang="en-US" altLang="en-US" sz="1800" i="1" dirty="0">
              <a:latin typeface="Arial Narrow" panose="020B0606020202030204" pitchFamily="34" charset="0"/>
            </a:endParaRPr>
          </a:p>
        </p:txBody>
      </p:sp>
      <p:sp>
        <p:nvSpPr>
          <p:cNvPr id="265221" name="Rectangle 5">
            <a:extLst>
              <a:ext uri="{FF2B5EF4-FFF2-40B4-BE49-F238E27FC236}">
                <a16:creationId xmlns:a16="http://schemas.microsoft.com/office/drawing/2014/main" id="{6B800538-79CA-0B47-BA35-5A7DF00102BB}"/>
              </a:ext>
            </a:extLst>
          </p:cNvPr>
          <p:cNvSpPr>
            <a:spLocks noGrp="1" noChangeArrowheads="1"/>
          </p:cNvSpPr>
          <p:nvPr>
            <p:ph type="body" sz="half" idx="2"/>
          </p:nvPr>
        </p:nvSpPr>
        <p:spPr>
          <a:xfrm>
            <a:off x="4648200" y="1066800"/>
            <a:ext cx="4038600" cy="5638800"/>
          </a:xfrm>
        </p:spPr>
        <p:txBody>
          <a:bodyPr/>
          <a:lstStyle/>
          <a:p>
            <a:pPr eaLnBrk="1" hangingPunct="1">
              <a:buFont typeface="Wingdings" pitchFamily="2" charset="2"/>
              <a:buNone/>
              <a:defRPr/>
            </a:pPr>
            <a:r>
              <a:rPr lang="en-US" altLang="en-US" sz="2400" dirty="0" err="1">
                <a:solidFill>
                  <a:schemeClr val="folHlink"/>
                </a:solidFill>
                <a:latin typeface="Berlin Sans FB Demi" pitchFamily="34" charset="0"/>
              </a:rPr>
              <a:t>Kleopatra</a:t>
            </a:r>
            <a:r>
              <a:rPr lang="en-US" altLang="en-US" sz="2400" dirty="0">
                <a:solidFill>
                  <a:schemeClr val="folHlink"/>
                </a:solidFill>
                <a:latin typeface="Berlin Sans FB Demi" pitchFamily="34" charset="0"/>
              </a:rPr>
              <a:t> I </a:t>
            </a:r>
            <a:r>
              <a:rPr lang="en-US" altLang="en-US" sz="2400" dirty="0" err="1">
                <a:solidFill>
                  <a:schemeClr val="folHlink"/>
                </a:solidFill>
                <a:latin typeface="Berlin Sans FB Demi" pitchFamily="34" charset="0"/>
              </a:rPr>
              <a:t>heiratet</a:t>
            </a:r>
            <a:r>
              <a:rPr lang="en-US" altLang="en-US" sz="2400" dirty="0">
                <a:solidFill>
                  <a:schemeClr val="folHlink"/>
                </a:solidFill>
                <a:latin typeface="Berlin Sans FB Demi" pitchFamily="34" charset="0"/>
              </a:rPr>
              <a:t> </a:t>
            </a:r>
            <a:r>
              <a:rPr lang="en-US" altLang="en-US" sz="2400" dirty="0" err="1">
                <a:solidFill>
                  <a:schemeClr val="folHlink"/>
                </a:solidFill>
                <a:latin typeface="Berlin Sans FB Demi" pitchFamily="34" charset="0"/>
              </a:rPr>
              <a:t>Ptolemäus</a:t>
            </a:r>
            <a:r>
              <a:rPr lang="en-US" altLang="en-US" sz="2400" dirty="0">
                <a:solidFill>
                  <a:schemeClr val="folHlink"/>
                </a:solidFill>
                <a:latin typeface="Berlin Sans FB Demi" pitchFamily="34" charset="0"/>
              </a:rPr>
              <a:t> V</a:t>
            </a:r>
            <a:r>
              <a:rPr lang="en-US" altLang="en-US" sz="2000" dirty="0">
                <a:latin typeface="Arial Narrow" panose="020B0606020202030204" pitchFamily="34" charset="0"/>
              </a:rPr>
              <a:t> (11,17)</a:t>
            </a:r>
            <a:endParaRPr lang="en-US" altLang="en-US" sz="2400" dirty="0">
              <a:latin typeface="Berlin Sans FB Demi" pitchFamily="34" charset="0"/>
            </a:endParaRPr>
          </a:p>
          <a:p>
            <a:pPr eaLnBrk="1" hangingPunct="1">
              <a:buFont typeface="Wingdings" pitchFamily="2" charset="2"/>
              <a:buNone/>
              <a:defRPr/>
            </a:pPr>
            <a:r>
              <a:rPr lang="en-US" altLang="en-US" sz="2400" dirty="0">
                <a:solidFill>
                  <a:schemeClr val="folHlink"/>
                </a:solidFill>
                <a:latin typeface="Berlin Sans FB Demi" pitchFamily="34" charset="0"/>
              </a:rPr>
              <a:t>Antiochus III </a:t>
            </a:r>
            <a:r>
              <a:rPr lang="en-US" altLang="en-US" sz="2400" dirty="0" err="1">
                <a:solidFill>
                  <a:schemeClr val="folHlink"/>
                </a:solidFill>
                <a:latin typeface="Berlin Sans FB Demi" pitchFamily="34" charset="0"/>
              </a:rPr>
              <a:t>wird</a:t>
            </a:r>
            <a:r>
              <a:rPr lang="en-US" altLang="en-US" sz="2400" dirty="0">
                <a:solidFill>
                  <a:schemeClr val="folHlink"/>
                </a:solidFill>
                <a:latin typeface="Berlin Sans FB Demi" pitchFamily="34" charset="0"/>
              </a:rPr>
              <a:t> d. Scipio </a:t>
            </a:r>
            <a:r>
              <a:rPr lang="en-US" altLang="en-US" sz="2400" dirty="0" err="1">
                <a:solidFill>
                  <a:schemeClr val="folHlink"/>
                </a:solidFill>
                <a:latin typeface="Berlin Sans FB Demi" pitchFamily="34" charset="0"/>
              </a:rPr>
              <a:t>zurückgedrängt</a:t>
            </a:r>
            <a:r>
              <a:rPr lang="en-US" altLang="en-US" sz="2000" dirty="0">
                <a:latin typeface="Arial Narrow" panose="020B0606020202030204" pitchFamily="34" charset="0"/>
              </a:rPr>
              <a:t> (11,18)</a:t>
            </a:r>
          </a:p>
          <a:p>
            <a:pPr lvl="1" eaLnBrk="1" hangingPunct="1">
              <a:buFont typeface="Wingdings" panose="05000000000000000000" pitchFamily="2" charset="2"/>
              <a:buChar char="§"/>
              <a:defRPr/>
            </a:pPr>
            <a:r>
              <a:rPr lang="en-US" altLang="en-US" sz="1800" i="1" dirty="0">
                <a:latin typeface="Arial Narrow" panose="020B0606020202030204" pitchFamily="34" charset="0"/>
              </a:rPr>
              <a:t>190 </a:t>
            </a:r>
            <a:r>
              <a:rPr lang="en-US" altLang="en-US" sz="1800" i="1" dirty="0" err="1">
                <a:latin typeface="Arial Narrow" panose="020B0606020202030204" pitchFamily="34" charset="0"/>
              </a:rPr>
              <a:t>v.Chr</a:t>
            </a:r>
            <a:r>
              <a:rPr lang="en-US" altLang="en-US" sz="1800" i="1" dirty="0">
                <a:latin typeface="Arial Narrow" panose="020B0606020202030204" pitchFamily="34" charset="0"/>
              </a:rPr>
              <a:t>.</a:t>
            </a:r>
          </a:p>
          <a:p>
            <a:pPr eaLnBrk="1" hangingPunct="1">
              <a:buFont typeface="Wingdings" pitchFamily="2" charset="2"/>
              <a:buNone/>
              <a:defRPr/>
            </a:pPr>
            <a:r>
              <a:rPr lang="en-US" altLang="en-US" sz="2400" dirty="0">
                <a:solidFill>
                  <a:schemeClr val="folHlink"/>
                </a:solidFill>
                <a:latin typeface="Berlin Sans FB Demi" pitchFamily="34" charset="0"/>
              </a:rPr>
              <a:t>Antiochus III </a:t>
            </a:r>
            <a:r>
              <a:rPr lang="en-US" altLang="en-US" sz="2400" dirty="0" err="1">
                <a:solidFill>
                  <a:schemeClr val="folHlink"/>
                </a:solidFill>
                <a:latin typeface="Berlin Sans FB Demi" pitchFamily="34" charset="0"/>
              </a:rPr>
              <a:t>getötet</a:t>
            </a:r>
            <a:r>
              <a:rPr lang="en-US" altLang="en-US" sz="2400" dirty="0">
                <a:solidFill>
                  <a:schemeClr val="folHlink"/>
                </a:solidFill>
                <a:latin typeface="Berlin Sans FB Demi" pitchFamily="34" charset="0"/>
              </a:rPr>
              <a:t> </a:t>
            </a:r>
            <a:r>
              <a:rPr lang="en-US" altLang="en-US" sz="2400" dirty="0" err="1">
                <a:solidFill>
                  <a:schemeClr val="folHlink"/>
                </a:solidFill>
                <a:latin typeface="Berlin Sans FB Demi" pitchFamily="34" charset="0"/>
              </a:rPr>
              <a:t>nahe</a:t>
            </a:r>
            <a:r>
              <a:rPr lang="en-US" altLang="en-US" sz="2400" dirty="0">
                <a:solidFill>
                  <a:schemeClr val="folHlink"/>
                </a:solidFill>
                <a:latin typeface="Berlin Sans FB Demi" pitchFamily="34" charset="0"/>
              </a:rPr>
              <a:t> Susa</a:t>
            </a:r>
            <a:r>
              <a:rPr lang="en-US" altLang="en-US" sz="2000" dirty="0">
                <a:latin typeface="Arial Narrow" panose="020B0606020202030204" pitchFamily="34" charset="0"/>
              </a:rPr>
              <a:t> (11,19)</a:t>
            </a:r>
            <a:endParaRPr lang="en-US" altLang="en-US" sz="2400" dirty="0">
              <a:latin typeface="Berlin Sans FB Demi" pitchFamily="34" charset="0"/>
            </a:endParaRPr>
          </a:p>
          <a:p>
            <a:pPr eaLnBrk="1" hangingPunct="1">
              <a:buFont typeface="Wingdings" pitchFamily="2" charset="2"/>
              <a:buNone/>
              <a:defRPr/>
            </a:pPr>
            <a:r>
              <a:rPr lang="en-US" altLang="en-US" sz="2400" dirty="0" err="1">
                <a:solidFill>
                  <a:schemeClr val="folHlink"/>
                </a:solidFill>
                <a:latin typeface="Berlin Sans FB Demi" pitchFamily="34" charset="0"/>
              </a:rPr>
              <a:t>Seleukus</a:t>
            </a:r>
            <a:r>
              <a:rPr lang="en-US" altLang="en-US" sz="2400" dirty="0">
                <a:solidFill>
                  <a:schemeClr val="folHlink"/>
                </a:solidFill>
                <a:latin typeface="Berlin Sans FB Demi" pitchFamily="34" charset="0"/>
              </a:rPr>
              <a:t> IV </a:t>
            </a:r>
            <a:r>
              <a:rPr lang="en-US" altLang="en-US" sz="2400" dirty="0" err="1">
                <a:solidFill>
                  <a:schemeClr val="folHlink"/>
                </a:solidFill>
                <a:latin typeface="Berlin Sans FB Demi" pitchFamily="34" charset="0"/>
              </a:rPr>
              <a:t>sendet</a:t>
            </a:r>
            <a:r>
              <a:rPr lang="en-US" altLang="en-US" sz="2400" dirty="0">
                <a:solidFill>
                  <a:schemeClr val="folHlink"/>
                </a:solidFill>
                <a:latin typeface="Berlin Sans FB Demi" pitchFamily="34" charset="0"/>
              </a:rPr>
              <a:t> </a:t>
            </a:r>
            <a:r>
              <a:rPr lang="en-US" altLang="en-US" sz="2400" dirty="0" err="1">
                <a:solidFill>
                  <a:schemeClr val="folHlink"/>
                </a:solidFill>
                <a:latin typeface="Berlin Sans FB Demi" pitchFamily="34" charset="0"/>
              </a:rPr>
              <a:t>Heliodorus</a:t>
            </a:r>
            <a:r>
              <a:rPr lang="en-US" altLang="en-US" sz="2000" dirty="0">
                <a:latin typeface="Arial Narrow" panose="020B0606020202030204" pitchFamily="34" charset="0"/>
              </a:rPr>
              <a:t> (11,20a; </a:t>
            </a:r>
            <a:r>
              <a:rPr lang="en-US" altLang="en-US" sz="2000" dirty="0" err="1">
                <a:latin typeface="Arial Narrow" panose="020B0606020202030204" pitchFamily="34" charset="0"/>
              </a:rPr>
              <a:t>vgl</a:t>
            </a:r>
            <a:r>
              <a:rPr lang="en-US" altLang="en-US" sz="2000" dirty="0">
                <a:latin typeface="Arial Narrow" panose="020B0606020202030204" pitchFamily="34" charset="0"/>
              </a:rPr>
              <a:t>. 2Makkabäer 3)</a:t>
            </a:r>
            <a:endParaRPr lang="en-US" altLang="en-US" sz="2400" dirty="0">
              <a:latin typeface="Berlin Sans FB Demi" pitchFamily="34" charset="0"/>
            </a:endParaRPr>
          </a:p>
          <a:p>
            <a:pPr eaLnBrk="1" hangingPunct="1">
              <a:buFont typeface="Wingdings" pitchFamily="2" charset="2"/>
              <a:buNone/>
              <a:defRPr/>
            </a:pPr>
            <a:r>
              <a:rPr lang="en-US" altLang="en-US" sz="2400" dirty="0" err="1">
                <a:solidFill>
                  <a:schemeClr val="folHlink"/>
                </a:solidFill>
                <a:latin typeface="Berlin Sans FB Demi" pitchFamily="34" charset="0"/>
              </a:rPr>
              <a:t>Seleucus</a:t>
            </a:r>
            <a:r>
              <a:rPr lang="en-US" altLang="en-US" sz="2400" dirty="0">
                <a:solidFill>
                  <a:schemeClr val="folHlink"/>
                </a:solidFill>
                <a:latin typeface="Berlin Sans FB Demi" pitchFamily="34" charset="0"/>
              </a:rPr>
              <a:t> IV </a:t>
            </a:r>
            <a:r>
              <a:rPr lang="en-US" altLang="en-US" sz="2400" dirty="0" err="1">
                <a:solidFill>
                  <a:schemeClr val="folHlink"/>
                </a:solidFill>
                <a:latin typeface="Berlin Sans FB Demi" pitchFamily="34" charset="0"/>
              </a:rPr>
              <a:t>ermordet</a:t>
            </a:r>
            <a:r>
              <a:rPr lang="en-US" altLang="en-US" sz="2000" dirty="0">
                <a:latin typeface="Arial Narrow" panose="020B0606020202030204" pitchFamily="34" charset="0"/>
              </a:rPr>
              <a:t> (11,20b)</a:t>
            </a:r>
            <a:endParaRPr lang="en-US" altLang="en-US" sz="2400" dirty="0">
              <a:latin typeface="Berlin Sans FB Demi" pitchFamily="34" charset="0"/>
            </a:endParaRPr>
          </a:p>
          <a:p>
            <a:pPr eaLnBrk="1" hangingPunct="1">
              <a:buFont typeface="Wingdings" pitchFamily="2" charset="2"/>
              <a:buNone/>
              <a:defRPr/>
            </a:pPr>
            <a:r>
              <a:rPr lang="en-US" altLang="en-US" sz="2400" dirty="0">
                <a:solidFill>
                  <a:schemeClr val="folHlink"/>
                </a:solidFill>
                <a:latin typeface="Berlin Sans FB Demi" pitchFamily="34" charset="0"/>
              </a:rPr>
              <a:t>Antiochus IV Epiphanes</a:t>
            </a:r>
            <a:r>
              <a:rPr lang="en-US" altLang="en-US" sz="2000" dirty="0">
                <a:latin typeface="Arial Narrow" panose="020B0606020202030204" pitchFamily="34" charset="0"/>
              </a:rPr>
              <a:t> (11,21a)</a:t>
            </a:r>
          </a:p>
          <a:p>
            <a:pPr lvl="1" eaLnBrk="1" hangingPunct="1">
              <a:buFont typeface="Wingdings" panose="05000000000000000000" pitchFamily="2" charset="2"/>
              <a:buChar char="§"/>
              <a:defRPr/>
            </a:pPr>
            <a:r>
              <a:rPr lang="en-US" altLang="en-US" sz="1800" i="1" dirty="0">
                <a:latin typeface="Arial Narrow" panose="020B0606020202030204" pitchFamily="34" charset="0"/>
              </a:rPr>
              <a:t>175-164 </a:t>
            </a:r>
            <a:r>
              <a:rPr lang="en-US" altLang="en-US" sz="1800" i="1" dirty="0" err="1">
                <a:latin typeface="Arial Narrow" panose="020B0606020202030204" pitchFamily="34" charset="0"/>
              </a:rPr>
              <a:t>v.Chr</a:t>
            </a:r>
            <a:r>
              <a:rPr lang="en-US" altLang="en-US" sz="1800" i="1" dirty="0">
                <a:latin typeface="Arial Narrow" panose="020B0606020202030204" pitchFamily="34" charset="0"/>
              </a:rPr>
              <a:t>.</a:t>
            </a:r>
          </a:p>
        </p:txBody>
      </p:sp>
      <p:sp>
        <p:nvSpPr>
          <p:cNvPr id="6" name="Slide Number Placeholder 5">
            <a:extLst>
              <a:ext uri="{FF2B5EF4-FFF2-40B4-BE49-F238E27FC236}">
                <a16:creationId xmlns:a16="http://schemas.microsoft.com/office/drawing/2014/main" id="{A002C8DE-6CBD-4C4F-89D6-B73E08E13E77}"/>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154</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65220">
                                            <p:txEl>
                                              <p:pRg st="0" end="0"/>
                                            </p:txEl>
                                          </p:spTgt>
                                        </p:tgtEl>
                                        <p:attrNameLst>
                                          <p:attrName>style.visibility</p:attrName>
                                        </p:attrNameLst>
                                      </p:cBhvr>
                                      <p:to>
                                        <p:strVal val="visible"/>
                                      </p:to>
                                    </p:set>
                                    <p:anim calcmode="lin" valueType="num">
                                      <p:cBhvr>
                                        <p:cTn id="7" dur="500" fill="hold"/>
                                        <p:tgtEl>
                                          <p:spTgt spid="26522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6522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6522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65220">
                                            <p:txEl>
                                              <p:pRg st="0" end="0"/>
                                            </p:txEl>
                                          </p:spTgt>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500"/>
                            </p:stCondLst>
                            <p:childTnLst>
                              <p:par>
                                <p:cTn id="12" presetID="39" presetClass="entr" presetSubtype="0" accel="100000" fill="hold" nodeType="afterEffect">
                                  <p:stCondLst>
                                    <p:cond delay="0"/>
                                  </p:stCondLst>
                                  <p:childTnLst>
                                    <p:set>
                                      <p:cBhvr>
                                        <p:cTn id="13" dur="1" fill="hold">
                                          <p:stCondLst>
                                            <p:cond delay="0"/>
                                          </p:stCondLst>
                                        </p:cTn>
                                        <p:tgtEl>
                                          <p:spTgt spid="265220">
                                            <p:txEl>
                                              <p:pRg st="1" end="1"/>
                                            </p:txEl>
                                          </p:spTgt>
                                        </p:tgtEl>
                                        <p:attrNameLst>
                                          <p:attrName>style.visibility</p:attrName>
                                        </p:attrNameLst>
                                      </p:cBhvr>
                                      <p:to>
                                        <p:strVal val="visible"/>
                                      </p:to>
                                    </p:set>
                                    <p:anim calcmode="lin" valueType="num">
                                      <p:cBhvr>
                                        <p:cTn id="14" dur="500" fill="hold"/>
                                        <p:tgtEl>
                                          <p:spTgt spid="26522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26522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26522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265220">
                                            <p:txEl>
                                              <p:pRg st="1" end="1"/>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
                            </p:stCondLst>
                            <p:childTnLst>
                              <p:par>
                                <p:cTn id="19" presetID="39" presetClass="entr" presetSubtype="0" accel="100000" fill="hold" nodeType="afterEffect">
                                  <p:stCondLst>
                                    <p:cond delay="0"/>
                                  </p:stCondLst>
                                  <p:childTnLst>
                                    <p:set>
                                      <p:cBhvr>
                                        <p:cTn id="20" dur="1" fill="hold">
                                          <p:stCondLst>
                                            <p:cond delay="0"/>
                                          </p:stCondLst>
                                        </p:cTn>
                                        <p:tgtEl>
                                          <p:spTgt spid="265220">
                                            <p:txEl>
                                              <p:pRg st="2" end="2"/>
                                            </p:txEl>
                                          </p:spTgt>
                                        </p:tgtEl>
                                        <p:attrNameLst>
                                          <p:attrName>style.visibility</p:attrName>
                                        </p:attrNameLst>
                                      </p:cBhvr>
                                      <p:to>
                                        <p:strVal val="visible"/>
                                      </p:to>
                                    </p:set>
                                    <p:anim calcmode="lin" valueType="num">
                                      <p:cBhvr>
                                        <p:cTn id="21" dur="500" fill="hold"/>
                                        <p:tgtEl>
                                          <p:spTgt spid="26522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6522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6522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65220">
                                            <p:txEl>
                                              <p:pRg st="2" end="2"/>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1500"/>
                            </p:stCondLst>
                            <p:childTnLst>
                              <p:par>
                                <p:cTn id="26" presetID="39" presetClass="entr" presetSubtype="0" accel="100000" fill="hold" nodeType="afterEffect">
                                  <p:stCondLst>
                                    <p:cond delay="0"/>
                                  </p:stCondLst>
                                  <p:childTnLst>
                                    <p:set>
                                      <p:cBhvr>
                                        <p:cTn id="27" dur="1" fill="hold">
                                          <p:stCondLst>
                                            <p:cond delay="0"/>
                                          </p:stCondLst>
                                        </p:cTn>
                                        <p:tgtEl>
                                          <p:spTgt spid="265220">
                                            <p:txEl>
                                              <p:pRg st="3" end="3"/>
                                            </p:txEl>
                                          </p:spTgt>
                                        </p:tgtEl>
                                        <p:attrNameLst>
                                          <p:attrName>style.visibility</p:attrName>
                                        </p:attrNameLst>
                                      </p:cBhvr>
                                      <p:to>
                                        <p:strVal val="visible"/>
                                      </p:to>
                                    </p:set>
                                    <p:anim calcmode="lin" valueType="num">
                                      <p:cBhvr>
                                        <p:cTn id="28" dur="500" fill="hold"/>
                                        <p:tgtEl>
                                          <p:spTgt spid="26522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26522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26522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265220">
                                            <p:txEl>
                                              <p:pRg st="3" end="3"/>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2000"/>
                            </p:stCondLst>
                            <p:childTnLst>
                              <p:par>
                                <p:cTn id="33" presetID="39" presetClass="entr" presetSubtype="0" accel="100000" fill="hold" nodeType="afterEffect">
                                  <p:stCondLst>
                                    <p:cond delay="0"/>
                                  </p:stCondLst>
                                  <p:childTnLst>
                                    <p:set>
                                      <p:cBhvr>
                                        <p:cTn id="34" dur="1" fill="hold">
                                          <p:stCondLst>
                                            <p:cond delay="0"/>
                                          </p:stCondLst>
                                        </p:cTn>
                                        <p:tgtEl>
                                          <p:spTgt spid="265220">
                                            <p:txEl>
                                              <p:pRg st="4" end="4"/>
                                            </p:txEl>
                                          </p:spTgt>
                                        </p:tgtEl>
                                        <p:attrNameLst>
                                          <p:attrName>style.visibility</p:attrName>
                                        </p:attrNameLst>
                                      </p:cBhvr>
                                      <p:to>
                                        <p:strVal val="visible"/>
                                      </p:to>
                                    </p:set>
                                    <p:anim calcmode="lin" valueType="num">
                                      <p:cBhvr>
                                        <p:cTn id="35" dur="500" fill="hold"/>
                                        <p:tgtEl>
                                          <p:spTgt spid="265220">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265220">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265220">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265220">
                                            <p:txEl>
                                              <p:pRg st="4" end="4"/>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2500"/>
                            </p:stCondLst>
                            <p:childTnLst>
                              <p:par>
                                <p:cTn id="40" presetID="39" presetClass="entr" presetSubtype="0" accel="100000" fill="hold" nodeType="afterEffect">
                                  <p:stCondLst>
                                    <p:cond delay="0"/>
                                  </p:stCondLst>
                                  <p:childTnLst>
                                    <p:set>
                                      <p:cBhvr>
                                        <p:cTn id="41" dur="1" fill="hold">
                                          <p:stCondLst>
                                            <p:cond delay="0"/>
                                          </p:stCondLst>
                                        </p:cTn>
                                        <p:tgtEl>
                                          <p:spTgt spid="265220">
                                            <p:txEl>
                                              <p:pRg st="5" end="5"/>
                                            </p:txEl>
                                          </p:spTgt>
                                        </p:tgtEl>
                                        <p:attrNameLst>
                                          <p:attrName>style.visibility</p:attrName>
                                        </p:attrNameLst>
                                      </p:cBhvr>
                                      <p:to>
                                        <p:strVal val="visible"/>
                                      </p:to>
                                    </p:set>
                                    <p:anim calcmode="lin" valueType="num">
                                      <p:cBhvr>
                                        <p:cTn id="42" dur="500" fill="hold"/>
                                        <p:tgtEl>
                                          <p:spTgt spid="265220">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3" dur="500" fill="hold"/>
                                        <p:tgtEl>
                                          <p:spTgt spid="265220">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4" dur="500" fill="hold"/>
                                        <p:tgtEl>
                                          <p:spTgt spid="265220">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5" dur="500" fill="hold"/>
                                        <p:tgtEl>
                                          <p:spTgt spid="265220">
                                            <p:txEl>
                                              <p:pRg st="5" end="5"/>
                                            </p:txEl>
                                          </p:spTgt>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3000"/>
                            </p:stCondLst>
                            <p:childTnLst>
                              <p:par>
                                <p:cTn id="47" presetID="39" presetClass="entr" presetSubtype="0" accel="100000" fill="hold" nodeType="afterEffect">
                                  <p:stCondLst>
                                    <p:cond delay="0"/>
                                  </p:stCondLst>
                                  <p:childTnLst>
                                    <p:set>
                                      <p:cBhvr>
                                        <p:cTn id="48" dur="1" fill="hold">
                                          <p:stCondLst>
                                            <p:cond delay="0"/>
                                          </p:stCondLst>
                                        </p:cTn>
                                        <p:tgtEl>
                                          <p:spTgt spid="265220">
                                            <p:txEl>
                                              <p:pRg st="6" end="6"/>
                                            </p:txEl>
                                          </p:spTgt>
                                        </p:tgtEl>
                                        <p:attrNameLst>
                                          <p:attrName>style.visibility</p:attrName>
                                        </p:attrNameLst>
                                      </p:cBhvr>
                                      <p:to>
                                        <p:strVal val="visible"/>
                                      </p:to>
                                    </p:set>
                                    <p:anim calcmode="lin" valueType="num">
                                      <p:cBhvr>
                                        <p:cTn id="49" dur="500" fill="hold"/>
                                        <p:tgtEl>
                                          <p:spTgt spid="265220">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265220">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265220">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265220">
                                            <p:txEl>
                                              <p:pRg st="6" end="6"/>
                                            </p:txEl>
                                          </p:spTgt>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3500"/>
                            </p:stCondLst>
                            <p:childTnLst>
                              <p:par>
                                <p:cTn id="54" presetID="39" presetClass="entr" presetSubtype="0" accel="100000" fill="hold" nodeType="afterEffect">
                                  <p:stCondLst>
                                    <p:cond delay="0"/>
                                  </p:stCondLst>
                                  <p:childTnLst>
                                    <p:set>
                                      <p:cBhvr>
                                        <p:cTn id="55" dur="1" fill="hold">
                                          <p:stCondLst>
                                            <p:cond delay="0"/>
                                          </p:stCondLst>
                                        </p:cTn>
                                        <p:tgtEl>
                                          <p:spTgt spid="265220">
                                            <p:txEl>
                                              <p:pRg st="7" end="7"/>
                                            </p:txEl>
                                          </p:spTgt>
                                        </p:tgtEl>
                                        <p:attrNameLst>
                                          <p:attrName>style.visibility</p:attrName>
                                        </p:attrNameLst>
                                      </p:cBhvr>
                                      <p:to>
                                        <p:strVal val="visible"/>
                                      </p:to>
                                    </p:set>
                                    <p:anim calcmode="lin" valueType="num">
                                      <p:cBhvr>
                                        <p:cTn id="56" dur="500" fill="hold"/>
                                        <p:tgtEl>
                                          <p:spTgt spid="265220">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265220">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265220">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265220">
                                            <p:txEl>
                                              <p:pRg st="7" end="7"/>
                                            </p:txEl>
                                          </p:spTgt>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4000"/>
                            </p:stCondLst>
                            <p:childTnLst>
                              <p:par>
                                <p:cTn id="61" presetID="39" presetClass="entr" presetSubtype="0" accel="100000" fill="hold" nodeType="afterEffect">
                                  <p:stCondLst>
                                    <p:cond delay="0"/>
                                  </p:stCondLst>
                                  <p:childTnLst>
                                    <p:set>
                                      <p:cBhvr>
                                        <p:cTn id="62" dur="1" fill="hold">
                                          <p:stCondLst>
                                            <p:cond delay="0"/>
                                          </p:stCondLst>
                                        </p:cTn>
                                        <p:tgtEl>
                                          <p:spTgt spid="265220">
                                            <p:txEl>
                                              <p:pRg st="8" end="8"/>
                                            </p:txEl>
                                          </p:spTgt>
                                        </p:tgtEl>
                                        <p:attrNameLst>
                                          <p:attrName>style.visibility</p:attrName>
                                        </p:attrNameLst>
                                      </p:cBhvr>
                                      <p:to>
                                        <p:strVal val="visible"/>
                                      </p:to>
                                    </p:set>
                                    <p:anim calcmode="lin" valueType="num">
                                      <p:cBhvr>
                                        <p:cTn id="63" dur="500" fill="hold"/>
                                        <p:tgtEl>
                                          <p:spTgt spid="265220">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265220">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265220">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265220">
                                            <p:txEl>
                                              <p:pRg st="8" end="8"/>
                                            </p:txEl>
                                          </p:spTgt>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4500"/>
                            </p:stCondLst>
                            <p:childTnLst>
                              <p:par>
                                <p:cTn id="68" presetID="39" presetClass="entr" presetSubtype="0" accel="100000" fill="hold" nodeType="afterEffect">
                                  <p:stCondLst>
                                    <p:cond delay="0"/>
                                  </p:stCondLst>
                                  <p:childTnLst>
                                    <p:set>
                                      <p:cBhvr>
                                        <p:cTn id="69" dur="1" fill="hold">
                                          <p:stCondLst>
                                            <p:cond delay="0"/>
                                          </p:stCondLst>
                                        </p:cTn>
                                        <p:tgtEl>
                                          <p:spTgt spid="265220">
                                            <p:txEl>
                                              <p:pRg st="9" end="9"/>
                                            </p:txEl>
                                          </p:spTgt>
                                        </p:tgtEl>
                                        <p:attrNameLst>
                                          <p:attrName>style.visibility</p:attrName>
                                        </p:attrNameLst>
                                      </p:cBhvr>
                                      <p:to>
                                        <p:strVal val="visible"/>
                                      </p:to>
                                    </p:set>
                                    <p:anim calcmode="lin" valueType="num">
                                      <p:cBhvr>
                                        <p:cTn id="70" dur="500" fill="hold"/>
                                        <p:tgtEl>
                                          <p:spTgt spid="265220">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1" dur="500" fill="hold"/>
                                        <p:tgtEl>
                                          <p:spTgt spid="265220">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2" dur="500" fill="hold"/>
                                        <p:tgtEl>
                                          <p:spTgt spid="265220">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73" dur="500" fill="hold"/>
                                        <p:tgtEl>
                                          <p:spTgt spid="265220">
                                            <p:txEl>
                                              <p:pRg st="9" end="9"/>
                                            </p:txEl>
                                          </p:spTgt>
                                        </p:tgtEl>
                                        <p:attrNameLst>
                                          <p:attrName>ppt_y</p:attrName>
                                        </p:attrNameLst>
                                      </p:cBhvr>
                                      <p:tavLst>
                                        <p:tav tm="0">
                                          <p:val>
                                            <p:strVal val="#ppt_y"/>
                                          </p:val>
                                        </p:tav>
                                        <p:tav tm="100000">
                                          <p:val>
                                            <p:strVal val="#ppt_y"/>
                                          </p:val>
                                        </p:tav>
                                      </p:tavLst>
                                    </p:anim>
                                  </p:childTnLst>
                                </p:cTn>
                              </p:par>
                            </p:childTnLst>
                          </p:cTn>
                        </p:par>
                        <p:par>
                          <p:cTn id="74" fill="hold" nodeType="afterGroup">
                            <p:stCondLst>
                              <p:cond delay="5000"/>
                            </p:stCondLst>
                            <p:childTnLst>
                              <p:par>
                                <p:cTn id="75" presetID="39" presetClass="entr" presetSubtype="0" accel="100000" fill="hold" nodeType="afterEffect">
                                  <p:stCondLst>
                                    <p:cond delay="0"/>
                                  </p:stCondLst>
                                  <p:childTnLst>
                                    <p:set>
                                      <p:cBhvr>
                                        <p:cTn id="76" dur="1" fill="hold">
                                          <p:stCondLst>
                                            <p:cond delay="0"/>
                                          </p:stCondLst>
                                        </p:cTn>
                                        <p:tgtEl>
                                          <p:spTgt spid="265220">
                                            <p:txEl>
                                              <p:pRg st="10" end="10"/>
                                            </p:txEl>
                                          </p:spTgt>
                                        </p:tgtEl>
                                        <p:attrNameLst>
                                          <p:attrName>style.visibility</p:attrName>
                                        </p:attrNameLst>
                                      </p:cBhvr>
                                      <p:to>
                                        <p:strVal val="visible"/>
                                      </p:to>
                                    </p:set>
                                    <p:anim calcmode="lin" valueType="num">
                                      <p:cBhvr>
                                        <p:cTn id="77" dur="500" fill="hold"/>
                                        <p:tgtEl>
                                          <p:spTgt spid="265220">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265220">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265220">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265220">
                                            <p:txEl>
                                              <p:pRg st="10" end="10"/>
                                            </p:txEl>
                                          </p:spTgt>
                                        </p:tgtEl>
                                        <p:attrNameLst>
                                          <p:attrName>ppt_y</p:attrName>
                                        </p:attrNameLst>
                                      </p:cBhvr>
                                      <p:tavLst>
                                        <p:tav tm="0">
                                          <p:val>
                                            <p:strVal val="#ppt_y"/>
                                          </p:val>
                                        </p:tav>
                                        <p:tav tm="100000">
                                          <p:val>
                                            <p:strVal val="#ppt_y"/>
                                          </p:val>
                                        </p:tav>
                                      </p:tavLst>
                                    </p:anim>
                                  </p:childTnLst>
                                </p:cTn>
                              </p:par>
                            </p:childTnLst>
                          </p:cTn>
                        </p:par>
                        <p:par>
                          <p:cTn id="81" fill="hold" nodeType="afterGroup">
                            <p:stCondLst>
                              <p:cond delay="5500"/>
                            </p:stCondLst>
                            <p:childTnLst>
                              <p:par>
                                <p:cTn id="82" presetID="39" presetClass="entr" presetSubtype="0" accel="100000" fill="hold" nodeType="afterEffect">
                                  <p:stCondLst>
                                    <p:cond delay="0"/>
                                  </p:stCondLst>
                                  <p:childTnLst>
                                    <p:set>
                                      <p:cBhvr>
                                        <p:cTn id="83" dur="1" fill="hold">
                                          <p:stCondLst>
                                            <p:cond delay="0"/>
                                          </p:stCondLst>
                                        </p:cTn>
                                        <p:tgtEl>
                                          <p:spTgt spid="265221">
                                            <p:txEl>
                                              <p:pRg st="0" end="0"/>
                                            </p:txEl>
                                          </p:spTgt>
                                        </p:tgtEl>
                                        <p:attrNameLst>
                                          <p:attrName>style.visibility</p:attrName>
                                        </p:attrNameLst>
                                      </p:cBhvr>
                                      <p:to>
                                        <p:strVal val="visible"/>
                                      </p:to>
                                    </p:set>
                                    <p:anim calcmode="lin" valueType="num">
                                      <p:cBhvr>
                                        <p:cTn id="84" dur="500" fill="hold"/>
                                        <p:tgtEl>
                                          <p:spTgt spid="26522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5" dur="500" fill="hold"/>
                                        <p:tgtEl>
                                          <p:spTgt spid="26522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6" dur="500" fill="hold"/>
                                        <p:tgtEl>
                                          <p:spTgt spid="26522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87" dur="500" fill="hold"/>
                                        <p:tgtEl>
                                          <p:spTgt spid="265221">
                                            <p:txEl>
                                              <p:pRg st="0" end="0"/>
                                            </p:txEl>
                                          </p:spTgt>
                                        </p:tgtEl>
                                        <p:attrNameLst>
                                          <p:attrName>ppt_y</p:attrName>
                                        </p:attrNameLst>
                                      </p:cBhvr>
                                      <p:tavLst>
                                        <p:tav tm="0">
                                          <p:val>
                                            <p:strVal val="#ppt_y"/>
                                          </p:val>
                                        </p:tav>
                                        <p:tav tm="100000">
                                          <p:val>
                                            <p:strVal val="#ppt_y"/>
                                          </p:val>
                                        </p:tav>
                                      </p:tavLst>
                                    </p:anim>
                                  </p:childTnLst>
                                </p:cTn>
                              </p:par>
                            </p:childTnLst>
                          </p:cTn>
                        </p:par>
                        <p:par>
                          <p:cTn id="88" fill="hold" nodeType="afterGroup">
                            <p:stCondLst>
                              <p:cond delay="6000"/>
                            </p:stCondLst>
                            <p:childTnLst>
                              <p:par>
                                <p:cTn id="89" presetID="39" presetClass="entr" presetSubtype="0" accel="100000" fill="hold" nodeType="afterEffect">
                                  <p:stCondLst>
                                    <p:cond delay="0"/>
                                  </p:stCondLst>
                                  <p:childTnLst>
                                    <p:set>
                                      <p:cBhvr>
                                        <p:cTn id="90" dur="1" fill="hold">
                                          <p:stCondLst>
                                            <p:cond delay="0"/>
                                          </p:stCondLst>
                                        </p:cTn>
                                        <p:tgtEl>
                                          <p:spTgt spid="265221">
                                            <p:txEl>
                                              <p:pRg st="1" end="1"/>
                                            </p:txEl>
                                          </p:spTgt>
                                        </p:tgtEl>
                                        <p:attrNameLst>
                                          <p:attrName>style.visibility</p:attrName>
                                        </p:attrNameLst>
                                      </p:cBhvr>
                                      <p:to>
                                        <p:strVal val="visible"/>
                                      </p:to>
                                    </p:set>
                                    <p:anim calcmode="lin" valueType="num">
                                      <p:cBhvr>
                                        <p:cTn id="91" dur="500" fill="hold"/>
                                        <p:tgtEl>
                                          <p:spTgt spid="26522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26522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26522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265221">
                                            <p:txEl>
                                              <p:pRg st="1" end="1"/>
                                            </p:txEl>
                                          </p:spTgt>
                                        </p:tgtEl>
                                        <p:attrNameLst>
                                          <p:attrName>ppt_y</p:attrName>
                                        </p:attrNameLst>
                                      </p:cBhvr>
                                      <p:tavLst>
                                        <p:tav tm="0">
                                          <p:val>
                                            <p:strVal val="#ppt_y"/>
                                          </p:val>
                                        </p:tav>
                                        <p:tav tm="100000">
                                          <p:val>
                                            <p:strVal val="#ppt_y"/>
                                          </p:val>
                                        </p:tav>
                                      </p:tavLst>
                                    </p:anim>
                                  </p:childTnLst>
                                </p:cTn>
                              </p:par>
                            </p:childTnLst>
                          </p:cTn>
                        </p:par>
                        <p:par>
                          <p:cTn id="95" fill="hold" nodeType="afterGroup">
                            <p:stCondLst>
                              <p:cond delay="6500"/>
                            </p:stCondLst>
                            <p:childTnLst>
                              <p:par>
                                <p:cTn id="96" presetID="39" presetClass="entr" presetSubtype="0" accel="100000" fill="hold" nodeType="afterEffect">
                                  <p:stCondLst>
                                    <p:cond delay="0"/>
                                  </p:stCondLst>
                                  <p:childTnLst>
                                    <p:set>
                                      <p:cBhvr>
                                        <p:cTn id="97" dur="1" fill="hold">
                                          <p:stCondLst>
                                            <p:cond delay="0"/>
                                          </p:stCondLst>
                                        </p:cTn>
                                        <p:tgtEl>
                                          <p:spTgt spid="265221">
                                            <p:txEl>
                                              <p:pRg st="2" end="2"/>
                                            </p:txEl>
                                          </p:spTgt>
                                        </p:tgtEl>
                                        <p:attrNameLst>
                                          <p:attrName>style.visibility</p:attrName>
                                        </p:attrNameLst>
                                      </p:cBhvr>
                                      <p:to>
                                        <p:strVal val="visible"/>
                                      </p:to>
                                    </p:set>
                                    <p:anim calcmode="lin" valueType="num">
                                      <p:cBhvr>
                                        <p:cTn id="98" dur="500" fill="hold"/>
                                        <p:tgtEl>
                                          <p:spTgt spid="26522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9" dur="500" fill="hold"/>
                                        <p:tgtEl>
                                          <p:spTgt spid="26522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0" dur="500" fill="hold"/>
                                        <p:tgtEl>
                                          <p:spTgt spid="26522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1" dur="500" fill="hold"/>
                                        <p:tgtEl>
                                          <p:spTgt spid="265221">
                                            <p:txEl>
                                              <p:pRg st="2" end="2"/>
                                            </p:txEl>
                                          </p:spTgt>
                                        </p:tgtEl>
                                        <p:attrNameLst>
                                          <p:attrName>ppt_y</p:attrName>
                                        </p:attrNameLst>
                                      </p:cBhvr>
                                      <p:tavLst>
                                        <p:tav tm="0">
                                          <p:val>
                                            <p:strVal val="#ppt_y"/>
                                          </p:val>
                                        </p:tav>
                                        <p:tav tm="100000">
                                          <p:val>
                                            <p:strVal val="#ppt_y"/>
                                          </p:val>
                                        </p:tav>
                                      </p:tavLst>
                                    </p:anim>
                                  </p:childTnLst>
                                </p:cTn>
                              </p:par>
                            </p:childTnLst>
                          </p:cTn>
                        </p:par>
                        <p:par>
                          <p:cTn id="102" fill="hold" nodeType="afterGroup">
                            <p:stCondLst>
                              <p:cond delay="7000"/>
                            </p:stCondLst>
                            <p:childTnLst>
                              <p:par>
                                <p:cTn id="103" presetID="39" presetClass="entr" presetSubtype="0" accel="100000" fill="hold" nodeType="afterEffect">
                                  <p:stCondLst>
                                    <p:cond delay="0"/>
                                  </p:stCondLst>
                                  <p:childTnLst>
                                    <p:set>
                                      <p:cBhvr>
                                        <p:cTn id="104" dur="1" fill="hold">
                                          <p:stCondLst>
                                            <p:cond delay="0"/>
                                          </p:stCondLst>
                                        </p:cTn>
                                        <p:tgtEl>
                                          <p:spTgt spid="265221">
                                            <p:txEl>
                                              <p:pRg st="3" end="3"/>
                                            </p:txEl>
                                          </p:spTgt>
                                        </p:tgtEl>
                                        <p:attrNameLst>
                                          <p:attrName>style.visibility</p:attrName>
                                        </p:attrNameLst>
                                      </p:cBhvr>
                                      <p:to>
                                        <p:strVal val="visible"/>
                                      </p:to>
                                    </p:set>
                                    <p:anim calcmode="lin" valueType="num">
                                      <p:cBhvr>
                                        <p:cTn id="105" dur="500" fill="hold"/>
                                        <p:tgtEl>
                                          <p:spTgt spid="26522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26522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26522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265221">
                                            <p:txEl>
                                              <p:pRg st="3" end="3"/>
                                            </p:txEl>
                                          </p:spTgt>
                                        </p:tgtEl>
                                        <p:attrNameLst>
                                          <p:attrName>ppt_y</p:attrName>
                                        </p:attrNameLst>
                                      </p:cBhvr>
                                      <p:tavLst>
                                        <p:tav tm="0">
                                          <p:val>
                                            <p:strVal val="#ppt_y"/>
                                          </p:val>
                                        </p:tav>
                                        <p:tav tm="100000">
                                          <p:val>
                                            <p:strVal val="#ppt_y"/>
                                          </p:val>
                                        </p:tav>
                                      </p:tavLst>
                                    </p:anim>
                                  </p:childTnLst>
                                </p:cTn>
                              </p:par>
                            </p:childTnLst>
                          </p:cTn>
                        </p:par>
                        <p:par>
                          <p:cTn id="109" fill="hold" nodeType="afterGroup">
                            <p:stCondLst>
                              <p:cond delay="7500"/>
                            </p:stCondLst>
                            <p:childTnLst>
                              <p:par>
                                <p:cTn id="110" presetID="39" presetClass="entr" presetSubtype="0" accel="100000" fill="hold" nodeType="afterEffect">
                                  <p:stCondLst>
                                    <p:cond delay="0"/>
                                  </p:stCondLst>
                                  <p:childTnLst>
                                    <p:set>
                                      <p:cBhvr>
                                        <p:cTn id="111" dur="1" fill="hold">
                                          <p:stCondLst>
                                            <p:cond delay="0"/>
                                          </p:stCondLst>
                                        </p:cTn>
                                        <p:tgtEl>
                                          <p:spTgt spid="265221">
                                            <p:txEl>
                                              <p:pRg st="4" end="4"/>
                                            </p:txEl>
                                          </p:spTgt>
                                        </p:tgtEl>
                                        <p:attrNameLst>
                                          <p:attrName>style.visibility</p:attrName>
                                        </p:attrNameLst>
                                      </p:cBhvr>
                                      <p:to>
                                        <p:strVal val="visible"/>
                                      </p:to>
                                    </p:set>
                                    <p:anim calcmode="lin" valueType="num">
                                      <p:cBhvr>
                                        <p:cTn id="112" dur="500" fill="hold"/>
                                        <p:tgtEl>
                                          <p:spTgt spid="26522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3" dur="500" fill="hold"/>
                                        <p:tgtEl>
                                          <p:spTgt spid="26522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4" dur="500" fill="hold"/>
                                        <p:tgtEl>
                                          <p:spTgt spid="26522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5" dur="500" fill="hold"/>
                                        <p:tgtEl>
                                          <p:spTgt spid="265221">
                                            <p:txEl>
                                              <p:pRg st="4" end="4"/>
                                            </p:txEl>
                                          </p:spTgt>
                                        </p:tgtEl>
                                        <p:attrNameLst>
                                          <p:attrName>ppt_y</p:attrName>
                                        </p:attrNameLst>
                                      </p:cBhvr>
                                      <p:tavLst>
                                        <p:tav tm="0">
                                          <p:val>
                                            <p:strVal val="#ppt_y"/>
                                          </p:val>
                                        </p:tav>
                                        <p:tav tm="100000">
                                          <p:val>
                                            <p:strVal val="#ppt_y"/>
                                          </p:val>
                                        </p:tav>
                                      </p:tavLst>
                                    </p:anim>
                                  </p:childTnLst>
                                </p:cTn>
                              </p:par>
                            </p:childTnLst>
                          </p:cTn>
                        </p:par>
                        <p:par>
                          <p:cTn id="116" fill="hold" nodeType="afterGroup">
                            <p:stCondLst>
                              <p:cond delay="8000"/>
                            </p:stCondLst>
                            <p:childTnLst>
                              <p:par>
                                <p:cTn id="117" presetID="39" presetClass="entr" presetSubtype="0" accel="100000" fill="hold" nodeType="afterEffect">
                                  <p:stCondLst>
                                    <p:cond delay="0"/>
                                  </p:stCondLst>
                                  <p:childTnLst>
                                    <p:set>
                                      <p:cBhvr>
                                        <p:cTn id="118" dur="1" fill="hold">
                                          <p:stCondLst>
                                            <p:cond delay="0"/>
                                          </p:stCondLst>
                                        </p:cTn>
                                        <p:tgtEl>
                                          <p:spTgt spid="265221">
                                            <p:txEl>
                                              <p:pRg st="5" end="5"/>
                                            </p:txEl>
                                          </p:spTgt>
                                        </p:tgtEl>
                                        <p:attrNameLst>
                                          <p:attrName>style.visibility</p:attrName>
                                        </p:attrNameLst>
                                      </p:cBhvr>
                                      <p:to>
                                        <p:strVal val="visible"/>
                                      </p:to>
                                    </p:set>
                                    <p:anim calcmode="lin" valueType="num">
                                      <p:cBhvr>
                                        <p:cTn id="119" dur="500" fill="hold"/>
                                        <p:tgtEl>
                                          <p:spTgt spid="26522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0" dur="500" fill="hold"/>
                                        <p:tgtEl>
                                          <p:spTgt spid="26522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21" dur="500" fill="hold"/>
                                        <p:tgtEl>
                                          <p:spTgt spid="26522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22" dur="500" fill="hold"/>
                                        <p:tgtEl>
                                          <p:spTgt spid="265221">
                                            <p:txEl>
                                              <p:pRg st="5" end="5"/>
                                            </p:txEl>
                                          </p:spTgt>
                                        </p:tgtEl>
                                        <p:attrNameLst>
                                          <p:attrName>ppt_y</p:attrName>
                                        </p:attrNameLst>
                                      </p:cBhvr>
                                      <p:tavLst>
                                        <p:tav tm="0">
                                          <p:val>
                                            <p:strVal val="#ppt_y"/>
                                          </p:val>
                                        </p:tav>
                                        <p:tav tm="100000">
                                          <p:val>
                                            <p:strVal val="#ppt_y"/>
                                          </p:val>
                                        </p:tav>
                                      </p:tavLst>
                                    </p:anim>
                                  </p:childTnLst>
                                </p:cTn>
                              </p:par>
                            </p:childTnLst>
                          </p:cTn>
                        </p:par>
                        <p:par>
                          <p:cTn id="123" fill="hold" nodeType="afterGroup">
                            <p:stCondLst>
                              <p:cond delay="8500"/>
                            </p:stCondLst>
                            <p:childTnLst>
                              <p:par>
                                <p:cTn id="124" presetID="39" presetClass="entr" presetSubtype="0" accel="100000" fill="hold" nodeType="afterEffect">
                                  <p:stCondLst>
                                    <p:cond delay="0"/>
                                  </p:stCondLst>
                                  <p:childTnLst>
                                    <p:set>
                                      <p:cBhvr>
                                        <p:cTn id="125" dur="1" fill="hold">
                                          <p:stCondLst>
                                            <p:cond delay="0"/>
                                          </p:stCondLst>
                                        </p:cTn>
                                        <p:tgtEl>
                                          <p:spTgt spid="265221">
                                            <p:txEl>
                                              <p:pRg st="6" end="6"/>
                                            </p:txEl>
                                          </p:spTgt>
                                        </p:tgtEl>
                                        <p:attrNameLst>
                                          <p:attrName>style.visibility</p:attrName>
                                        </p:attrNameLst>
                                      </p:cBhvr>
                                      <p:to>
                                        <p:strVal val="visible"/>
                                      </p:to>
                                    </p:set>
                                    <p:anim calcmode="lin" valueType="num">
                                      <p:cBhvr>
                                        <p:cTn id="126" dur="500" fill="hold"/>
                                        <p:tgtEl>
                                          <p:spTgt spid="26522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7" dur="500" fill="hold"/>
                                        <p:tgtEl>
                                          <p:spTgt spid="26522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28" dur="500" fill="hold"/>
                                        <p:tgtEl>
                                          <p:spTgt spid="26522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29" dur="500" fill="hold"/>
                                        <p:tgtEl>
                                          <p:spTgt spid="265221">
                                            <p:txEl>
                                              <p:pRg st="6" end="6"/>
                                            </p:txEl>
                                          </p:spTgt>
                                        </p:tgtEl>
                                        <p:attrNameLst>
                                          <p:attrName>ppt_y</p:attrName>
                                        </p:attrNameLst>
                                      </p:cBhvr>
                                      <p:tavLst>
                                        <p:tav tm="0">
                                          <p:val>
                                            <p:strVal val="#ppt_y"/>
                                          </p:val>
                                        </p:tav>
                                        <p:tav tm="100000">
                                          <p:val>
                                            <p:strVal val="#ppt_y"/>
                                          </p:val>
                                        </p:tav>
                                      </p:tavLst>
                                    </p:anim>
                                  </p:childTnLst>
                                </p:cTn>
                              </p:par>
                            </p:childTnLst>
                          </p:cTn>
                        </p:par>
                        <p:par>
                          <p:cTn id="130" fill="hold" nodeType="afterGroup">
                            <p:stCondLst>
                              <p:cond delay="9000"/>
                            </p:stCondLst>
                            <p:childTnLst>
                              <p:par>
                                <p:cTn id="131" presetID="39" presetClass="entr" presetSubtype="0" accel="100000" fill="hold" nodeType="afterEffect">
                                  <p:stCondLst>
                                    <p:cond delay="0"/>
                                  </p:stCondLst>
                                  <p:childTnLst>
                                    <p:set>
                                      <p:cBhvr>
                                        <p:cTn id="132" dur="1" fill="hold">
                                          <p:stCondLst>
                                            <p:cond delay="0"/>
                                          </p:stCondLst>
                                        </p:cTn>
                                        <p:tgtEl>
                                          <p:spTgt spid="265221">
                                            <p:txEl>
                                              <p:pRg st="7" end="7"/>
                                            </p:txEl>
                                          </p:spTgt>
                                        </p:tgtEl>
                                        <p:attrNameLst>
                                          <p:attrName>style.visibility</p:attrName>
                                        </p:attrNameLst>
                                      </p:cBhvr>
                                      <p:to>
                                        <p:strVal val="visible"/>
                                      </p:to>
                                    </p:set>
                                    <p:anim calcmode="lin" valueType="num">
                                      <p:cBhvr>
                                        <p:cTn id="133" dur="500" fill="hold"/>
                                        <p:tgtEl>
                                          <p:spTgt spid="265221">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265221">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265221">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26522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5298E0E3-A461-7648-8C63-8CFE864E958C}"/>
              </a:ext>
            </a:extLst>
          </p:cNvPr>
          <p:cNvSpPr>
            <a:spLocks noGrp="1" noChangeArrowheads="1"/>
          </p:cNvSpPr>
          <p:nvPr>
            <p:ph type="title"/>
          </p:nvPr>
        </p:nvSpPr>
        <p:spPr/>
        <p:txBody>
          <a:bodyPr/>
          <a:lstStyle/>
          <a:p>
            <a:pPr eaLnBrk="1" hangingPunct="1">
              <a:defRPr/>
            </a:pPr>
            <a:r>
              <a:rPr lang="en-US" altLang="en-US" sz="5400" dirty="0">
                <a:solidFill>
                  <a:schemeClr val="accent1"/>
                </a:solidFill>
                <a:latin typeface="Matura MT Script Capitals" pitchFamily="66" charset="0"/>
              </a:rPr>
              <a:t>Die Details </a:t>
            </a:r>
            <a:r>
              <a:rPr lang="en-US" altLang="en-US" sz="5400" dirty="0" err="1">
                <a:solidFill>
                  <a:schemeClr val="accent1"/>
                </a:solidFill>
                <a:latin typeface="Matura MT Script Capitals" pitchFamily="66" charset="0"/>
              </a:rPr>
              <a:t>weit</a:t>
            </a:r>
            <a:r>
              <a:rPr lang="en-US" altLang="en-US" sz="5400" dirty="0">
                <a:solidFill>
                  <a:schemeClr val="accent1"/>
                </a:solidFill>
                <a:latin typeface="Matura MT Script Capitals" pitchFamily="66" charset="0"/>
              </a:rPr>
              <a:t>.</a:t>
            </a:r>
            <a:r>
              <a:rPr lang="en-US" altLang="en-US" dirty="0">
                <a:solidFill>
                  <a:schemeClr val="accent1"/>
                </a:solidFill>
                <a:latin typeface="Matura MT Script Capitals" pitchFamily="66" charset="0"/>
              </a:rPr>
              <a:t> </a:t>
            </a:r>
            <a:r>
              <a:rPr lang="en-US" altLang="en-US" sz="2800" dirty="0">
                <a:solidFill>
                  <a:schemeClr val="accent1"/>
                </a:solidFill>
                <a:latin typeface="Arial Narrow" panose="020B0606020202030204" pitchFamily="34" charset="0"/>
              </a:rPr>
              <a:t>Dan 11,21-30</a:t>
            </a:r>
            <a:endParaRPr lang="en-US" altLang="en-US" sz="2800" dirty="0">
              <a:solidFill>
                <a:schemeClr val="accent1"/>
              </a:solidFill>
              <a:latin typeface="Matura MT Script Capitals" pitchFamily="66" charset="0"/>
            </a:endParaRPr>
          </a:p>
        </p:txBody>
      </p:sp>
      <p:sp>
        <p:nvSpPr>
          <p:cNvPr id="267268" name="Rectangle 4">
            <a:extLst>
              <a:ext uri="{FF2B5EF4-FFF2-40B4-BE49-F238E27FC236}">
                <a16:creationId xmlns:a16="http://schemas.microsoft.com/office/drawing/2014/main" id="{68533CAC-62E1-494C-AA12-A5656599454A}"/>
              </a:ext>
            </a:extLst>
          </p:cNvPr>
          <p:cNvSpPr>
            <a:spLocks noGrp="1" noChangeArrowheads="1"/>
          </p:cNvSpPr>
          <p:nvPr>
            <p:ph type="body" sz="half" idx="1"/>
          </p:nvPr>
        </p:nvSpPr>
        <p:spPr>
          <a:xfrm>
            <a:off x="228600" y="1295400"/>
            <a:ext cx="4267200" cy="5486400"/>
          </a:xfrm>
        </p:spPr>
        <p:txBody>
          <a:bodyPr/>
          <a:lstStyle/>
          <a:p>
            <a:pPr eaLnBrk="1" hangingPunct="1">
              <a:lnSpc>
                <a:spcPct val="80000"/>
              </a:lnSpc>
              <a:buFont typeface="Wingdings" pitchFamily="2" charset="2"/>
              <a:buNone/>
              <a:defRPr/>
            </a:pPr>
            <a:r>
              <a:rPr lang="en-US" altLang="en-US" dirty="0">
                <a:solidFill>
                  <a:schemeClr val="folHlink"/>
                </a:solidFill>
                <a:latin typeface="Berlin Sans FB Demi" pitchFamily="34" charset="0"/>
              </a:rPr>
              <a:t>Antiochus IV Epiphanes</a:t>
            </a:r>
            <a:r>
              <a:rPr lang="en-US" altLang="en-US" dirty="0">
                <a:latin typeface="Arial Narrow" panose="020B0606020202030204" pitchFamily="34" charset="0"/>
              </a:rPr>
              <a:t> </a:t>
            </a:r>
            <a:r>
              <a:rPr lang="en-US" altLang="en-US" sz="2800" dirty="0">
                <a:latin typeface="Arial Narrow" panose="020B0606020202030204" pitchFamily="34" charset="0"/>
              </a:rPr>
              <a:t>(11:21)</a:t>
            </a:r>
          </a:p>
          <a:p>
            <a:pPr eaLnBrk="1" hangingPunct="1">
              <a:lnSpc>
                <a:spcPct val="80000"/>
              </a:lnSpc>
              <a:buFont typeface="Wingdings" pitchFamily="2" charset="2"/>
              <a:buNone/>
              <a:defRPr/>
            </a:pPr>
            <a:r>
              <a:rPr lang="en-US" altLang="en-US" dirty="0" err="1">
                <a:solidFill>
                  <a:schemeClr val="folHlink"/>
                </a:solidFill>
                <a:latin typeface="Berlin Sans FB Demi" pitchFamily="34" charset="0"/>
              </a:rPr>
              <a:t>Hinrichtung</a:t>
            </a:r>
            <a:r>
              <a:rPr lang="en-US" altLang="en-US" dirty="0">
                <a:solidFill>
                  <a:schemeClr val="folHlink"/>
                </a:solidFill>
                <a:latin typeface="Berlin Sans FB Demi" pitchFamily="34" charset="0"/>
              </a:rPr>
              <a:t> </a:t>
            </a:r>
            <a:r>
              <a:rPr lang="en-US" altLang="en-US" dirty="0" err="1">
                <a:solidFill>
                  <a:schemeClr val="folHlink"/>
                </a:solidFill>
                <a:latin typeface="Berlin Sans FB Demi" pitchFamily="34" charset="0"/>
              </a:rPr>
              <a:t>Onias</a:t>
            </a:r>
            <a:r>
              <a:rPr lang="en-US" altLang="en-US" dirty="0">
                <a:solidFill>
                  <a:schemeClr val="folHlink"/>
                </a:solidFill>
                <a:latin typeface="Berlin Sans FB Demi" pitchFamily="34" charset="0"/>
              </a:rPr>
              <a:t> III</a:t>
            </a:r>
            <a:r>
              <a:rPr lang="en-US" altLang="en-US" sz="2000" dirty="0">
                <a:latin typeface="Arial Narrow" panose="020B0606020202030204" pitchFamily="34" charset="0"/>
              </a:rPr>
              <a:t>     </a:t>
            </a:r>
            <a:r>
              <a:rPr lang="en-US" altLang="en-US" sz="2800" dirty="0">
                <a:latin typeface="Arial Narrow" panose="020B0606020202030204" pitchFamily="34" charset="0"/>
              </a:rPr>
              <a:t>(11,22-24)</a:t>
            </a:r>
          </a:p>
          <a:p>
            <a:pPr lvl="1" eaLnBrk="1" hangingPunct="1">
              <a:lnSpc>
                <a:spcPct val="80000"/>
              </a:lnSpc>
              <a:buFont typeface="Wingdings" panose="05000000000000000000" pitchFamily="2" charset="2"/>
              <a:buChar char="§"/>
              <a:defRPr/>
            </a:pPr>
            <a:r>
              <a:rPr lang="en-US" altLang="en-US" sz="2000" b="1" i="1" dirty="0">
                <a:latin typeface="Arial Narrow" panose="020B0606020202030204" pitchFamily="34" charset="0"/>
              </a:rPr>
              <a:t>Antiochus </a:t>
            </a:r>
            <a:r>
              <a:rPr lang="en-US" altLang="en-US" sz="2000" b="1" i="1" dirty="0" err="1">
                <a:latin typeface="Arial Narrow" panose="020B0606020202030204" pitchFamily="34" charset="0"/>
              </a:rPr>
              <a:t>umwirbt</a:t>
            </a:r>
            <a:r>
              <a:rPr lang="en-US" altLang="en-US" sz="2000" b="1" i="1" dirty="0">
                <a:latin typeface="Arial Narrow" panose="020B0606020202030204" pitchFamily="34" charset="0"/>
              </a:rPr>
              <a:t> die </a:t>
            </a:r>
            <a:r>
              <a:rPr lang="en-US" altLang="en-US" sz="2000" b="1" i="1" dirty="0" err="1">
                <a:latin typeface="Arial Narrow" panose="020B0606020202030204" pitchFamily="34" charset="0"/>
              </a:rPr>
              <a:t>jüd</a:t>
            </a:r>
            <a:r>
              <a:rPr lang="en-US" altLang="en-US" sz="2000" b="1" i="1" dirty="0">
                <a:latin typeface="Arial Narrow" panose="020B0606020202030204" pitchFamily="34" charset="0"/>
              </a:rPr>
              <a:t>. Elite</a:t>
            </a:r>
          </a:p>
          <a:p>
            <a:pPr lvl="1" eaLnBrk="1" hangingPunct="1">
              <a:lnSpc>
                <a:spcPct val="80000"/>
              </a:lnSpc>
              <a:buFont typeface="Wingdings" panose="05000000000000000000" pitchFamily="2" charset="2"/>
              <a:buChar char="§"/>
              <a:defRPr/>
            </a:pPr>
            <a:r>
              <a:rPr lang="en-US" altLang="en-US" sz="2000" b="1" i="1" dirty="0">
                <a:latin typeface="Arial Narrow" panose="020B0606020202030204" pitchFamily="34" charset="0"/>
              </a:rPr>
              <a:t>171 </a:t>
            </a:r>
            <a:r>
              <a:rPr lang="en-US" altLang="en-US" sz="2000" b="1" i="1" dirty="0" err="1">
                <a:latin typeface="Arial Narrow" panose="020B0606020202030204" pitchFamily="34" charset="0"/>
              </a:rPr>
              <a:t>v.Chr</a:t>
            </a:r>
            <a:r>
              <a:rPr lang="en-US" altLang="en-US" sz="2000" b="1" i="1" dirty="0">
                <a:latin typeface="Arial Narrow" panose="020B0606020202030204" pitchFamily="34" charset="0"/>
              </a:rPr>
              <a:t>.</a:t>
            </a:r>
            <a:endParaRPr lang="en-US" altLang="en-US" sz="2000" b="1" dirty="0">
              <a:latin typeface="Arial Narrow" panose="020B0606020202030204" pitchFamily="34" charset="0"/>
            </a:endParaRPr>
          </a:p>
          <a:p>
            <a:pPr eaLnBrk="1" hangingPunct="1">
              <a:lnSpc>
                <a:spcPct val="80000"/>
              </a:lnSpc>
              <a:buFont typeface="Wingdings" pitchFamily="2" charset="2"/>
              <a:buNone/>
              <a:defRPr/>
            </a:pPr>
            <a:r>
              <a:rPr lang="en-US" altLang="en-US" dirty="0">
                <a:solidFill>
                  <a:schemeClr val="folHlink"/>
                </a:solidFill>
                <a:latin typeface="Berlin Sans FB Demi" pitchFamily="34" charset="0"/>
              </a:rPr>
              <a:t>Ptolemy VI vs. Antiochus IV</a:t>
            </a:r>
            <a:r>
              <a:rPr lang="en-US" altLang="en-US" sz="2000" dirty="0">
                <a:latin typeface="Arial Narrow" panose="020B0606020202030204" pitchFamily="34" charset="0"/>
              </a:rPr>
              <a:t> </a:t>
            </a:r>
            <a:r>
              <a:rPr lang="en-US" altLang="en-US" sz="2800" dirty="0">
                <a:latin typeface="Arial Narrow" panose="020B0606020202030204" pitchFamily="34" charset="0"/>
              </a:rPr>
              <a:t>(11,25-26)</a:t>
            </a:r>
          </a:p>
          <a:p>
            <a:pPr eaLnBrk="1" hangingPunct="1">
              <a:lnSpc>
                <a:spcPct val="80000"/>
              </a:lnSpc>
              <a:buFont typeface="Wingdings" pitchFamily="2" charset="2"/>
              <a:buNone/>
              <a:defRPr/>
            </a:pPr>
            <a:r>
              <a:rPr lang="en-US" altLang="en-US" dirty="0">
                <a:solidFill>
                  <a:schemeClr val="folHlink"/>
                </a:solidFill>
                <a:latin typeface="Berlin Sans FB Demi" pitchFamily="34" charset="0"/>
              </a:rPr>
              <a:t>Die </a:t>
            </a:r>
            <a:r>
              <a:rPr lang="en-US" altLang="en-US" dirty="0" err="1">
                <a:solidFill>
                  <a:schemeClr val="folHlink"/>
                </a:solidFill>
                <a:latin typeface="Berlin Sans FB Demi" pitchFamily="34" charset="0"/>
              </a:rPr>
              <a:t>Zwei</a:t>
            </a:r>
            <a:r>
              <a:rPr lang="en-US" altLang="en-US" dirty="0">
                <a:solidFill>
                  <a:schemeClr val="folHlink"/>
                </a:solidFill>
                <a:latin typeface="Berlin Sans FB Demi" pitchFamily="34" charset="0"/>
              </a:rPr>
              <a:t> </a:t>
            </a:r>
            <a:r>
              <a:rPr lang="en-US" altLang="en-US" dirty="0" err="1">
                <a:solidFill>
                  <a:schemeClr val="folHlink"/>
                </a:solidFill>
                <a:latin typeface="Berlin Sans FB Demi" pitchFamily="34" charset="0"/>
              </a:rPr>
              <a:t>verhandeln</a:t>
            </a:r>
            <a:r>
              <a:rPr lang="en-US" altLang="en-US" sz="2000" dirty="0">
                <a:latin typeface="Arial Narrow" panose="020B0606020202030204" pitchFamily="34" charset="0"/>
              </a:rPr>
              <a:t> </a:t>
            </a:r>
            <a:r>
              <a:rPr lang="en-US" altLang="en-US" sz="2800" dirty="0">
                <a:latin typeface="Arial Narrow" panose="020B0606020202030204" pitchFamily="34" charset="0"/>
              </a:rPr>
              <a:t>(11,27)</a:t>
            </a:r>
          </a:p>
          <a:p>
            <a:pPr eaLnBrk="1" hangingPunct="1">
              <a:lnSpc>
                <a:spcPct val="80000"/>
              </a:lnSpc>
              <a:buFont typeface="Wingdings" pitchFamily="2" charset="2"/>
              <a:buNone/>
              <a:defRPr/>
            </a:pPr>
            <a:r>
              <a:rPr lang="en-US" altLang="en-US" dirty="0">
                <a:solidFill>
                  <a:schemeClr val="folHlink"/>
                </a:solidFill>
                <a:latin typeface="Berlin Sans FB Demi" pitchFamily="34" charset="0"/>
              </a:rPr>
              <a:t>Antiochus IV </a:t>
            </a:r>
            <a:r>
              <a:rPr lang="en-US" altLang="en-US" dirty="0" err="1">
                <a:solidFill>
                  <a:schemeClr val="folHlink"/>
                </a:solidFill>
                <a:latin typeface="Berlin Sans FB Demi" pitchFamily="34" charset="0"/>
              </a:rPr>
              <a:t>mischt</a:t>
            </a:r>
            <a:r>
              <a:rPr lang="en-US" altLang="en-US" dirty="0">
                <a:solidFill>
                  <a:schemeClr val="folHlink"/>
                </a:solidFill>
                <a:latin typeface="Berlin Sans FB Demi" pitchFamily="34" charset="0"/>
              </a:rPr>
              <a:t> in </a:t>
            </a:r>
            <a:r>
              <a:rPr lang="en-US" altLang="en-US" dirty="0" err="1">
                <a:solidFill>
                  <a:schemeClr val="folHlink"/>
                </a:solidFill>
                <a:latin typeface="Berlin Sans FB Demi" pitchFamily="34" charset="0"/>
              </a:rPr>
              <a:t>Jüdischen</a:t>
            </a:r>
            <a:r>
              <a:rPr lang="en-US" altLang="en-US" dirty="0">
                <a:solidFill>
                  <a:schemeClr val="folHlink"/>
                </a:solidFill>
                <a:latin typeface="Berlin Sans FB Demi" pitchFamily="34" charset="0"/>
              </a:rPr>
              <a:t> </a:t>
            </a:r>
            <a:r>
              <a:rPr lang="en-US" altLang="en-US" dirty="0" err="1">
                <a:solidFill>
                  <a:schemeClr val="folHlink"/>
                </a:solidFill>
                <a:latin typeface="Berlin Sans FB Demi" pitchFamily="34" charset="0"/>
              </a:rPr>
              <a:t>Belangen</a:t>
            </a:r>
            <a:r>
              <a:rPr lang="en-US" altLang="en-US" sz="2000" dirty="0">
                <a:latin typeface="Arial Narrow" panose="020B0606020202030204" pitchFamily="34" charset="0"/>
              </a:rPr>
              <a:t> </a:t>
            </a:r>
            <a:r>
              <a:rPr lang="en-US" altLang="en-US" sz="2800" dirty="0">
                <a:latin typeface="Arial Narrow" panose="020B0606020202030204" pitchFamily="34" charset="0"/>
              </a:rPr>
              <a:t>(11,28)</a:t>
            </a:r>
            <a:endParaRPr lang="en-US" altLang="en-US" sz="2800" dirty="0">
              <a:latin typeface="Berlin Sans FB Demi" pitchFamily="34" charset="0"/>
            </a:endParaRPr>
          </a:p>
        </p:txBody>
      </p:sp>
      <p:sp>
        <p:nvSpPr>
          <p:cNvPr id="267269" name="Rectangle 5">
            <a:extLst>
              <a:ext uri="{FF2B5EF4-FFF2-40B4-BE49-F238E27FC236}">
                <a16:creationId xmlns:a16="http://schemas.microsoft.com/office/drawing/2014/main" id="{BF907564-3FB8-A949-A3B0-BC2C664516BC}"/>
              </a:ext>
            </a:extLst>
          </p:cNvPr>
          <p:cNvSpPr>
            <a:spLocks noGrp="1" noChangeArrowheads="1"/>
          </p:cNvSpPr>
          <p:nvPr>
            <p:ph type="body" sz="half" idx="2"/>
          </p:nvPr>
        </p:nvSpPr>
        <p:spPr>
          <a:xfrm>
            <a:off x="4495800" y="1295400"/>
            <a:ext cx="4419600" cy="5257800"/>
          </a:xfrm>
        </p:spPr>
        <p:txBody>
          <a:bodyPr/>
          <a:lstStyle/>
          <a:p>
            <a:pPr eaLnBrk="1" hangingPunct="1">
              <a:lnSpc>
                <a:spcPct val="80000"/>
              </a:lnSpc>
              <a:buFont typeface="Wingdings" pitchFamily="2" charset="2"/>
              <a:buNone/>
              <a:defRPr/>
            </a:pPr>
            <a:r>
              <a:rPr lang="en-US" altLang="en-US" dirty="0">
                <a:solidFill>
                  <a:schemeClr val="folHlink"/>
                </a:solidFill>
                <a:latin typeface="Berlin Sans FB Demi" pitchFamily="34" charset="0"/>
              </a:rPr>
              <a:t>Antiochus </a:t>
            </a:r>
            <a:r>
              <a:rPr lang="en-US" altLang="en-US" dirty="0" err="1">
                <a:solidFill>
                  <a:schemeClr val="folHlink"/>
                </a:solidFill>
                <a:latin typeface="Berlin Sans FB Demi" pitchFamily="34" charset="0"/>
              </a:rPr>
              <a:t>Armee</a:t>
            </a:r>
            <a:r>
              <a:rPr lang="en-US" altLang="en-US" dirty="0">
                <a:solidFill>
                  <a:schemeClr val="folHlink"/>
                </a:solidFill>
                <a:latin typeface="Berlin Sans FB Demi" pitchFamily="34" charset="0"/>
              </a:rPr>
              <a:t> von </a:t>
            </a:r>
            <a:r>
              <a:rPr lang="en-US" altLang="en-US" dirty="0" err="1">
                <a:solidFill>
                  <a:schemeClr val="folHlink"/>
                </a:solidFill>
                <a:latin typeface="Berlin Sans FB Demi" pitchFamily="34" charset="0"/>
              </a:rPr>
              <a:t>Römischen</a:t>
            </a:r>
            <a:r>
              <a:rPr lang="en-US" altLang="en-US" dirty="0">
                <a:solidFill>
                  <a:schemeClr val="folHlink"/>
                </a:solidFill>
                <a:latin typeface="Berlin Sans FB Demi" pitchFamily="34" charset="0"/>
              </a:rPr>
              <a:t> </a:t>
            </a:r>
            <a:r>
              <a:rPr lang="en-US" altLang="en-US" dirty="0" err="1">
                <a:solidFill>
                  <a:schemeClr val="folHlink"/>
                </a:solidFill>
                <a:latin typeface="Berlin Sans FB Demi" pitchFamily="34" charset="0"/>
              </a:rPr>
              <a:t>Schiffen</a:t>
            </a:r>
            <a:r>
              <a:rPr lang="en-US" altLang="en-US" dirty="0">
                <a:solidFill>
                  <a:schemeClr val="folHlink"/>
                </a:solidFill>
                <a:latin typeface="Berlin Sans FB Demi" pitchFamily="34" charset="0"/>
              </a:rPr>
              <a:t> </a:t>
            </a:r>
            <a:r>
              <a:rPr lang="en-US" altLang="en-US" dirty="0" err="1">
                <a:solidFill>
                  <a:schemeClr val="folHlink"/>
                </a:solidFill>
                <a:latin typeface="Berlin Sans FB Demi" pitchFamily="34" charset="0"/>
              </a:rPr>
              <a:t>abgedrängt</a:t>
            </a:r>
            <a:r>
              <a:rPr lang="en-US" altLang="en-US" sz="2800" dirty="0">
                <a:latin typeface="Arial Narrow" panose="020B0606020202030204" pitchFamily="34" charset="0"/>
              </a:rPr>
              <a:t> (11,29-30)</a:t>
            </a:r>
          </a:p>
          <a:p>
            <a:pPr lvl="1" eaLnBrk="1" hangingPunct="1">
              <a:lnSpc>
                <a:spcPct val="80000"/>
              </a:lnSpc>
              <a:buFont typeface="Wingdings" panose="05000000000000000000" pitchFamily="2" charset="2"/>
              <a:buChar char="§"/>
              <a:defRPr/>
            </a:pPr>
            <a:r>
              <a:rPr lang="en-US" altLang="en-US" sz="2000" b="1" i="1" dirty="0">
                <a:latin typeface="Arial Narrow" panose="020B0606020202030204" pitchFamily="34" charset="0"/>
              </a:rPr>
              <a:t>Er </a:t>
            </a:r>
            <a:r>
              <a:rPr lang="en-US" altLang="en-US" sz="2000" b="1" i="1" dirty="0" err="1">
                <a:latin typeface="Arial Narrow" panose="020B0606020202030204" pitchFamily="34" charset="0"/>
              </a:rPr>
              <a:t>tobt</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seinen</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Frust</a:t>
            </a:r>
            <a:r>
              <a:rPr lang="en-US" altLang="en-US" sz="2000" b="1" i="1" dirty="0">
                <a:latin typeface="Arial Narrow" panose="020B0606020202030204" pitchFamily="34" charset="0"/>
              </a:rPr>
              <a:t> in </a:t>
            </a:r>
            <a:r>
              <a:rPr lang="en-US" altLang="en-US" sz="2000" b="1" i="1" dirty="0" err="1">
                <a:latin typeface="Arial Narrow" panose="020B0606020202030204" pitchFamily="34" charset="0"/>
              </a:rPr>
              <a:t>Jerusalemaus</a:t>
            </a:r>
            <a:endParaRPr lang="en-US" altLang="en-US" sz="2000" b="1" i="1" dirty="0">
              <a:latin typeface="Arial Narrow" panose="020B0606020202030204" pitchFamily="34" charset="0"/>
            </a:endParaRPr>
          </a:p>
          <a:p>
            <a:pPr eaLnBrk="1" hangingPunct="1">
              <a:lnSpc>
                <a:spcPct val="80000"/>
              </a:lnSpc>
              <a:buFont typeface="Wingdings" pitchFamily="2" charset="2"/>
              <a:buNone/>
              <a:defRPr/>
            </a:pPr>
            <a:r>
              <a:rPr lang="en-US" altLang="en-US" dirty="0">
                <a:solidFill>
                  <a:schemeClr val="folHlink"/>
                </a:solidFill>
                <a:latin typeface="Berlin Sans FB Demi" pitchFamily="34" charset="0"/>
              </a:rPr>
              <a:t>Antiochus IV </a:t>
            </a:r>
            <a:r>
              <a:rPr lang="en-US" altLang="en-US" dirty="0" err="1">
                <a:solidFill>
                  <a:schemeClr val="folHlink"/>
                </a:solidFill>
                <a:latin typeface="Berlin Sans FB Demi" pitchFamily="34" charset="0"/>
              </a:rPr>
              <a:t>entheiligt</a:t>
            </a:r>
            <a:r>
              <a:rPr lang="en-US" altLang="en-US" dirty="0">
                <a:solidFill>
                  <a:schemeClr val="folHlink"/>
                </a:solidFill>
                <a:latin typeface="Berlin Sans FB Demi" pitchFamily="34" charset="0"/>
              </a:rPr>
              <a:t> den </a:t>
            </a:r>
            <a:r>
              <a:rPr lang="en-US" altLang="en-US" dirty="0" err="1">
                <a:solidFill>
                  <a:schemeClr val="folHlink"/>
                </a:solidFill>
                <a:latin typeface="Berlin Sans FB Demi" pitchFamily="34" charset="0"/>
              </a:rPr>
              <a:t>Tempel</a:t>
            </a:r>
            <a:r>
              <a:rPr lang="en-US" altLang="en-US" sz="2800" dirty="0">
                <a:latin typeface="Arial Narrow" panose="020B0606020202030204" pitchFamily="34" charset="0"/>
              </a:rPr>
              <a:t> (11,31-35)</a:t>
            </a: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Verbietet</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jüdische</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Opfer</a:t>
            </a:r>
            <a:endParaRPr lang="en-US" altLang="en-US" sz="2000" b="1" i="1" dirty="0">
              <a:latin typeface="Arial Narrow" panose="020B0606020202030204" pitchFamily="34" charset="0"/>
            </a:endParaRP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Ächtet</a:t>
            </a:r>
            <a:r>
              <a:rPr lang="en-US" altLang="en-US" sz="2000" b="1" i="1" dirty="0">
                <a:latin typeface="Arial Narrow" panose="020B0606020202030204" pitchFamily="34" charset="0"/>
              </a:rPr>
              <a:t> die </a:t>
            </a:r>
            <a:r>
              <a:rPr lang="en-US" altLang="en-US" sz="2000" b="1" i="1" dirty="0" err="1">
                <a:latin typeface="Arial Narrow" panose="020B0606020202030204" pitchFamily="34" charset="0"/>
              </a:rPr>
              <a:t>Beschneidung</a:t>
            </a:r>
            <a:endParaRPr lang="en-US" altLang="en-US" sz="2000" b="1" i="1" dirty="0">
              <a:latin typeface="Arial Narrow" panose="020B0606020202030204" pitchFamily="34" charset="0"/>
            </a:endParaRP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Verbietet</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Sabbatruhe</a:t>
            </a:r>
            <a:endParaRPr lang="en-US" altLang="en-US" sz="2000" b="1" i="1" dirty="0">
              <a:latin typeface="Arial Narrow" panose="020B0606020202030204" pitchFamily="34" charset="0"/>
            </a:endParaRP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Weiht</a:t>
            </a:r>
            <a:r>
              <a:rPr lang="en-US" altLang="en-US" sz="2000" b="1" i="1" dirty="0">
                <a:latin typeface="Arial Narrow" panose="020B0606020202030204" pitchFamily="34" charset="0"/>
              </a:rPr>
              <a:t> den </a:t>
            </a:r>
            <a:r>
              <a:rPr lang="en-US" altLang="en-US" sz="2000" b="1" i="1" dirty="0" err="1">
                <a:latin typeface="Arial Narrow" panose="020B0606020202030204" pitchFamily="34" charset="0"/>
              </a:rPr>
              <a:t>Tempel</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für</a:t>
            </a:r>
            <a:r>
              <a:rPr lang="en-US" altLang="en-US" sz="2000" b="1" i="1" dirty="0">
                <a:latin typeface="Arial Narrow" panose="020B0606020202030204" pitchFamily="34" charset="0"/>
              </a:rPr>
              <a:t> Zeus (das </a:t>
            </a:r>
            <a:r>
              <a:rPr lang="en-US" altLang="en-US" sz="2000" b="1" i="1" dirty="0" err="1">
                <a:latin typeface="Arial Narrow" panose="020B0606020202030204" pitchFamily="34" charset="0"/>
              </a:rPr>
              <a:t>Greuelbild</a:t>
            </a:r>
            <a:r>
              <a:rPr lang="en-US" altLang="en-US" sz="2000" b="1" i="1" dirty="0">
                <a:latin typeface="Arial Narrow" panose="020B0606020202030204" pitchFamily="34" charset="0"/>
              </a:rPr>
              <a:t> der </a:t>
            </a:r>
            <a:r>
              <a:rPr lang="en-US" altLang="en-US" sz="2000" b="1" i="1" dirty="0" err="1">
                <a:latin typeface="Arial Narrow" panose="020B0606020202030204" pitchFamily="34" charset="0"/>
              </a:rPr>
              <a:t>Verwüstung</a:t>
            </a:r>
            <a:r>
              <a:rPr lang="en-US" altLang="en-US" sz="2000" b="1" i="1" dirty="0">
                <a:latin typeface="Arial Narrow" panose="020B0606020202030204" pitchFamily="34" charset="0"/>
              </a:rPr>
              <a:t>)</a:t>
            </a: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Reiche</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Juden</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Bundesbrecher</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unterstützen</a:t>
            </a:r>
            <a:r>
              <a:rPr lang="en-US" altLang="en-US" sz="2000" b="1" i="1" dirty="0">
                <a:latin typeface="Arial Narrow" panose="020B0606020202030204" pitchFamily="34" charset="0"/>
              </a:rPr>
              <a:t> Antiochus</a:t>
            </a:r>
          </a:p>
          <a:p>
            <a:pPr lvl="1" eaLnBrk="1" hangingPunct="1">
              <a:lnSpc>
                <a:spcPct val="80000"/>
              </a:lnSpc>
              <a:buFont typeface="Wingdings" panose="05000000000000000000" pitchFamily="2" charset="2"/>
              <a:buChar char="§"/>
              <a:defRPr/>
            </a:pPr>
            <a:r>
              <a:rPr lang="en-US" altLang="en-US" sz="2000" b="1" i="1" dirty="0" err="1">
                <a:latin typeface="Arial Narrow" panose="020B0606020202030204" pitchFamily="34" charset="0"/>
              </a:rPr>
              <a:t>Erbitterter</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Widerstand</a:t>
            </a:r>
            <a:r>
              <a:rPr lang="en-US" altLang="en-US" sz="2000" b="1" i="1" dirty="0">
                <a:latin typeface="Arial Narrow" panose="020B0606020202030204" pitchFamily="34" charset="0"/>
              </a:rPr>
              <a:t> der </a:t>
            </a:r>
            <a:r>
              <a:rPr lang="en-US" altLang="en-US" sz="2000" b="1" i="1" dirty="0" err="1">
                <a:latin typeface="Arial Narrow" panose="020B0606020202030204" pitchFamily="34" charset="0"/>
              </a:rPr>
              <a:t>Hassi</a:t>
            </a:r>
            <a:r>
              <a:rPr lang="en-US" altLang="en-US" sz="2000" b="1" i="1" dirty="0">
                <a:latin typeface="Arial Narrow" panose="020B0606020202030204" pitchFamily="34" charset="0"/>
              </a:rPr>
              <a:t>-dim, “Menschen, die Gott </a:t>
            </a:r>
            <a:r>
              <a:rPr lang="en-US" altLang="en-US" sz="2000" b="1" i="1" dirty="0" err="1">
                <a:latin typeface="Arial Narrow" panose="020B0606020202030204" pitchFamily="34" charset="0"/>
              </a:rPr>
              <a:t>kennen</a:t>
            </a:r>
            <a:r>
              <a:rPr lang="en-US" altLang="en-US" sz="2000" b="1" i="1" dirty="0">
                <a:latin typeface="Arial Narrow" panose="020B0606020202030204" pitchFamily="34" charset="0"/>
              </a:rPr>
              <a:t>”</a:t>
            </a:r>
          </a:p>
        </p:txBody>
      </p:sp>
      <p:sp>
        <p:nvSpPr>
          <p:cNvPr id="6" name="Slide Number Placeholder 5">
            <a:extLst>
              <a:ext uri="{FF2B5EF4-FFF2-40B4-BE49-F238E27FC236}">
                <a16:creationId xmlns:a16="http://schemas.microsoft.com/office/drawing/2014/main" id="{B71125B9-C7B4-6041-9860-E42841E2BD1C}"/>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155</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267268">
                                            <p:txEl>
                                              <p:pRg st="0" end="0"/>
                                            </p:txEl>
                                          </p:spTgt>
                                        </p:tgtEl>
                                        <p:attrNameLst>
                                          <p:attrName>style.visibility</p:attrName>
                                        </p:attrNameLst>
                                      </p:cBhvr>
                                      <p:to>
                                        <p:strVal val="visible"/>
                                      </p:to>
                                    </p:set>
                                    <p:anim calcmode="lin" valueType="num">
                                      <p:cBhvr>
                                        <p:cTn id="7" dur="500" fill="hold"/>
                                        <p:tgtEl>
                                          <p:spTgt spid="267268">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67268">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67268">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672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67268">
                                            <p:txEl>
                                              <p:pRg st="1" end="1"/>
                                            </p:txEl>
                                          </p:spTgt>
                                        </p:tgtEl>
                                        <p:attrNameLst>
                                          <p:attrName>style.visibility</p:attrName>
                                        </p:attrNameLst>
                                      </p:cBhvr>
                                      <p:to>
                                        <p:strVal val="visible"/>
                                      </p:to>
                                    </p:set>
                                    <p:anim calcmode="lin" valueType="num">
                                      <p:cBhvr>
                                        <p:cTn id="15" dur="500" fill="hold"/>
                                        <p:tgtEl>
                                          <p:spTgt spid="267268">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67268">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67268">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67268">
                                            <p:txEl>
                                              <p:pRg st="1" end="1"/>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nodeType="withEffect">
                                  <p:stCondLst>
                                    <p:cond delay="0"/>
                                  </p:stCondLst>
                                  <p:childTnLst>
                                    <p:set>
                                      <p:cBhvr>
                                        <p:cTn id="20" dur="1" fill="hold">
                                          <p:stCondLst>
                                            <p:cond delay="0"/>
                                          </p:stCondLst>
                                        </p:cTn>
                                        <p:tgtEl>
                                          <p:spTgt spid="267268">
                                            <p:txEl>
                                              <p:pRg st="2" end="2"/>
                                            </p:txEl>
                                          </p:spTgt>
                                        </p:tgtEl>
                                        <p:attrNameLst>
                                          <p:attrName>style.visibility</p:attrName>
                                        </p:attrNameLst>
                                      </p:cBhvr>
                                      <p:to>
                                        <p:strVal val="visible"/>
                                      </p:to>
                                    </p:set>
                                    <p:anim calcmode="lin" valueType="num">
                                      <p:cBhvr>
                                        <p:cTn id="21" dur="500" fill="hold"/>
                                        <p:tgtEl>
                                          <p:spTgt spid="267268">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67268">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67268">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67268">
                                            <p:txEl>
                                              <p:pRg st="2" end="2"/>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267268">
                                            <p:txEl>
                                              <p:pRg st="3" end="3"/>
                                            </p:txEl>
                                          </p:spTgt>
                                        </p:tgtEl>
                                        <p:attrNameLst>
                                          <p:attrName>style.visibility</p:attrName>
                                        </p:attrNameLst>
                                      </p:cBhvr>
                                      <p:to>
                                        <p:strVal val="visible"/>
                                      </p:to>
                                    </p:set>
                                    <p:anim calcmode="lin" valueType="num">
                                      <p:cBhvr>
                                        <p:cTn id="27" dur="500" fill="hold"/>
                                        <p:tgtEl>
                                          <p:spTgt spid="267268">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67268">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67268">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6726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267268">
                                            <p:txEl>
                                              <p:pRg st="4" end="4"/>
                                            </p:txEl>
                                          </p:spTgt>
                                        </p:tgtEl>
                                        <p:attrNameLst>
                                          <p:attrName>style.visibility</p:attrName>
                                        </p:attrNameLst>
                                      </p:cBhvr>
                                      <p:to>
                                        <p:strVal val="visible"/>
                                      </p:to>
                                    </p:set>
                                    <p:anim calcmode="lin" valueType="num">
                                      <p:cBhvr>
                                        <p:cTn id="35" dur="500" fill="hold"/>
                                        <p:tgtEl>
                                          <p:spTgt spid="267268">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267268">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267268">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26726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267268">
                                            <p:txEl>
                                              <p:pRg st="5" end="5"/>
                                            </p:txEl>
                                          </p:spTgt>
                                        </p:tgtEl>
                                        <p:attrNameLst>
                                          <p:attrName>style.visibility</p:attrName>
                                        </p:attrNameLst>
                                      </p:cBhvr>
                                      <p:to>
                                        <p:strVal val="visible"/>
                                      </p:to>
                                    </p:set>
                                    <p:anim calcmode="lin" valueType="num">
                                      <p:cBhvr>
                                        <p:cTn id="43" dur="500" fill="hold"/>
                                        <p:tgtEl>
                                          <p:spTgt spid="267268">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267268">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267268">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26726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267268">
                                            <p:txEl>
                                              <p:pRg st="6" end="6"/>
                                            </p:txEl>
                                          </p:spTgt>
                                        </p:tgtEl>
                                        <p:attrNameLst>
                                          <p:attrName>style.visibility</p:attrName>
                                        </p:attrNameLst>
                                      </p:cBhvr>
                                      <p:to>
                                        <p:strVal val="visible"/>
                                      </p:to>
                                    </p:set>
                                    <p:anim calcmode="lin" valueType="num">
                                      <p:cBhvr>
                                        <p:cTn id="51" dur="500" fill="hold"/>
                                        <p:tgtEl>
                                          <p:spTgt spid="267268">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67268">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67268">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6726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9" presetClass="entr" presetSubtype="0" accel="100000" fill="hold" nodeType="clickEffect">
                                  <p:stCondLst>
                                    <p:cond delay="0"/>
                                  </p:stCondLst>
                                  <p:childTnLst>
                                    <p:set>
                                      <p:cBhvr>
                                        <p:cTn id="58" dur="1" fill="hold">
                                          <p:stCondLst>
                                            <p:cond delay="0"/>
                                          </p:stCondLst>
                                        </p:cTn>
                                        <p:tgtEl>
                                          <p:spTgt spid="267269">
                                            <p:txEl>
                                              <p:pRg st="0" end="0"/>
                                            </p:txEl>
                                          </p:spTgt>
                                        </p:tgtEl>
                                        <p:attrNameLst>
                                          <p:attrName>style.visibility</p:attrName>
                                        </p:attrNameLst>
                                      </p:cBhvr>
                                      <p:to>
                                        <p:strVal val="visible"/>
                                      </p:to>
                                    </p:set>
                                    <p:anim calcmode="lin" valueType="num">
                                      <p:cBhvr>
                                        <p:cTn id="59" dur="500" fill="hold"/>
                                        <p:tgtEl>
                                          <p:spTgt spid="26726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26726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26726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267269">
                                            <p:txEl>
                                              <p:pRg st="0" end="0"/>
                                            </p:txEl>
                                          </p:spTgt>
                                        </p:tgtEl>
                                        <p:attrNameLst>
                                          <p:attrName>ppt_y</p:attrName>
                                        </p:attrNameLst>
                                      </p:cBhvr>
                                      <p:tavLst>
                                        <p:tav tm="0">
                                          <p:val>
                                            <p:strVal val="#ppt_y"/>
                                          </p:val>
                                        </p:tav>
                                        <p:tav tm="100000">
                                          <p:val>
                                            <p:strVal val="#ppt_y"/>
                                          </p:val>
                                        </p:tav>
                                      </p:tavLst>
                                    </p:anim>
                                  </p:childTnLst>
                                </p:cTn>
                              </p:par>
                              <p:par>
                                <p:cTn id="63" presetID="39" presetClass="entr" presetSubtype="0" accel="100000" fill="hold" nodeType="withEffect">
                                  <p:stCondLst>
                                    <p:cond delay="0"/>
                                  </p:stCondLst>
                                  <p:childTnLst>
                                    <p:set>
                                      <p:cBhvr>
                                        <p:cTn id="64" dur="1" fill="hold">
                                          <p:stCondLst>
                                            <p:cond delay="0"/>
                                          </p:stCondLst>
                                        </p:cTn>
                                        <p:tgtEl>
                                          <p:spTgt spid="267269">
                                            <p:txEl>
                                              <p:pRg st="1" end="1"/>
                                            </p:txEl>
                                          </p:spTgt>
                                        </p:tgtEl>
                                        <p:attrNameLst>
                                          <p:attrName>style.visibility</p:attrName>
                                        </p:attrNameLst>
                                      </p:cBhvr>
                                      <p:to>
                                        <p:strVal val="visible"/>
                                      </p:to>
                                    </p:set>
                                    <p:anim calcmode="lin" valueType="num">
                                      <p:cBhvr>
                                        <p:cTn id="65" dur="500" fill="hold"/>
                                        <p:tgtEl>
                                          <p:spTgt spid="26726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26726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26726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26726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9" presetClass="entr" presetSubtype="0" accel="100000" fill="hold" nodeType="clickEffect">
                                  <p:stCondLst>
                                    <p:cond delay="0"/>
                                  </p:stCondLst>
                                  <p:childTnLst>
                                    <p:set>
                                      <p:cBhvr>
                                        <p:cTn id="72" dur="1" fill="hold">
                                          <p:stCondLst>
                                            <p:cond delay="0"/>
                                          </p:stCondLst>
                                        </p:cTn>
                                        <p:tgtEl>
                                          <p:spTgt spid="267269">
                                            <p:txEl>
                                              <p:pRg st="2" end="2"/>
                                            </p:txEl>
                                          </p:spTgt>
                                        </p:tgtEl>
                                        <p:attrNameLst>
                                          <p:attrName>style.visibility</p:attrName>
                                        </p:attrNameLst>
                                      </p:cBhvr>
                                      <p:to>
                                        <p:strVal val="visible"/>
                                      </p:to>
                                    </p:set>
                                    <p:anim calcmode="lin" valueType="num">
                                      <p:cBhvr>
                                        <p:cTn id="73" dur="500" fill="hold"/>
                                        <p:tgtEl>
                                          <p:spTgt spid="26726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26726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26726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267269">
                                            <p:txEl>
                                              <p:pRg st="2" end="2"/>
                                            </p:txEl>
                                          </p:spTgt>
                                        </p:tgtEl>
                                        <p:attrNameLst>
                                          <p:attrName>ppt_y</p:attrName>
                                        </p:attrNameLst>
                                      </p:cBhvr>
                                      <p:tavLst>
                                        <p:tav tm="0">
                                          <p:val>
                                            <p:strVal val="#ppt_y"/>
                                          </p:val>
                                        </p:tav>
                                        <p:tav tm="100000">
                                          <p:val>
                                            <p:strVal val="#ppt_y"/>
                                          </p:val>
                                        </p:tav>
                                      </p:tavLst>
                                    </p:anim>
                                  </p:childTnLst>
                                </p:cTn>
                              </p:par>
                              <p:par>
                                <p:cTn id="77" presetID="39" presetClass="entr" presetSubtype="0" accel="100000" fill="hold" nodeType="withEffect">
                                  <p:stCondLst>
                                    <p:cond delay="0"/>
                                  </p:stCondLst>
                                  <p:childTnLst>
                                    <p:set>
                                      <p:cBhvr>
                                        <p:cTn id="78" dur="1" fill="hold">
                                          <p:stCondLst>
                                            <p:cond delay="0"/>
                                          </p:stCondLst>
                                        </p:cTn>
                                        <p:tgtEl>
                                          <p:spTgt spid="267269">
                                            <p:txEl>
                                              <p:pRg st="3" end="3"/>
                                            </p:txEl>
                                          </p:spTgt>
                                        </p:tgtEl>
                                        <p:attrNameLst>
                                          <p:attrName>style.visibility</p:attrName>
                                        </p:attrNameLst>
                                      </p:cBhvr>
                                      <p:to>
                                        <p:strVal val="visible"/>
                                      </p:to>
                                    </p:set>
                                    <p:anim calcmode="lin" valueType="num">
                                      <p:cBhvr>
                                        <p:cTn id="79" dur="500" fill="hold"/>
                                        <p:tgtEl>
                                          <p:spTgt spid="26726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26726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26726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267269">
                                            <p:txEl>
                                              <p:pRg st="3" end="3"/>
                                            </p:txEl>
                                          </p:spTgt>
                                        </p:tgtEl>
                                        <p:attrNameLst>
                                          <p:attrName>ppt_y</p:attrName>
                                        </p:attrNameLst>
                                      </p:cBhvr>
                                      <p:tavLst>
                                        <p:tav tm="0">
                                          <p:val>
                                            <p:strVal val="#ppt_y"/>
                                          </p:val>
                                        </p:tav>
                                        <p:tav tm="100000">
                                          <p:val>
                                            <p:strVal val="#ppt_y"/>
                                          </p:val>
                                        </p:tav>
                                      </p:tavLst>
                                    </p:anim>
                                  </p:childTnLst>
                                </p:cTn>
                              </p:par>
                              <p:par>
                                <p:cTn id="83" presetID="39" presetClass="entr" presetSubtype="0" accel="100000" fill="hold" nodeType="withEffect">
                                  <p:stCondLst>
                                    <p:cond delay="0"/>
                                  </p:stCondLst>
                                  <p:childTnLst>
                                    <p:set>
                                      <p:cBhvr>
                                        <p:cTn id="84" dur="1" fill="hold">
                                          <p:stCondLst>
                                            <p:cond delay="0"/>
                                          </p:stCondLst>
                                        </p:cTn>
                                        <p:tgtEl>
                                          <p:spTgt spid="267269">
                                            <p:txEl>
                                              <p:pRg st="4" end="4"/>
                                            </p:txEl>
                                          </p:spTgt>
                                        </p:tgtEl>
                                        <p:attrNameLst>
                                          <p:attrName>style.visibility</p:attrName>
                                        </p:attrNameLst>
                                      </p:cBhvr>
                                      <p:to>
                                        <p:strVal val="visible"/>
                                      </p:to>
                                    </p:set>
                                    <p:anim calcmode="lin" valueType="num">
                                      <p:cBhvr>
                                        <p:cTn id="85" dur="500" fill="hold"/>
                                        <p:tgtEl>
                                          <p:spTgt spid="26726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26726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26726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267269">
                                            <p:txEl>
                                              <p:pRg st="4" end="4"/>
                                            </p:txEl>
                                          </p:spTgt>
                                        </p:tgtEl>
                                        <p:attrNameLst>
                                          <p:attrName>ppt_y</p:attrName>
                                        </p:attrNameLst>
                                      </p:cBhvr>
                                      <p:tavLst>
                                        <p:tav tm="0">
                                          <p:val>
                                            <p:strVal val="#ppt_y"/>
                                          </p:val>
                                        </p:tav>
                                        <p:tav tm="100000">
                                          <p:val>
                                            <p:strVal val="#ppt_y"/>
                                          </p:val>
                                        </p:tav>
                                      </p:tavLst>
                                    </p:anim>
                                  </p:childTnLst>
                                </p:cTn>
                              </p:par>
                              <p:par>
                                <p:cTn id="89" presetID="39" presetClass="entr" presetSubtype="0" accel="100000" fill="hold" nodeType="withEffect">
                                  <p:stCondLst>
                                    <p:cond delay="0"/>
                                  </p:stCondLst>
                                  <p:childTnLst>
                                    <p:set>
                                      <p:cBhvr>
                                        <p:cTn id="90" dur="1" fill="hold">
                                          <p:stCondLst>
                                            <p:cond delay="0"/>
                                          </p:stCondLst>
                                        </p:cTn>
                                        <p:tgtEl>
                                          <p:spTgt spid="267269">
                                            <p:txEl>
                                              <p:pRg st="5" end="5"/>
                                            </p:txEl>
                                          </p:spTgt>
                                        </p:tgtEl>
                                        <p:attrNameLst>
                                          <p:attrName>style.visibility</p:attrName>
                                        </p:attrNameLst>
                                      </p:cBhvr>
                                      <p:to>
                                        <p:strVal val="visible"/>
                                      </p:to>
                                    </p:set>
                                    <p:anim calcmode="lin" valueType="num">
                                      <p:cBhvr>
                                        <p:cTn id="91" dur="500" fill="hold"/>
                                        <p:tgtEl>
                                          <p:spTgt spid="26726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26726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26726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267269">
                                            <p:txEl>
                                              <p:pRg st="5" end="5"/>
                                            </p:txEl>
                                          </p:spTgt>
                                        </p:tgtEl>
                                        <p:attrNameLst>
                                          <p:attrName>ppt_y</p:attrName>
                                        </p:attrNameLst>
                                      </p:cBhvr>
                                      <p:tavLst>
                                        <p:tav tm="0">
                                          <p:val>
                                            <p:strVal val="#ppt_y"/>
                                          </p:val>
                                        </p:tav>
                                        <p:tav tm="100000">
                                          <p:val>
                                            <p:strVal val="#ppt_y"/>
                                          </p:val>
                                        </p:tav>
                                      </p:tavLst>
                                    </p:anim>
                                  </p:childTnLst>
                                </p:cTn>
                              </p:par>
                              <p:par>
                                <p:cTn id="95" presetID="39" presetClass="entr" presetSubtype="0" accel="100000" fill="hold" nodeType="withEffect">
                                  <p:stCondLst>
                                    <p:cond delay="0"/>
                                  </p:stCondLst>
                                  <p:childTnLst>
                                    <p:set>
                                      <p:cBhvr>
                                        <p:cTn id="96" dur="1" fill="hold">
                                          <p:stCondLst>
                                            <p:cond delay="0"/>
                                          </p:stCondLst>
                                        </p:cTn>
                                        <p:tgtEl>
                                          <p:spTgt spid="267269">
                                            <p:txEl>
                                              <p:pRg st="6" end="6"/>
                                            </p:txEl>
                                          </p:spTgt>
                                        </p:tgtEl>
                                        <p:attrNameLst>
                                          <p:attrName>style.visibility</p:attrName>
                                        </p:attrNameLst>
                                      </p:cBhvr>
                                      <p:to>
                                        <p:strVal val="visible"/>
                                      </p:to>
                                    </p:set>
                                    <p:anim calcmode="lin" valueType="num">
                                      <p:cBhvr>
                                        <p:cTn id="97" dur="500" fill="hold"/>
                                        <p:tgtEl>
                                          <p:spTgt spid="26726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26726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26726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267269">
                                            <p:txEl>
                                              <p:pRg st="6" end="6"/>
                                            </p:txEl>
                                          </p:spTgt>
                                        </p:tgtEl>
                                        <p:attrNameLst>
                                          <p:attrName>ppt_y</p:attrName>
                                        </p:attrNameLst>
                                      </p:cBhvr>
                                      <p:tavLst>
                                        <p:tav tm="0">
                                          <p:val>
                                            <p:strVal val="#ppt_y"/>
                                          </p:val>
                                        </p:tav>
                                        <p:tav tm="100000">
                                          <p:val>
                                            <p:strVal val="#ppt_y"/>
                                          </p:val>
                                        </p:tav>
                                      </p:tavLst>
                                    </p:anim>
                                  </p:childTnLst>
                                </p:cTn>
                              </p:par>
                              <p:par>
                                <p:cTn id="101" presetID="39" presetClass="entr" presetSubtype="0" accel="100000" fill="hold" nodeType="withEffect">
                                  <p:stCondLst>
                                    <p:cond delay="0"/>
                                  </p:stCondLst>
                                  <p:childTnLst>
                                    <p:set>
                                      <p:cBhvr>
                                        <p:cTn id="102" dur="1" fill="hold">
                                          <p:stCondLst>
                                            <p:cond delay="0"/>
                                          </p:stCondLst>
                                        </p:cTn>
                                        <p:tgtEl>
                                          <p:spTgt spid="267269">
                                            <p:txEl>
                                              <p:pRg st="7" end="7"/>
                                            </p:txEl>
                                          </p:spTgt>
                                        </p:tgtEl>
                                        <p:attrNameLst>
                                          <p:attrName>style.visibility</p:attrName>
                                        </p:attrNameLst>
                                      </p:cBhvr>
                                      <p:to>
                                        <p:strVal val="visible"/>
                                      </p:to>
                                    </p:set>
                                    <p:anim calcmode="lin" valueType="num">
                                      <p:cBhvr>
                                        <p:cTn id="103" dur="500" fill="hold"/>
                                        <p:tgtEl>
                                          <p:spTgt spid="267269">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4" dur="500" fill="hold"/>
                                        <p:tgtEl>
                                          <p:spTgt spid="267269">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5" dur="500" fill="hold"/>
                                        <p:tgtEl>
                                          <p:spTgt spid="267269">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6" dur="500" fill="hold"/>
                                        <p:tgtEl>
                                          <p:spTgt spid="267269">
                                            <p:txEl>
                                              <p:pRg st="7" end="7"/>
                                            </p:txEl>
                                          </p:spTgt>
                                        </p:tgtEl>
                                        <p:attrNameLst>
                                          <p:attrName>ppt_y</p:attrName>
                                        </p:attrNameLst>
                                      </p:cBhvr>
                                      <p:tavLst>
                                        <p:tav tm="0">
                                          <p:val>
                                            <p:strVal val="#ppt_y"/>
                                          </p:val>
                                        </p:tav>
                                        <p:tav tm="100000">
                                          <p:val>
                                            <p:strVal val="#ppt_y"/>
                                          </p:val>
                                        </p:tav>
                                      </p:tavLst>
                                    </p:anim>
                                  </p:childTnLst>
                                </p:cTn>
                              </p:par>
                              <p:par>
                                <p:cTn id="107" presetID="39" presetClass="entr" presetSubtype="0" accel="100000" fill="hold" nodeType="withEffect">
                                  <p:stCondLst>
                                    <p:cond delay="0"/>
                                  </p:stCondLst>
                                  <p:childTnLst>
                                    <p:set>
                                      <p:cBhvr>
                                        <p:cTn id="108" dur="1" fill="hold">
                                          <p:stCondLst>
                                            <p:cond delay="0"/>
                                          </p:stCondLst>
                                        </p:cTn>
                                        <p:tgtEl>
                                          <p:spTgt spid="267269">
                                            <p:txEl>
                                              <p:pRg st="8" end="8"/>
                                            </p:txEl>
                                          </p:spTgt>
                                        </p:tgtEl>
                                        <p:attrNameLst>
                                          <p:attrName>style.visibility</p:attrName>
                                        </p:attrNameLst>
                                      </p:cBhvr>
                                      <p:to>
                                        <p:strVal val="visible"/>
                                      </p:to>
                                    </p:set>
                                    <p:anim calcmode="lin" valueType="num">
                                      <p:cBhvr>
                                        <p:cTn id="109" dur="500" fill="hold"/>
                                        <p:tgtEl>
                                          <p:spTgt spid="267269">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0" dur="500" fill="hold"/>
                                        <p:tgtEl>
                                          <p:spTgt spid="267269">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1" dur="500" fill="hold"/>
                                        <p:tgtEl>
                                          <p:spTgt spid="267269">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2" dur="500" fill="hold"/>
                                        <p:tgtEl>
                                          <p:spTgt spid="26726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99280CA9-BCDA-6147-95F0-EE58B0183FC6}"/>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2DC5ED3-C3FC-CE4B-B80D-BA817DF055DE}" type="slidenum">
              <a:rPr lang="en-US" altLang="en-US" sz="1200">
                <a:latin typeface="Tahoma" panose="020B0604030504040204" pitchFamily="34" charset="0"/>
              </a:rPr>
              <a:pPr/>
              <a:t>156</a:t>
            </a:fld>
            <a:endParaRPr lang="en-US" altLang="en-US" sz="1200">
              <a:latin typeface="Tahoma" panose="020B0604030504040204" pitchFamily="34" charset="0"/>
            </a:endParaRPr>
          </a:p>
        </p:txBody>
      </p:sp>
      <p:sp>
        <p:nvSpPr>
          <p:cNvPr id="269314" name="Rectangle 2">
            <a:extLst>
              <a:ext uri="{FF2B5EF4-FFF2-40B4-BE49-F238E27FC236}">
                <a16:creationId xmlns:a16="http://schemas.microsoft.com/office/drawing/2014/main" id="{1DAEF075-B331-C542-B339-47DE6D899DF2}"/>
              </a:ext>
            </a:extLst>
          </p:cNvPr>
          <p:cNvSpPr>
            <a:spLocks noGrp="1" noChangeArrowheads="1"/>
          </p:cNvSpPr>
          <p:nvPr>
            <p:ph type="title"/>
          </p:nvPr>
        </p:nvSpPr>
        <p:spPr>
          <a:xfrm>
            <a:off x="457200" y="0"/>
            <a:ext cx="8229600" cy="1143000"/>
          </a:xfrm>
        </p:spPr>
        <p:txBody>
          <a:bodyPr/>
          <a:lstStyle/>
          <a:p>
            <a:pPr eaLnBrk="1" hangingPunct="1">
              <a:defRPr/>
            </a:pPr>
            <a:r>
              <a:rPr lang="en-US" altLang="en-US" sz="4000" dirty="0" err="1">
                <a:solidFill>
                  <a:srgbClr val="FFFF99"/>
                </a:solidFill>
                <a:latin typeface="Lucida Bright" pitchFamily="18" charset="0"/>
              </a:rPr>
              <a:t>Auslegung</a:t>
            </a:r>
            <a:r>
              <a:rPr lang="en-US" altLang="en-US" sz="4000" dirty="0">
                <a:solidFill>
                  <a:srgbClr val="FFFF99"/>
                </a:solidFill>
                <a:latin typeface="Lucida Bright" pitchFamily="18" charset="0"/>
              </a:rPr>
              <a:t>: </a:t>
            </a:r>
            <a:r>
              <a:rPr lang="en-US" altLang="en-US" sz="4000" dirty="0" err="1">
                <a:solidFill>
                  <a:srgbClr val="FFFF99"/>
                </a:solidFill>
                <a:latin typeface="Lucida Bright" pitchFamily="18" charset="0"/>
              </a:rPr>
              <a:t>überheblicher</a:t>
            </a:r>
            <a:r>
              <a:rPr lang="en-US" altLang="en-US" sz="4000" dirty="0">
                <a:solidFill>
                  <a:srgbClr val="FFFF99"/>
                </a:solidFill>
                <a:latin typeface="Lucida Bright" pitchFamily="18" charset="0"/>
              </a:rPr>
              <a:t> König</a:t>
            </a:r>
            <a:br>
              <a:rPr lang="en-US" altLang="en-US" sz="4000" dirty="0">
                <a:solidFill>
                  <a:srgbClr val="FFFF99"/>
                </a:solidFill>
                <a:latin typeface="Lucida Bright" pitchFamily="18" charset="0"/>
              </a:rPr>
            </a:br>
            <a:r>
              <a:rPr lang="en-US" altLang="en-US" sz="2800" b="1" dirty="0">
                <a:solidFill>
                  <a:srgbClr val="FFFF99"/>
                </a:solidFill>
                <a:latin typeface="Arial Narrow" panose="020B0606020202030204" pitchFamily="34" charset="0"/>
              </a:rPr>
              <a:t>Daniel 11,36-45</a:t>
            </a:r>
            <a:endParaRPr lang="en-US" altLang="en-US" sz="2800" b="1" dirty="0">
              <a:solidFill>
                <a:srgbClr val="FFFF99"/>
              </a:solidFill>
              <a:latin typeface="Lucida Bright" pitchFamily="18" charset="0"/>
            </a:endParaRPr>
          </a:p>
        </p:txBody>
      </p:sp>
      <p:sp>
        <p:nvSpPr>
          <p:cNvPr id="269316" name="Rectangle 4">
            <a:extLst>
              <a:ext uri="{FF2B5EF4-FFF2-40B4-BE49-F238E27FC236}">
                <a16:creationId xmlns:a16="http://schemas.microsoft.com/office/drawing/2014/main" id="{574D6AD8-7C05-354C-B64F-173642739237}"/>
              </a:ext>
            </a:extLst>
          </p:cNvPr>
          <p:cNvSpPr>
            <a:spLocks noGrp="1" noChangeArrowheads="1"/>
          </p:cNvSpPr>
          <p:nvPr>
            <p:ph type="body" sz="half" idx="1"/>
          </p:nvPr>
        </p:nvSpPr>
        <p:spPr>
          <a:xfrm>
            <a:off x="381000" y="1219200"/>
            <a:ext cx="4038600" cy="5410200"/>
          </a:xfrm>
          <a:solidFill>
            <a:srgbClr val="FFCC66"/>
          </a:solidFill>
          <a:ln w="12700">
            <a:solidFill>
              <a:schemeClr val="tx1"/>
            </a:solidFill>
            <a:miter lim="800000"/>
            <a:headEnd/>
            <a:tailEnd/>
          </a:ln>
        </p:spPr>
        <p:txBody>
          <a:bodyPr/>
          <a:lstStyle/>
          <a:p>
            <a:pPr eaLnBrk="1" hangingPunct="1">
              <a:lnSpc>
                <a:spcPct val="90000"/>
              </a:lnSpc>
              <a:buFont typeface="Wingdings" pitchFamily="2" charset="2"/>
              <a:buNone/>
              <a:defRPr/>
            </a:pPr>
            <a:r>
              <a:rPr lang="en-US" altLang="en-US" sz="2800" dirty="0" err="1">
                <a:solidFill>
                  <a:schemeClr val="bg1">
                    <a:lumMod val="75000"/>
                    <a:lumOff val="25000"/>
                  </a:schemeClr>
                </a:solidFill>
                <a:effectLst>
                  <a:outerShdw blurRad="38100" dist="38100" dir="2700000" algn="tl">
                    <a:srgbClr val="000000">
                      <a:alpha val="43137"/>
                    </a:srgbClr>
                  </a:outerShdw>
                </a:effectLst>
                <a:latin typeface="Impact" panose="020B0806030902050204" pitchFamily="34" charset="0"/>
              </a:rPr>
              <a:t>Makkabäische</a:t>
            </a:r>
            <a:r>
              <a:rPr lang="en-US" altLang="en-US" sz="2800" dirty="0">
                <a:solidFill>
                  <a:schemeClr val="bg1">
                    <a:lumMod val="75000"/>
                    <a:lumOff val="25000"/>
                  </a:schemeClr>
                </a:solidFill>
                <a:effectLst>
                  <a:outerShdw blurRad="38100" dist="38100" dir="2700000" algn="tl">
                    <a:srgbClr val="000000">
                      <a:alpha val="43137"/>
                    </a:srgbClr>
                  </a:outerShdw>
                </a:effectLst>
                <a:latin typeface="Impact" panose="020B0806030902050204" pitchFamily="34" charset="0"/>
              </a:rPr>
              <a:t> Sicht</a:t>
            </a:r>
          </a:p>
          <a:p>
            <a:pPr eaLnBrk="1" hangingPunct="1">
              <a:lnSpc>
                <a:spcPct val="90000"/>
              </a:lnSpc>
              <a:buClr>
                <a:srgbClr val="000000"/>
              </a:buClr>
              <a:defRPr/>
            </a:pPr>
            <a:r>
              <a:rPr lang="en-US" altLang="en-US" sz="2400" b="1" i="1" dirty="0" err="1">
                <a:solidFill>
                  <a:schemeClr val="bg1"/>
                </a:solidFill>
                <a:effectLst/>
                <a:latin typeface="Arial Narrow" panose="020B0606020202030204" pitchFamily="34" charset="0"/>
              </a:rPr>
              <a:t>Betont</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Kontinuität</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zwischen</a:t>
            </a:r>
            <a:r>
              <a:rPr lang="en-US" altLang="en-US" sz="2400" b="1" i="1" dirty="0">
                <a:solidFill>
                  <a:schemeClr val="bg1"/>
                </a:solidFill>
                <a:effectLst/>
                <a:latin typeface="Arial Narrow" panose="020B0606020202030204" pitchFamily="34" charset="0"/>
              </a:rPr>
              <a:t> dem “</a:t>
            </a:r>
            <a:r>
              <a:rPr lang="en-US" altLang="en-US" sz="2400" b="1" i="1" dirty="0" err="1">
                <a:solidFill>
                  <a:schemeClr val="bg1"/>
                </a:solidFill>
                <a:effectLst/>
                <a:latin typeface="Arial Narrow" panose="020B0606020202030204" pitchFamily="34" charset="0"/>
              </a:rPr>
              <a:t>verächtlichen</a:t>
            </a:r>
            <a:r>
              <a:rPr lang="en-US" altLang="en-US" sz="2400" b="1" i="1" dirty="0">
                <a:solidFill>
                  <a:schemeClr val="bg1"/>
                </a:solidFill>
                <a:effectLst/>
                <a:latin typeface="Arial Narrow" panose="020B0606020202030204" pitchFamily="34" charset="0"/>
              </a:rPr>
              <a:t> König” von 11,21 und dem “König” von 11,36</a:t>
            </a:r>
          </a:p>
          <a:p>
            <a:pPr eaLnBrk="1" hangingPunct="1">
              <a:lnSpc>
                <a:spcPct val="90000"/>
              </a:lnSpc>
              <a:buClr>
                <a:srgbClr val="000000"/>
              </a:buClr>
              <a:defRPr/>
            </a:pPr>
            <a:r>
              <a:rPr lang="en-US" altLang="en-US" sz="2400" b="1" i="1" dirty="0" err="1">
                <a:solidFill>
                  <a:schemeClr val="bg1"/>
                </a:solidFill>
                <a:effectLst/>
                <a:latin typeface="Arial Narrow" panose="020B0606020202030204" pitchFamily="34" charset="0"/>
              </a:rPr>
              <a:t>Somit</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beschreibt</a:t>
            </a:r>
            <a:r>
              <a:rPr lang="en-US" altLang="en-US" sz="2400" b="1" i="1" dirty="0">
                <a:solidFill>
                  <a:schemeClr val="bg1"/>
                </a:solidFill>
                <a:effectLst/>
                <a:latin typeface="Arial Narrow" panose="020B0606020202030204" pitchFamily="34" charset="0"/>
              </a:rPr>
              <a:t> 11,36-39 </a:t>
            </a:r>
            <a:r>
              <a:rPr lang="en-US" altLang="en-US" sz="2400" b="1" i="1" dirty="0" err="1">
                <a:solidFill>
                  <a:schemeClr val="bg1"/>
                </a:solidFill>
                <a:effectLst/>
                <a:latin typeface="Arial Narrow" panose="020B0606020202030204" pitchFamily="34" charset="0"/>
              </a:rPr>
              <a:t>weiter</a:t>
            </a:r>
            <a:r>
              <a:rPr lang="en-US" altLang="en-US" sz="2400" b="1" i="1" dirty="0">
                <a:solidFill>
                  <a:schemeClr val="bg1"/>
                </a:solidFill>
                <a:effectLst/>
                <a:latin typeface="Arial Narrow" panose="020B0606020202030204" pitchFamily="34" charset="0"/>
              </a:rPr>
              <a:t> die </a:t>
            </a:r>
            <a:r>
              <a:rPr lang="en-US" altLang="en-US" sz="2400" b="1" i="1" dirty="0" err="1">
                <a:solidFill>
                  <a:schemeClr val="bg1"/>
                </a:solidFill>
                <a:effectLst/>
                <a:latin typeface="Arial Narrow" panose="020B0606020202030204" pitchFamily="34" charset="0"/>
              </a:rPr>
              <a:t>Herrschaft</a:t>
            </a:r>
            <a:r>
              <a:rPr lang="en-US" altLang="en-US" sz="2400" b="1" i="1" dirty="0">
                <a:solidFill>
                  <a:schemeClr val="bg1"/>
                </a:solidFill>
                <a:effectLst/>
                <a:latin typeface="Arial Narrow" panose="020B0606020202030204" pitchFamily="34" charset="0"/>
              </a:rPr>
              <a:t> von Antiochus IV Epiphanes</a:t>
            </a:r>
          </a:p>
          <a:p>
            <a:pPr eaLnBrk="1" hangingPunct="1">
              <a:lnSpc>
                <a:spcPct val="90000"/>
              </a:lnSpc>
              <a:buClr>
                <a:srgbClr val="000000"/>
              </a:buClr>
              <a:defRPr/>
            </a:pPr>
            <a:r>
              <a:rPr lang="en-US" altLang="en-US" sz="2400" b="1" i="1" dirty="0">
                <a:solidFill>
                  <a:schemeClr val="bg1"/>
                </a:solidFill>
                <a:effectLst/>
                <a:latin typeface="Arial Narrow" panose="020B0606020202030204" pitchFamily="34" charset="0"/>
              </a:rPr>
              <a:t>11,40-45 </a:t>
            </a:r>
            <a:r>
              <a:rPr lang="en-US" altLang="en-US" sz="2400" b="1" i="1" dirty="0" err="1">
                <a:solidFill>
                  <a:schemeClr val="bg1"/>
                </a:solidFill>
                <a:effectLst/>
                <a:latin typeface="Arial Narrow" panose="020B0606020202030204" pitchFamily="34" charset="0"/>
              </a:rPr>
              <a:t>sagt</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fälschlicher-weise</a:t>
            </a:r>
            <a:r>
              <a:rPr lang="en-US" altLang="en-US" sz="2400" b="1" i="1" dirty="0">
                <a:solidFill>
                  <a:schemeClr val="bg1"/>
                </a:solidFill>
                <a:effectLst/>
                <a:latin typeface="Arial Narrow" panose="020B0606020202030204" pitchFamily="34" charset="0"/>
              </a:rPr>
              <a:t> Dinge </a:t>
            </a:r>
            <a:r>
              <a:rPr lang="en-US" altLang="en-US" sz="2400" b="1" i="1" dirty="0" err="1">
                <a:solidFill>
                  <a:schemeClr val="bg1"/>
                </a:solidFill>
                <a:effectLst/>
                <a:latin typeface="Arial Narrow" panose="020B0606020202030204" pitchFamily="34" charset="0"/>
              </a:rPr>
              <a:t>voraus</a:t>
            </a:r>
            <a:r>
              <a:rPr lang="en-US" altLang="en-US" sz="2400" b="1" i="1" dirty="0">
                <a:solidFill>
                  <a:schemeClr val="bg1"/>
                </a:solidFill>
                <a:effectLst/>
                <a:latin typeface="Arial Narrow" panose="020B0606020202030204" pitchFamily="34" charset="0"/>
              </a:rPr>
              <a:t>, die </a:t>
            </a:r>
            <a:r>
              <a:rPr lang="en-US" altLang="en-US" sz="2400" b="1" i="1" dirty="0" err="1">
                <a:solidFill>
                  <a:schemeClr val="bg1"/>
                </a:solidFill>
                <a:effectLst/>
                <a:latin typeface="Arial Narrow" panose="020B0606020202030204" pitchFamily="34" charset="0"/>
              </a:rPr>
              <a:t>nie</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Stattfanden</a:t>
            </a:r>
            <a:r>
              <a:rPr lang="en-US" altLang="en-US" sz="2400" b="1" i="1" dirty="0">
                <a:solidFill>
                  <a:schemeClr val="bg1"/>
                </a:solidFill>
                <a:effectLst/>
                <a:latin typeface="Arial Narrow" panose="020B0606020202030204" pitchFamily="34" charset="0"/>
              </a:rPr>
              <a:t>:</a:t>
            </a:r>
          </a:p>
          <a:p>
            <a:pPr lvl="1" eaLnBrk="1" hangingPunct="1">
              <a:lnSpc>
                <a:spcPct val="90000"/>
              </a:lnSpc>
              <a:spcBef>
                <a:spcPct val="0"/>
              </a:spcBef>
              <a:buClr>
                <a:srgbClr val="000000"/>
              </a:buClr>
              <a:buFont typeface="Wingdings" panose="05000000000000000000" pitchFamily="2" charset="2"/>
              <a:buChar char="Ø"/>
              <a:defRPr/>
            </a:pPr>
            <a:r>
              <a:rPr lang="en-US" altLang="en-US" sz="2000" b="1" i="1" dirty="0">
                <a:solidFill>
                  <a:schemeClr val="bg1"/>
                </a:solidFill>
                <a:effectLst/>
                <a:latin typeface="Arial Narrow" panose="020B0606020202030204" pitchFamily="34" charset="0"/>
              </a:rPr>
              <a:t>Antiochus IV </a:t>
            </a:r>
            <a:r>
              <a:rPr lang="en-US" altLang="en-US" sz="2000" b="1" i="1" dirty="0" err="1">
                <a:solidFill>
                  <a:schemeClr val="bg1"/>
                </a:solidFill>
                <a:effectLst/>
                <a:latin typeface="Arial Narrow" panose="020B0606020202030204" pitchFamily="34" charset="0"/>
              </a:rPr>
              <a:t>mit</a:t>
            </a:r>
            <a:r>
              <a:rPr lang="en-US" altLang="en-US" sz="2000" b="1" i="1" dirty="0">
                <a:solidFill>
                  <a:schemeClr val="bg1"/>
                </a:solidFill>
                <a:effectLst/>
                <a:latin typeface="Arial Narrow" panose="020B0606020202030204" pitchFamily="34" charset="0"/>
              </a:rPr>
              <a:t> seiner </a:t>
            </a:r>
            <a:r>
              <a:rPr lang="en-US" altLang="en-US" sz="2000" b="1" i="1" dirty="0" err="1">
                <a:solidFill>
                  <a:schemeClr val="bg1"/>
                </a:solidFill>
                <a:effectLst/>
                <a:latin typeface="Arial Narrow" panose="020B0606020202030204" pitchFamily="34" charset="0"/>
              </a:rPr>
              <a:t>letzten</a:t>
            </a:r>
            <a:r>
              <a:rPr lang="en-US" altLang="en-US" sz="2000" b="1" i="1" dirty="0">
                <a:solidFill>
                  <a:schemeClr val="bg1"/>
                </a:solidFill>
                <a:effectLst/>
                <a:latin typeface="Arial Narrow" panose="020B0606020202030204" pitchFamily="34" charset="0"/>
              </a:rPr>
              <a:t> </a:t>
            </a:r>
            <a:r>
              <a:rPr lang="en-US" altLang="en-US" sz="2000" b="1" i="1" dirty="0" err="1">
                <a:solidFill>
                  <a:schemeClr val="bg1"/>
                </a:solidFill>
                <a:effectLst/>
                <a:latin typeface="Arial Narrow" panose="020B0606020202030204" pitchFamily="34" charset="0"/>
              </a:rPr>
              <a:t>Kampagne</a:t>
            </a:r>
            <a:r>
              <a:rPr lang="en-US" altLang="en-US" sz="2000" b="1" i="1" dirty="0">
                <a:solidFill>
                  <a:schemeClr val="bg1"/>
                </a:solidFill>
                <a:effectLst/>
                <a:latin typeface="Arial Narrow" panose="020B0606020202030204" pitchFamily="34" charset="0"/>
              </a:rPr>
              <a:t> in </a:t>
            </a:r>
            <a:r>
              <a:rPr lang="en-US" altLang="en-US" sz="2000" b="1" i="1" dirty="0" err="1">
                <a:solidFill>
                  <a:schemeClr val="bg1"/>
                </a:solidFill>
                <a:effectLst/>
                <a:latin typeface="Arial Narrow" panose="020B0606020202030204" pitchFamily="34" charset="0"/>
              </a:rPr>
              <a:t>Persien</a:t>
            </a:r>
            <a:r>
              <a:rPr lang="en-US" altLang="en-US" sz="2000" b="1" i="1" dirty="0">
                <a:solidFill>
                  <a:schemeClr val="bg1"/>
                </a:solidFill>
                <a:effectLst/>
                <a:latin typeface="Arial Narrow" panose="020B0606020202030204" pitchFamily="34" charset="0"/>
              </a:rPr>
              <a:t>, </a:t>
            </a:r>
            <a:r>
              <a:rPr lang="en-US" altLang="en-US" sz="2000" b="1" i="1" dirty="0" err="1">
                <a:solidFill>
                  <a:schemeClr val="bg1"/>
                </a:solidFill>
                <a:effectLst/>
                <a:latin typeface="Arial Narrow" panose="020B0606020202030204" pitchFamily="34" charset="0"/>
              </a:rPr>
              <a:t>nicht</a:t>
            </a:r>
            <a:r>
              <a:rPr lang="en-US" altLang="en-US" sz="2000" b="1" i="1" dirty="0">
                <a:solidFill>
                  <a:schemeClr val="bg1"/>
                </a:solidFill>
                <a:effectLst/>
                <a:latin typeface="Arial Narrow" panose="020B0606020202030204" pitchFamily="34" charset="0"/>
              </a:rPr>
              <a:t> </a:t>
            </a:r>
            <a:r>
              <a:rPr lang="en-US" altLang="en-US" sz="2000" b="1" i="1" dirty="0" err="1">
                <a:solidFill>
                  <a:schemeClr val="bg1"/>
                </a:solidFill>
                <a:effectLst/>
                <a:latin typeface="Arial Narrow" panose="020B0606020202030204" pitchFamily="34" charset="0"/>
              </a:rPr>
              <a:t>Ägypten</a:t>
            </a:r>
            <a:r>
              <a:rPr lang="en-US" altLang="en-US" sz="2000" b="1" i="1" dirty="0">
                <a:solidFill>
                  <a:schemeClr val="bg1"/>
                </a:solidFill>
                <a:effectLst/>
                <a:latin typeface="Arial Narrow" panose="020B0606020202030204" pitchFamily="34" charset="0"/>
              </a:rPr>
              <a:t>, wo er </a:t>
            </a:r>
            <a:r>
              <a:rPr lang="en-US" altLang="en-US" sz="2000" b="1" i="1" dirty="0" err="1">
                <a:solidFill>
                  <a:schemeClr val="bg1"/>
                </a:solidFill>
                <a:effectLst/>
                <a:latin typeface="Arial Narrow" panose="020B0606020202030204" pitchFamily="34" charset="0"/>
              </a:rPr>
              <a:t>starb</a:t>
            </a:r>
            <a:r>
              <a:rPr lang="en-US" altLang="en-US" sz="2000" b="1" i="1" dirty="0">
                <a:solidFill>
                  <a:schemeClr val="bg1"/>
                </a:solidFill>
                <a:effectLst/>
                <a:latin typeface="Arial Narrow" panose="020B0606020202030204" pitchFamily="34" charset="0"/>
              </a:rPr>
              <a:t> 164 </a:t>
            </a:r>
            <a:r>
              <a:rPr lang="en-US" altLang="en-US" sz="2000" b="1" i="1" dirty="0" err="1">
                <a:solidFill>
                  <a:schemeClr val="bg1"/>
                </a:solidFill>
                <a:effectLst/>
                <a:latin typeface="Arial Narrow" panose="020B0606020202030204" pitchFamily="34" charset="0"/>
              </a:rPr>
              <a:t>v.Chr</a:t>
            </a:r>
            <a:r>
              <a:rPr lang="en-US" altLang="en-US" sz="2000" b="1" i="1" dirty="0">
                <a:solidFill>
                  <a:schemeClr val="bg1"/>
                </a:solidFill>
                <a:effectLst/>
                <a:latin typeface="Arial Narrow" panose="020B0606020202030204" pitchFamily="34" charset="0"/>
              </a:rPr>
              <a:t>.</a:t>
            </a:r>
          </a:p>
          <a:p>
            <a:pPr lvl="1" eaLnBrk="1" hangingPunct="1">
              <a:lnSpc>
                <a:spcPct val="90000"/>
              </a:lnSpc>
              <a:spcBef>
                <a:spcPct val="0"/>
              </a:spcBef>
              <a:buClr>
                <a:srgbClr val="000000"/>
              </a:buClr>
              <a:buFont typeface="Wingdings" panose="05000000000000000000" pitchFamily="2" charset="2"/>
              <a:buChar char="Ø"/>
              <a:defRPr/>
            </a:pPr>
            <a:r>
              <a:rPr lang="en-US" altLang="en-US" sz="2000" b="1" i="1" dirty="0">
                <a:solidFill>
                  <a:schemeClr val="bg1"/>
                </a:solidFill>
                <a:effectLst/>
                <a:latin typeface="Arial Narrow" panose="020B0606020202030204" pitchFamily="34" charset="0"/>
              </a:rPr>
              <a:t>Er </a:t>
            </a:r>
            <a:r>
              <a:rPr lang="en-US" altLang="en-US" sz="2000" b="1" i="1" dirty="0" err="1">
                <a:solidFill>
                  <a:schemeClr val="bg1"/>
                </a:solidFill>
                <a:effectLst/>
                <a:latin typeface="Arial Narrow" panose="020B0606020202030204" pitchFamily="34" charset="0"/>
              </a:rPr>
              <a:t>kam</a:t>
            </a:r>
            <a:r>
              <a:rPr lang="en-US" altLang="en-US" sz="2000" b="1" i="1" dirty="0">
                <a:solidFill>
                  <a:schemeClr val="bg1"/>
                </a:solidFill>
                <a:effectLst/>
                <a:latin typeface="Arial Narrow" panose="020B0606020202030204" pitchFamily="34" charset="0"/>
              </a:rPr>
              <a:t> </a:t>
            </a:r>
            <a:r>
              <a:rPr lang="en-US" altLang="en-US" sz="2000" b="1" i="1" dirty="0" err="1">
                <a:solidFill>
                  <a:schemeClr val="bg1"/>
                </a:solidFill>
                <a:effectLst/>
                <a:latin typeface="Arial Narrow" panose="020B0606020202030204" pitchFamily="34" charset="0"/>
              </a:rPr>
              <a:t>nicht</a:t>
            </a:r>
            <a:r>
              <a:rPr lang="en-US" altLang="en-US" sz="2000" b="1" i="1" dirty="0">
                <a:solidFill>
                  <a:schemeClr val="bg1"/>
                </a:solidFill>
                <a:effectLst/>
                <a:latin typeface="Arial Narrow" panose="020B0606020202030204" pitchFamily="34" charset="0"/>
              </a:rPr>
              <a:t> </a:t>
            </a:r>
            <a:r>
              <a:rPr lang="en-US" altLang="en-US" sz="2000" b="1" i="1" dirty="0" err="1">
                <a:solidFill>
                  <a:schemeClr val="bg1"/>
                </a:solidFill>
                <a:effectLst/>
                <a:latin typeface="Arial Narrow" panose="020B0606020202030204" pitchFamily="34" charset="0"/>
              </a:rPr>
              <a:t>noch</a:t>
            </a:r>
            <a:r>
              <a:rPr lang="en-US" altLang="en-US" sz="2000" b="1" i="1" dirty="0">
                <a:solidFill>
                  <a:schemeClr val="bg1"/>
                </a:solidFill>
                <a:effectLst/>
                <a:latin typeface="Arial Narrow" panose="020B0606020202030204" pitchFamily="34" charset="0"/>
              </a:rPr>
              <a:t> </a:t>
            </a:r>
            <a:r>
              <a:rPr lang="en-US" altLang="en-US" sz="2000" b="1" i="1" dirty="0" err="1">
                <a:solidFill>
                  <a:schemeClr val="bg1"/>
                </a:solidFill>
                <a:effectLst/>
                <a:latin typeface="Arial Narrow" panose="020B0606020202030204" pitchFamily="34" charset="0"/>
              </a:rPr>
              <a:t>einmal</a:t>
            </a:r>
            <a:r>
              <a:rPr lang="en-US" altLang="en-US" sz="2000" b="1" i="1" dirty="0">
                <a:solidFill>
                  <a:schemeClr val="bg1"/>
                </a:solidFill>
                <a:effectLst/>
                <a:latin typeface="Arial Narrow" panose="020B0606020202030204" pitchFamily="34" charset="0"/>
              </a:rPr>
              <a:t> </a:t>
            </a:r>
            <a:r>
              <a:rPr lang="en-US" altLang="en-US" sz="2000" b="1" i="1" dirty="0" err="1">
                <a:solidFill>
                  <a:schemeClr val="bg1"/>
                </a:solidFill>
                <a:effectLst/>
                <a:latin typeface="Arial Narrow" panose="020B0606020202030204" pitchFamily="34" charset="0"/>
              </a:rPr>
              <a:t>nach</a:t>
            </a:r>
            <a:r>
              <a:rPr lang="en-US" altLang="en-US" sz="2000" b="1" i="1" dirty="0">
                <a:solidFill>
                  <a:schemeClr val="bg1"/>
                </a:solidFill>
                <a:effectLst/>
                <a:latin typeface="Arial Narrow" panose="020B0606020202030204" pitchFamily="34" charset="0"/>
              </a:rPr>
              <a:t> </a:t>
            </a:r>
            <a:r>
              <a:rPr lang="en-US" altLang="en-US" sz="2000" b="1" i="1" dirty="0" err="1">
                <a:solidFill>
                  <a:schemeClr val="bg1"/>
                </a:solidFill>
                <a:effectLst/>
                <a:latin typeface="Arial Narrow" panose="020B0606020202030204" pitchFamily="34" charset="0"/>
              </a:rPr>
              <a:t>Palästina</a:t>
            </a:r>
            <a:r>
              <a:rPr lang="en-US" altLang="en-US" sz="2000" b="1" i="1" dirty="0">
                <a:solidFill>
                  <a:schemeClr val="bg1"/>
                </a:solidFill>
                <a:effectLst/>
                <a:latin typeface="Arial Narrow" panose="020B0606020202030204" pitchFamily="34" charset="0"/>
              </a:rPr>
              <a:t>.</a:t>
            </a:r>
          </a:p>
        </p:txBody>
      </p:sp>
      <p:sp>
        <p:nvSpPr>
          <p:cNvPr id="269317" name="Rectangle 5">
            <a:extLst>
              <a:ext uri="{FF2B5EF4-FFF2-40B4-BE49-F238E27FC236}">
                <a16:creationId xmlns:a16="http://schemas.microsoft.com/office/drawing/2014/main" id="{1175DFCA-43BD-FA47-9853-48B485BF1E53}"/>
              </a:ext>
            </a:extLst>
          </p:cNvPr>
          <p:cNvSpPr>
            <a:spLocks noGrp="1" noChangeArrowheads="1"/>
          </p:cNvSpPr>
          <p:nvPr>
            <p:ph type="body" sz="half" idx="2"/>
          </p:nvPr>
        </p:nvSpPr>
        <p:spPr>
          <a:xfrm>
            <a:off x="4724400" y="1219200"/>
            <a:ext cx="4038600" cy="5410200"/>
          </a:xfrm>
          <a:solidFill>
            <a:srgbClr val="000066"/>
          </a:solidFill>
          <a:ln w="12700">
            <a:solidFill>
              <a:schemeClr val="tx1"/>
            </a:solidFill>
            <a:miter lim="800000"/>
            <a:headEnd/>
            <a:tailEnd/>
          </a:ln>
        </p:spPr>
        <p:txBody>
          <a:bodyPr/>
          <a:lstStyle/>
          <a:p>
            <a:pPr eaLnBrk="1" hangingPunct="1">
              <a:lnSpc>
                <a:spcPct val="90000"/>
              </a:lnSpc>
              <a:buFont typeface="Wingdings" pitchFamily="2" charset="2"/>
              <a:buNone/>
              <a:defRPr/>
            </a:pPr>
            <a:r>
              <a:rPr lang="en-US" altLang="en-US" sz="2800" dirty="0" err="1">
                <a:solidFill>
                  <a:schemeClr val="hlink"/>
                </a:solidFill>
                <a:latin typeface="Impact" panose="020B0806030902050204" pitchFamily="34" charset="0"/>
              </a:rPr>
              <a:t>Eschatologische</a:t>
            </a:r>
            <a:r>
              <a:rPr lang="en-US" altLang="en-US" sz="2800" dirty="0">
                <a:solidFill>
                  <a:schemeClr val="hlink"/>
                </a:solidFill>
                <a:latin typeface="Impact" panose="020B0806030902050204" pitchFamily="34" charset="0"/>
              </a:rPr>
              <a:t> Sicht</a:t>
            </a:r>
          </a:p>
          <a:p>
            <a:pPr eaLnBrk="1" hangingPunct="1">
              <a:lnSpc>
                <a:spcPct val="90000"/>
              </a:lnSpc>
              <a:defRPr/>
            </a:pPr>
            <a:r>
              <a:rPr lang="en-US" altLang="en-US" sz="2400" i="1" dirty="0">
                <a:latin typeface="Arial Narrow" panose="020B0606020202030204" pitchFamily="34" charset="0"/>
              </a:rPr>
              <a:t>Die </a:t>
            </a:r>
            <a:r>
              <a:rPr lang="en-US" altLang="en-US" sz="2400" i="1" dirty="0" err="1">
                <a:latin typeface="Arial Narrow" panose="020B0606020202030204" pitchFamily="34" charset="0"/>
              </a:rPr>
              <a:t>Kontinuität</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Aussagen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nimmt</a:t>
            </a:r>
            <a:r>
              <a:rPr lang="en-US" altLang="en-US" sz="2400" i="1" dirty="0">
                <a:latin typeface="Arial Narrow" panose="020B0606020202030204" pitchFamily="34" charset="0"/>
              </a:rPr>
              <a:t> den </a:t>
            </a:r>
            <a:r>
              <a:rPr lang="en-US" altLang="en-US" sz="2400" i="1" dirty="0" err="1">
                <a:latin typeface="Arial Narrow" panose="020B0606020202030204" pitchFamily="34" charset="0"/>
              </a:rPr>
              <a:t>Leser</a:t>
            </a:r>
            <a:r>
              <a:rPr lang="en-US" altLang="en-US" sz="2400" i="1" dirty="0">
                <a:latin typeface="Arial Narrow" panose="020B0606020202030204" pitchFamily="34" charset="0"/>
              </a:rPr>
              <a:t> in die “End-</a:t>
            </a:r>
            <a:r>
              <a:rPr lang="en-US" altLang="en-US" sz="2400" i="1" dirty="0" err="1">
                <a:latin typeface="Arial Narrow" panose="020B0606020202030204" pitchFamily="34" charset="0"/>
              </a:rPr>
              <a:t>zeit</a:t>
            </a:r>
            <a:r>
              <a:rPr lang="en-US" altLang="en-US" sz="2400" i="1" dirty="0">
                <a:latin typeface="Arial Narrow" panose="020B0606020202030204" pitchFamily="34" charset="0"/>
              </a:rPr>
              <a:t>” (11,40), was </a:t>
            </a:r>
            <a:r>
              <a:rPr lang="en-US" altLang="en-US" sz="2400" i="1" dirty="0" err="1">
                <a:latin typeface="Arial Narrow" panose="020B0606020202030204" pitchFamily="34" charset="0"/>
              </a:rPr>
              <a:t>Auferstehung</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Toten</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letztes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Gericht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beinhaltet</a:t>
            </a:r>
            <a:r>
              <a:rPr lang="en-US" altLang="en-US" sz="2400" i="1" dirty="0">
                <a:latin typeface="Arial Narrow" panose="020B0606020202030204" pitchFamily="34" charset="0"/>
              </a:rPr>
              <a:t> (12,1-3).</a:t>
            </a:r>
          </a:p>
          <a:p>
            <a:pPr eaLnBrk="1" hangingPunct="1">
              <a:lnSpc>
                <a:spcPct val="90000"/>
              </a:lnSpc>
              <a:defRPr/>
            </a:pPr>
            <a:r>
              <a:rPr lang="en-US" altLang="en-US" sz="2400" i="1" dirty="0" err="1">
                <a:latin typeface="Arial Narrow" panose="020B0606020202030204" pitchFamily="34" charset="0"/>
              </a:rPr>
              <a:t>Entweder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überhöht</a:t>
            </a:r>
            <a:r>
              <a:rPr lang="en-US" altLang="en-US" sz="2400" i="1" dirty="0">
                <a:latin typeface="Arial Narrow" panose="020B0606020202030204" pitchFamily="34" charset="0"/>
              </a:rPr>
              <a:t> Daniel die </a:t>
            </a:r>
            <a:r>
              <a:rPr lang="en-US" altLang="en-US" sz="2400" i="1" dirty="0" err="1">
                <a:latin typeface="Arial Narrow" panose="020B0606020202030204" pitchFamily="34" charset="0"/>
              </a:rPr>
              <a:t>Figur</a:t>
            </a:r>
            <a:r>
              <a:rPr lang="en-US" altLang="en-US" sz="2400" i="1" dirty="0">
                <a:latin typeface="Arial Narrow" panose="020B0606020202030204" pitchFamily="34" charset="0"/>
              </a:rPr>
              <a:t> von Antiochus IV </a:t>
            </a:r>
            <a:r>
              <a:rPr lang="en-US" altLang="en-US" sz="2400" i="1" dirty="0" err="1">
                <a:latin typeface="Arial Narrow" panose="020B0606020202030204" pitchFamily="34" charset="0"/>
              </a:rPr>
              <a:t>mit</a:t>
            </a:r>
            <a:r>
              <a:rPr lang="en-US" altLang="en-US" sz="2400" i="1" dirty="0">
                <a:latin typeface="Arial Narrow" panose="020B0606020202030204" pitchFamily="34" charset="0"/>
              </a:rPr>
              <a:t> dem </a:t>
            </a:r>
            <a:r>
              <a:rPr lang="en-US" altLang="en-US" sz="2400" i="1" dirty="0" err="1">
                <a:latin typeface="Arial Narrow" panose="020B0606020202030204" pitchFamily="34" charset="0"/>
              </a:rPr>
              <a:t>eschatologischen</a:t>
            </a:r>
            <a:r>
              <a:rPr lang="en-US" altLang="en-US" sz="2400" i="1" dirty="0">
                <a:latin typeface="Arial Narrow" panose="020B0606020202030204" pitchFamily="34" charset="0"/>
              </a:rPr>
              <a:t> Anti-Christus, </a:t>
            </a:r>
            <a:r>
              <a:rPr lang="en-US" altLang="en-US" sz="2400" i="1" dirty="0" err="1">
                <a:latin typeface="Arial Narrow" panose="020B0606020202030204" pitchFamily="34" charset="0"/>
              </a:rPr>
              <a:t>oder</a:t>
            </a:r>
            <a:r>
              <a:rPr lang="en-US" altLang="en-US" sz="2400" i="1" dirty="0">
                <a:latin typeface="Arial Narrow" panose="020B0606020202030204" pitchFamily="34" charset="0"/>
              </a:rPr>
              <a:t> er </a:t>
            </a:r>
            <a:r>
              <a:rPr lang="en-US" altLang="en-US" sz="2400" i="1" dirty="0" err="1">
                <a:latin typeface="Arial Narrow" panose="020B0606020202030204" pitchFamily="34" charset="0"/>
              </a:rPr>
              <a:t>lässt</a:t>
            </a:r>
            <a:r>
              <a:rPr lang="en-US" altLang="en-US" sz="2400" i="1" dirty="0">
                <a:latin typeface="Arial Narrow" panose="020B0606020202030204" pitchFamily="34" charset="0"/>
              </a:rPr>
              <a:t> Ant. </a:t>
            </a:r>
            <a:r>
              <a:rPr lang="en-US" altLang="en-US" sz="2400" i="1" dirty="0" err="1">
                <a:latin typeface="Arial Narrow" panose="020B0606020202030204" pitchFamily="34" charset="0"/>
              </a:rPr>
              <a:t>ganz</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weg</a:t>
            </a:r>
            <a:r>
              <a:rPr lang="en-US" altLang="en-US" sz="2400" i="1" dirty="0">
                <a:latin typeface="Arial Narrow" panose="020B0606020202030204" pitchFamily="34" charset="0"/>
              </a:rPr>
              <a:t>.</a:t>
            </a:r>
          </a:p>
          <a:p>
            <a:pPr eaLnBrk="1" hangingPunct="1">
              <a:lnSpc>
                <a:spcPct val="90000"/>
              </a:lnSpc>
              <a:defRPr/>
            </a:pPr>
            <a:r>
              <a:rPr lang="en-US" altLang="en-US" sz="2400" i="1" dirty="0" err="1">
                <a:latin typeface="Arial Narrow" panose="020B0606020202030204" pitchFamily="34" charset="0"/>
              </a:rPr>
              <a:t>Gemäss</a:t>
            </a:r>
            <a:r>
              <a:rPr lang="en-US" altLang="en-US" sz="2400" i="1" dirty="0">
                <a:latin typeface="Arial Narrow" panose="020B0606020202030204" pitchFamily="34" charset="0"/>
              </a:rPr>
              <a:t> Christus </a:t>
            </a:r>
            <a:r>
              <a:rPr lang="en-US" altLang="en-US" sz="2400" i="1" dirty="0" err="1">
                <a:latin typeface="Arial Narrow" panose="020B0606020202030204" pitchFamily="34" charset="0"/>
              </a:rPr>
              <a:t>ist</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Greu</a:t>
            </a:r>
            <a:r>
              <a:rPr lang="en-US" altLang="en-US" sz="2400" i="1" dirty="0">
                <a:latin typeface="Arial Narrow" panose="020B0606020202030204" pitchFamily="34" charset="0"/>
              </a:rPr>
              <a:t>-el der </a:t>
            </a:r>
            <a:r>
              <a:rPr lang="en-US" altLang="en-US" sz="2400" i="1" dirty="0" err="1">
                <a:latin typeface="Arial Narrow" panose="020B0606020202030204" pitchFamily="34" charset="0"/>
              </a:rPr>
              <a:t>Verwüstung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nicht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mit</a:t>
            </a:r>
            <a:r>
              <a:rPr lang="en-US" altLang="en-US" sz="2400" i="1" dirty="0">
                <a:latin typeface="Arial Narrow" panose="020B0606020202030204" pitchFamily="34" charset="0"/>
              </a:rPr>
              <a:t> dem 2. </a:t>
            </a:r>
            <a:r>
              <a:rPr lang="en-US" altLang="en-US" sz="2400" i="1" dirty="0" err="1">
                <a:latin typeface="Arial Narrow" panose="020B0606020202030204" pitchFamily="34" charset="0"/>
              </a:rPr>
              <a:t>Jhdt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v.Chr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Erschöpft</a:t>
            </a:r>
            <a:r>
              <a:rPr lang="en-US" altLang="en-US" sz="2400" i="1" dirty="0">
                <a:latin typeface="Arial Narrow" panose="020B0606020202030204" pitchFamily="34" charset="0"/>
              </a:rPr>
              <a:t>. (Mat 24,15; Mk 13,14).</a:t>
            </a:r>
          </a:p>
        </p:txBody>
      </p:sp>
      <p:sp>
        <p:nvSpPr>
          <p:cNvPr id="6" name="Slide Number Placeholder 5">
            <a:extLst>
              <a:ext uri="{FF2B5EF4-FFF2-40B4-BE49-F238E27FC236}">
                <a16:creationId xmlns:a16="http://schemas.microsoft.com/office/drawing/2014/main" id="{9F166B36-5528-0C44-83AB-A9B0B43424DD}"/>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156</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9316">
                                            <p:txEl>
                                              <p:pRg st="1" end="1"/>
                                            </p:txEl>
                                          </p:spTgt>
                                        </p:tgtEl>
                                        <p:attrNameLst>
                                          <p:attrName>style.visibility</p:attrName>
                                        </p:attrNameLst>
                                      </p:cBhvr>
                                      <p:to>
                                        <p:strVal val="visible"/>
                                      </p:to>
                                    </p:set>
                                    <p:anim calcmode="lin" valueType="num">
                                      <p:cBhvr additive="base">
                                        <p:cTn id="7" dur="500" fill="hold"/>
                                        <p:tgtEl>
                                          <p:spTgt spid="26931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93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9316">
                                            <p:txEl>
                                              <p:pRg st="2" end="2"/>
                                            </p:txEl>
                                          </p:spTgt>
                                        </p:tgtEl>
                                        <p:attrNameLst>
                                          <p:attrName>style.visibility</p:attrName>
                                        </p:attrNameLst>
                                      </p:cBhvr>
                                      <p:to>
                                        <p:strVal val="visible"/>
                                      </p:to>
                                    </p:set>
                                    <p:anim calcmode="lin" valueType="num">
                                      <p:cBhvr additive="base">
                                        <p:cTn id="13" dur="500" fill="hold"/>
                                        <p:tgtEl>
                                          <p:spTgt spid="26931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93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9316">
                                            <p:txEl>
                                              <p:pRg st="3" end="3"/>
                                            </p:txEl>
                                          </p:spTgt>
                                        </p:tgtEl>
                                        <p:attrNameLst>
                                          <p:attrName>style.visibility</p:attrName>
                                        </p:attrNameLst>
                                      </p:cBhvr>
                                      <p:to>
                                        <p:strVal val="visible"/>
                                      </p:to>
                                    </p:set>
                                    <p:anim calcmode="lin" valueType="num">
                                      <p:cBhvr additive="base">
                                        <p:cTn id="19" dur="500" fill="hold"/>
                                        <p:tgtEl>
                                          <p:spTgt spid="26931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93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69316">
                                            <p:txEl>
                                              <p:pRg st="4" end="4"/>
                                            </p:txEl>
                                          </p:spTgt>
                                        </p:tgtEl>
                                        <p:attrNameLst>
                                          <p:attrName>style.visibility</p:attrName>
                                        </p:attrNameLst>
                                      </p:cBhvr>
                                      <p:to>
                                        <p:strVal val="visible"/>
                                      </p:to>
                                    </p:set>
                                    <p:anim calcmode="lin" valueType="num">
                                      <p:cBhvr additive="base">
                                        <p:cTn id="25" dur="500" fill="hold"/>
                                        <p:tgtEl>
                                          <p:spTgt spid="26931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93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69316">
                                            <p:txEl>
                                              <p:pRg st="5" end="5"/>
                                            </p:txEl>
                                          </p:spTgt>
                                        </p:tgtEl>
                                        <p:attrNameLst>
                                          <p:attrName>style.visibility</p:attrName>
                                        </p:attrNameLst>
                                      </p:cBhvr>
                                      <p:to>
                                        <p:strVal val="visible"/>
                                      </p:to>
                                    </p:set>
                                    <p:anim calcmode="lin" valueType="num">
                                      <p:cBhvr additive="base">
                                        <p:cTn id="31" dur="500" fill="hold"/>
                                        <p:tgtEl>
                                          <p:spTgt spid="26931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931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69317">
                                            <p:txEl>
                                              <p:pRg st="1" end="1"/>
                                            </p:txEl>
                                          </p:spTgt>
                                        </p:tgtEl>
                                        <p:attrNameLst>
                                          <p:attrName>style.visibility</p:attrName>
                                        </p:attrNameLst>
                                      </p:cBhvr>
                                      <p:to>
                                        <p:strVal val="visible"/>
                                      </p:to>
                                    </p:set>
                                    <p:anim calcmode="lin" valueType="num">
                                      <p:cBhvr additive="base">
                                        <p:cTn id="37" dur="500" fill="hold"/>
                                        <p:tgtEl>
                                          <p:spTgt spid="269317">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93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69317">
                                            <p:txEl>
                                              <p:pRg st="2" end="2"/>
                                            </p:txEl>
                                          </p:spTgt>
                                        </p:tgtEl>
                                        <p:attrNameLst>
                                          <p:attrName>style.visibility</p:attrName>
                                        </p:attrNameLst>
                                      </p:cBhvr>
                                      <p:to>
                                        <p:strVal val="visible"/>
                                      </p:to>
                                    </p:set>
                                    <p:anim calcmode="lin" valueType="num">
                                      <p:cBhvr additive="base">
                                        <p:cTn id="43" dur="500" fill="hold"/>
                                        <p:tgtEl>
                                          <p:spTgt spid="26931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693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69317">
                                            <p:txEl>
                                              <p:pRg st="3" end="3"/>
                                            </p:txEl>
                                          </p:spTgt>
                                        </p:tgtEl>
                                        <p:attrNameLst>
                                          <p:attrName>style.visibility</p:attrName>
                                        </p:attrNameLst>
                                      </p:cBhvr>
                                      <p:to>
                                        <p:strVal val="visible"/>
                                      </p:to>
                                    </p:set>
                                    <p:anim calcmode="lin" valueType="num">
                                      <p:cBhvr additive="base">
                                        <p:cTn id="49" dur="500" fill="hold"/>
                                        <p:tgtEl>
                                          <p:spTgt spid="269317">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6931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403BB872-777F-C145-9F7A-FBC50379491F}"/>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171D6296-4A39-B14F-8AC6-565BCB1F7CD9}" type="slidenum">
              <a:rPr lang="en-US" altLang="en-US" sz="1200">
                <a:latin typeface="Tahoma" panose="020B0604030504040204" pitchFamily="34" charset="0"/>
              </a:rPr>
              <a:pPr/>
              <a:t>157</a:t>
            </a:fld>
            <a:endParaRPr lang="en-US" altLang="en-US" sz="1200">
              <a:latin typeface="Tahoma" panose="020B0604030504040204" pitchFamily="34" charset="0"/>
            </a:endParaRPr>
          </a:p>
        </p:txBody>
      </p:sp>
      <p:sp>
        <p:nvSpPr>
          <p:cNvPr id="271362" name="Rectangle 2">
            <a:extLst>
              <a:ext uri="{FF2B5EF4-FFF2-40B4-BE49-F238E27FC236}">
                <a16:creationId xmlns:a16="http://schemas.microsoft.com/office/drawing/2014/main" id="{3144059C-0EF9-754F-9026-F5D65AFC679C}"/>
              </a:ext>
            </a:extLst>
          </p:cNvPr>
          <p:cNvSpPr>
            <a:spLocks noGrp="1" noChangeArrowheads="1"/>
          </p:cNvSpPr>
          <p:nvPr>
            <p:ph type="title"/>
          </p:nvPr>
        </p:nvSpPr>
        <p:spPr>
          <a:xfrm>
            <a:off x="457200" y="152400"/>
            <a:ext cx="8229600" cy="1143000"/>
          </a:xfrm>
        </p:spPr>
        <p:txBody>
          <a:bodyPr/>
          <a:lstStyle/>
          <a:p>
            <a:pPr eaLnBrk="1" hangingPunct="1">
              <a:defRPr/>
            </a:pPr>
            <a:r>
              <a:rPr lang="en-US" altLang="en-US" sz="4000" dirty="0">
                <a:solidFill>
                  <a:srgbClr val="FFFF99"/>
                </a:solidFill>
                <a:latin typeface="Lucida Bright" pitchFamily="18" charset="0"/>
              </a:rPr>
              <a:t>“…</a:t>
            </a:r>
            <a:r>
              <a:rPr lang="en-US" altLang="en-US" sz="4000" dirty="0" err="1">
                <a:solidFill>
                  <a:srgbClr val="FFFF99"/>
                </a:solidFill>
                <a:latin typeface="Lucida Bright" pitchFamily="18" charset="0"/>
              </a:rPr>
              <a:t>zu</a:t>
            </a:r>
            <a:r>
              <a:rPr lang="en-US" altLang="en-US" sz="4000" dirty="0">
                <a:solidFill>
                  <a:srgbClr val="FFFF99"/>
                </a:solidFill>
                <a:latin typeface="Lucida Bright" pitchFamily="18" charset="0"/>
              </a:rPr>
              <a:t> </a:t>
            </a:r>
            <a:r>
              <a:rPr lang="en-US" altLang="en-US" sz="4000" dirty="0" err="1">
                <a:solidFill>
                  <a:srgbClr val="FFFF99"/>
                </a:solidFill>
                <a:latin typeface="Lucida Bright" pitchFamily="18" charset="0"/>
              </a:rPr>
              <a:t>jener</a:t>
            </a:r>
            <a:r>
              <a:rPr lang="en-US" altLang="en-US" sz="4000" dirty="0">
                <a:solidFill>
                  <a:srgbClr val="FFFF99"/>
                </a:solidFill>
                <a:latin typeface="Lucida Bright" pitchFamily="18" charset="0"/>
              </a:rPr>
              <a:t> Zeit…” </a:t>
            </a:r>
            <a:br>
              <a:rPr lang="en-US" altLang="en-US" sz="4000" dirty="0">
                <a:solidFill>
                  <a:srgbClr val="FFFF99"/>
                </a:solidFill>
                <a:latin typeface="Lucida Bright" pitchFamily="18" charset="0"/>
              </a:rPr>
            </a:br>
            <a:r>
              <a:rPr lang="en-US" altLang="en-US" sz="2800" b="1" dirty="0">
                <a:solidFill>
                  <a:srgbClr val="FFFF99"/>
                </a:solidFill>
                <a:latin typeface="Arial Narrow" panose="020B0606020202030204" pitchFamily="34" charset="0"/>
              </a:rPr>
              <a:t>Daniel 12,1</a:t>
            </a:r>
          </a:p>
        </p:txBody>
      </p:sp>
      <p:sp>
        <p:nvSpPr>
          <p:cNvPr id="271364" name="Rectangle 4">
            <a:extLst>
              <a:ext uri="{FF2B5EF4-FFF2-40B4-BE49-F238E27FC236}">
                <a16:creationId xmlns:a16="http://schemas.microsoft.com/office/drawing/2014/main" id="{0C44BB9C-4479-8544-A66B-036D69D6B7A5}"/>
              </a:ext>
            </a:extLst>
          </p:cNvPr>
          <p:cNvSpPr>
            <a:spLocks noGrp="1" noChangeArrowheads="1"/>
          </p:cNvSpPr>
          <p:nvPr>
            <p:ph type="body" sz="half" idx="1"/>
          </p:nvPr>
        </p:nvSpPr>
        <p:spPr>
          <a:xfrm>
            <a:off x="381000" y="1524000"/>
            <a:ext cx="4038600" cy="5105400"/>
          </a:xfrm>
          <a:solidFill>
            <a:srgbClr val="FFCC66"/>
          </a:solidFill>
          <a:ln w="12700">
            <a:solidFill>
              <a:srgbClr val="000000"/>
            </a:solidFill>
            <a:miter lim="800000"/>
            <a:headEnd/>
            <a:tailEnd/>
          </a:ln>
        </p:spPr>
        <p:txBody>
          <a:bodyPr/>
          <a:lstStyle/>
          <a:p>
            <a:pPr eaLnBrk="1" hangingPunct="1">
              <a:lnSpc>
                <a:spcPct val="90000"/>
              </a:lnSpc>
              <a:buFont typeface="Wingdings" pitchFamily="2" charset="2"/>
              <a:buNone/>
              <a:defRPr/>
            </a:pPr>
            <a:r>
              <a:rPr lang="en-US" altLang="en-US" sz="2800" dirty="0" err="1">
                <a:solidFill>
                  <a:schemeClr val="bg1">
                    <a:lumMod val="75000"/>
                    <a:lumOff val="25000"/>
                  </a:schemeClr>
                </a:solidFill>
                <a:effectLst/>
                <a:latin typeface="Impact" panose="020B0806030902050204" pitchFamily="34" charset="0"/>
              </a:rPr>
              <a:t>Makkabäische</a:t>
            </a:r>
            <a:r>
              <a:rPr lang="en-US" altLang="en-US" sz="2800" dirty="0">
                <a:solidFill>
                  <a:schemeClr val="bg1">
                    <a:lumMod val="75000"/>
                    <a:lumOff val="25000"/>
                  </a:schemeClr>
                </a:solidFill>
                <a:effectLst/>
                <a:latin typeface="Impact" panose="020B0806030902050204" pitchFamily="34" charset="0"/>
              </a:rPr>
              <a:t> Sicht</a:t>
            </a:r>
          </a:p>
          <a:p>
            <a:pPr eaLnBrk="1" hangingPunct="1">
              <a:lnSpc>
                <a:spcPct val="90000"/>
              </a:lnSpc>
              <a:buClr>
                <a:srgbClr val="000000"/>
              </a:buClr>
              <a:defRPr/>
            </a:pPr>
            <a:r>
              <a:rPr lang="en-US" altLang="en-US" sz="2400" b="1" i="1" dirty="0">
                <a:solidFill>
                  <a:schemeClr val="bg1"/>
                </a:solidFill>
                <a:effectLst/>
                <a:latin typeface="Arial Narrow" panose="020B0606020202030204" pitchFamily="34" charset="0"/>
              </a:rPr>
              <a:t>Die </a:t>
            </a:r>
            <a:r>
              <a:rPr lang="en-US" altLang="en-US" sz="2400" b="1" i="1" dirty="0" err="1">
                <a:solidFill>
                  <a:schemeClr val="bg1"/>
                </a:solidFill>
                <a:effectLst/>
                <a:latin typeface="Arial Narrow" panose="020B0606020202030204" pitchFamily="34" charset="0"/>
              </a:rPr>
              <a:t>grosse</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Trübsal</a:t>
            </a:r>
            <a:r>
              <a:rPr lang="en-US" altLang="en-US" sz="2400" b="1" i="1" dirty="0">
                <a:solidFill>
                  <a:schemeClr val="bg1"/>
                </a:solidFill>
                <a:effectLst/>
                <a:latin typeface="Arial Narrow" panose="020B0606020202030204" pitchFamily="34" charset="0"/>
              </a:rPr>
              <a:t>” (12,1a) </a:t>
            </a:r>
            <a:r>
              <a:rPr lang="en-US" altLang="en-US" sz="2400" b="1" i="1" dirty="0" err="1">
                <a:solidFill>
                  <a:schemeClr val="bg1"/>
                </a:solidFill>
                <a:effectLst/>
                <a:latin typeface="Arial Narrow" panose="020B0606020202030204" pitchFamily="34" charset="0"/>
              </a:rPr>
              <a:t>bezieht</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sich</a:t>
            </a:r>
            <a:r>
              <a:rPr lang="en-US" altLang="en-US" sz="2400" b="1" i="1" dirty="0">
                <a:solidFill>
                  <a:schemeClr val="bg1"/>
                </a:solidFill>
                <a:effectLst/>
                <a:latin typeface="Arial Narrow" panose="020B0606020202030204" pitchFamily="34" charset="0"/>
              </a:rPr>
              <a:t> auf die </a:t>
            </a:r>
            <a:r>
              <a:rPr lang="en-US" altLang="en-US" sz="2400" b="1" i="1" dirty="0" err="1">
                <a:solidFill>
                  <a:schemeClr val="bg1"/>
                </a:solidFill>
                <a:effectLst/>
                <a:latin typeface="Arial Narrow" panose="020B0606020202030204" pitchFamily="34" charset="0"/>
              </a:rPr>
              <a:t>Tempel-Entheiligung</a:t>
            </a:r>
            <a:r>
              <a:rPr lang="en-US" altLang="en-US" sz="2400" b="1" i="1" dirty="0">
                <a:solidFill>
                  <a:schemeClr val="bg1"/>
                </a:solidFill>
                <a:effectLst/>
                <a:latin typeface="Arial Narrow" panose="020B0606020202030204" pitchFamily="34" charset="0"/>
              </a:rPr>
              <a:t> v. Antiochus IV.</a:t>
            </a:r>
          </a:p>
          <a:p>
            <a:pPr eaLnBrk="1" hangingPunct="1">
              <a:lnSpc>
                <a:spcPct val="90000"/>
              </a:lnSpc>
              <a:buClr>
                <a:srgbClr val="000000"/>
              </a:buClr>
              <a:defRPr/>
            </a:pPr>
            <a:r>
              <a:rPr lang="en-US" altLang="en-US" sz="2400" b="1" i="1" dirty="0">
                <a:solidFill>
                  <a:schemeClr val="bg1"/>
                </a:solidFill>
                <a:effectLst/>
                <a:latin typeface="Arial Narrow" panose="020B0606020202030204" pitchFamily="34" charset="0"/>
              </a:rPr>
              <a:t>Daniels “Volk” </a:t>
            </a:r>
            <a:r>
              <a:rPr lang="en-US" altLang="en-US" sz="2400" b="1" i="1" dirty="0" err="1">
                <a:solidFill>
                  <a:schemeClr val="bg1"/>
                </a:solidFill>
                <a:effectLst/>
                <a:latin typeface="Arial Narrow" panose="020B0606020202030204" pitchFamily="34" charset="0"/>
              </a:rPr>
              <a:t>bezieht</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sich</a:t>
            </a:r>
            <a:r>
              <a:rPr lang="en-US" altLang="en-US" sz="2400" b="1" i="1" dirty="0">
                <a:solidFill>
                  <a:schemeClr val="bg1"/>
                </a:solidFill>
                <a:effectLst/>
                <a:latin typeface="Arial Narrow" panose="020B0606020202030204" pitchFamily="34" charset="0"/>
              </a:rPr>
              <a:t> auf die </a:t>
            </a:r>
            <a:r>
              <a:rPr lang="en-US" altLang="en-US" sz="2400" b="1" i="1" dirty="0" err="1">
                <a:solidFill>
                  <a:schemeClr val="bg1"/>
                </a:solidFill>
                <a:effectLst/>
                <a:latin typeface="Arial Narrow" panose="020B0606020202030204" pitchFamily="34" charset="0"/>
              </a:rPr>
              <a:t>Juden</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verfolgt</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durch</a:t>
            </a:r>
            <a:r>
              <a:rPr lang="en-US" altLang="en-US" sz="2400" b="1" i="1" dirty="0">
                <a:solidFill>
                  <a:schemeClr val="bg1"/>
                </a:solidFill>
                <a:effectLst/>
                <a:latin typeface="Arial Narrow" panose="020B0606020202030204" pitchFamily="34" charset="0"/>
              </a:rPr>
              <a:t> Antiochus IV.</a:t>
            </a:r>
          </a:p>
          <a:p>
            <a:pPr eaLnBrk="1" hangingPunct="1">
              <a:lnSpc>
                <a:spcPct val="90000"/>
              </a:lnSpc>
              <a:buClr>
                <a:srgbClr val="000000"/>
              </a:buClr>
              <a:defRPr/>
            </a:pPr>
            <a:r>
              <a:rPr lang="en-US" altLang="en-US" sz="2400" b="1" i="1" dirty="0">
                <a:solidFill>
                  <a:schemeClr val="bg1"/>
                </a:solidFill>
                <a:effectLst/>
                <a:latin typeface="Arial Narrow" panose="020B0606020202030204" pitchFamily="34" charset="0"/>
              </a:rPr>
              <a:t>Die “</a:t>
            </a:r>
            <a:r>
              <a:rPr lang="en-US" altLang="en-US" sz="2400" b="1" i="1" dirty="0" err="1">
                <a:solidFill>
                  <a:schemeClr val="bg1"/>
                </a:solidFill>
                <a:effectLst/>
                <a:latin typeface="Arial Narrow" panose="020B0606020202030204" pitchFamily="34" charset="0"/>
              </a:rPr>
              <a:t>Befreiung</a:t>
            </a:r>
            <a:r>
              <a:rPr lang="en-US" altLang="en-US" sz="2400" b="1" i="1" dirty="0">
                <a:solidFill>
                  <a:schemeClr val="bg1"/>
                </a:solidFill>
                <a:effectLst/>
                <a:latin typeface="Arial Narrow" panose="020B0606020202030204" pitchFamily="34" charset="0"/>
              </a:rPr>
              <a:t>” (12,1b) und “</a:t>
            </a:r>
            <a:r>
              <a:rPr lang="en-US" altLang="en-US" sz="2400" b="1" i="1" dirty="0" err="1">
                <a:solidFill>
                  <a:schemeClr val="bg1"/>
                </a:solidFill>
                <a:effectLst/>
                <a:latin typeface="Arial Narrow" panose="020B0606020202030204" pitchFamily="34" charset="0"/>
              </a:rPr>
              <a:t>Auferstehung</a:t>
            </a:r>
            <a:r>
              <a:rPr lang="en-US" altLang="en-US" sz="2400" b="1" i="1" dirty="0">
                <a:solidFill>
                  <a:schemeClr val="bg1"/>
                </a:solidFill>
                <a:effectLst/>
                <a:latin typeface="Arial Narrow" panose="020B0606020202030204" pitchFamily="34" charset="0"/>
              </a:rPr>
              <a:t>” (12,2-3) be-</a:t>
            </a:r>
            <a:r>
              <a:rPr lang="en-US" altLang="en-US" sz="2400" b="1" i="1" dirty="0" err="1">
                <a:solidFill>
                  <a:schemeClr val="bg1"/>
                </a:solidFill>
                <a:effectLst/>
                <a:latin typeface="Arial Narrow" panose="020B0606020202030204" pitchFamily="34" charset="0"/>
              </a:rPr>
              <a:t>zieht</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sich</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metaphorisch</a:t>
            </a:r>
            <a:r>
              <a:rPr lang="en-US" altLang="en-US" sz="2400" b="1" i="1" dirty="0">
                <a:solidFill>
                  <a:schemeClr val="bg1"/>
                </a:solidFill>
                <a:effectLst/>
                <a:latin typeface="Arial Narrow" panose="020B0606020202030204" pitchFamily="34" charset="0"/>
              </a:rPr>
              <a:t> auf den Triumph der </a:t>
            </a:r>
            <a:r>
              <a:rPr lang="en-US" altLang="en-US" sz="2400" b="1" i="1" dirty="0" err="1">
                <a:solidFill>
                  <a:schemeClr val="bg1"/>
                </a:solidFill>
                <a:effectLst/>
                <a:latin typeface="Arial Narrow" panose="020B0606020202030204" pitchFamily="34" charset="0"/>
              </a:rPr>
              <a:t>Makkabäer</a:t>
            </a:r>
            <a:r>
              <a:rPr lang="en-US" altLang="en-US" sz="2400" b="1" i="1" dirty="0">
                <a:solidFill>
                  <a:schemeClr val="bg1"/>
                </a:solidFill>
                <a:effectLst/>
                <a:latin typeface="Arial Narrow" panose="020B0606020202030204" pitchFamily="34" charset="0"/>
              </a:rPr>
              <a:t>.</a:t>
            </a:r>
          </a:p>
        </p:txBody>
      </p:sp>
      <p:sp>
        <p:nvSpPr>
          <p:cNvPr id="271365" name="Rectangle 5">
            <a:extLst>
              <a:ext uri="{FF2B5EF4-FFF2-40B4-BE49-F238E27FC236}">
                <a16:creationId xmlns:a16="http://schemas.microsoft.com/office/drawing/2014/main" id="{609C6A78-C695-E84A-9C4A-483ECFDDC5FE}"/>
              </a:ext>
            </a:extLst>
          </p:cNvPr>
          <p:cNvSpPr>
            <a:spLocks noGrp="1" noChangeArrowheads="1"/>
          </p:cNvSpPr>
          <p:nvPr>
            <p:ph type="body" sz="half" idx="2"/>
          </p:nvPr>
        </p:nvSpPr>
        <p:spPr>
          <a:xfrm>
            <a:off x="4724400" y="1524000"/>
            <a:ext cx="4114800" cy="5105400"/>
          </a:xfrm>
          <a:solidFill>
            <a:srgbClr val="000066"/>
          </a:solidFill>
          <a:ln w="12700">
            <a:solidFill>
              <a:schemeClr val="tx1"/>
            </a:solidFill>
            <a:miter lim="800000"/>
            <a:headEnd/>
            <a:tailEnd/>
          </a:ln>
        </p:spPr>
        <p:txBody>
          <a:bodyPr/>
          <a:lstStyle/>
          <a:p>
            <a:pPr eaLnBrk="1" hangingPunct="1">
              <a:lnSpc>
                <a:spcPct val="90000"/>
              </a:lnSpc>
              <a:buFont typeface="Wingdings" pitchFamily="2" charset="2"/>
              <a:buNone/>
              <a:defRPr/>
            </a:pPr>
            <a:r>
              <a:rPr lang="en-US" altLang="en-US" sz="2800" dirty="0" err="1">
                <a:solidFill>
                  <a:schemeClr val="hlink"/>
                </a:solidFill>
                <a:latin typeface="Impact" panose="020B0806030902050204" pitchFamily="34" charset="0"/>
              </a:rPr>
              <a:t>Eschatologische</a:t>
            </a:r>
            <a:r>
              <a:rPr lang="en-US" altLang="en-US" sz="2800" dirty="0">
                <a:solidFill>
                  <a:schemeClr val="hlink"/>
                </a:solidFill>
                <a:latin typeface="Impact" panose="020B0806030902050204" pitchFamily="34" charset="0"/>
              </a:rPr>
              <a:t> Sicht</a:t>
            </a:r>
          </a:p>
          <a:p>
            <a:pPr eaLnBrk="1" hangingPunct="1">
              <a:lnSpc>
                <a:spcPct val="90000"/>
              </a:lnSpc>
              <a:defRPr/>
            </a:pPr>
            <a:r>
              <a:rPr lang="en-US" altLang="en-US" sz="2400" i="1" dirty="0">
                <a:latin typeface="Arial Narrow" panose="020B0606020202030204" pitchFamily="34" charset="0"/>
              </a:rPr>
              <a:t>Die </a:t>
            </a:r>
            <a:r>
              <a:rPr lang="en-US" altLang="en-US" sz="2400" i="1" dirty="0" err="1">
                <a:latin typeface="Arial Narrow" panose="020B0606020202030204" pitchFamily="34" charset="0"/>
              </a:rPr>
              <a:t>grosse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Trübsal</a:t>
            </a:r>
            <a:r>
              <a:rPr lang="en-US" altLang="en-US" sz="2400" i="1" dirty="0">
                <a:latin typeface="Arial Narrow" panose="020B0606020202030204" pitchFamily="34" charset="0"/>
              </a:rPr>
              <a:t>” (12,1) be-</a:t>
            </a:r>
            <a:r>
              <a:rPr lang="en-US" altLang="en-US" sz="2400" i="1" dirty="0" err="1">
                <a:latin typeface="Arial Narrow" panose="020B0606020202030204" pitchFamily="34" charset="0"/>
              </a:rPr>
              <a:t>zieht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sich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entw</a:t>
            </a:r>
            <a:r>
              <a:rPr lang="en-US" altLang="en-US" sz="2400" i="1" dirty="0">
                <a:latin typeface="Arial Narrow" panose="020B0606020202030204" pitchFamily="34" charset="0"/>
              </a:rPr>
              <a:t>. auf Titus’ </a:t>
            </a:r>
            <a:r>
              <a:rPr lang="en-US" altLang="en-US" sz="2400" i="1" dirty="0" err="1">
                <a:latin typeface="Arial Narrow" panose="020B0606020202030204" pitchFamily="34" charset="0"/>
              </a:rPr>
              <a:t>Zer-störung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Jerusalems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oder</a:t>
            </a:r>
            <a:r>
              <a:rPr lang="en-US" altLang="en-US" sz="2400" i="1" dirty="0">
                <a:latin typeface="Arial Narrow" panose="020B0606020202030204" pitchFamily="34" charset="0"/>
              </a:rPr>
              <a:t> auf die </a:t>
            </a:r>
            <a:r>
              <a:rPr lang="en-US" altLang="en-US" sz="2400" i="1" dirty="0" err="1">
                <a:latin typeface="Arial Narrow" panose="020B0606020202030204" pitchFamily="34" charset="0"/>
              </a:rPr>
              <a:t>grosse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Trübsal</a:t>
            </a:r>
            <a:r>
              <a:rPr lang="en-US" altLang="en-US" sz="2400" i="1" dirty="0">
                <a:latin typeface="Arial Narrow" panose="020B0606020202030204" pitchFamily="34" charset="0"/>
              </a:rPr>
              <a:t> am Ende der </a:t>
            </a:r>
            <a:r>
              <a:rPr lang="en-US" altLang="en-US" sz="2400" i="1" dirty="0" err="1">
                <a:latin typeface="Arial Narrow" panose="020B0606020202030204" pitchFamily="34" charset="0"/>
              </a:rPr>
              <a:t>Zeiten</a:t>
            </a:r>
            <a:r>
              <a:rPr lang="en-US" altLang="en-US" sz="2400" i="1" dirty="0">
                <a:latin typeface="Arial Narrow" panose="020B0606020202030204" pitchFamily="34" charset="0"/>
              </a:rPr>
              <a:t> (Mat 24,21; Mk 13,19).</a:t>
            </a:r>
          </a:p>
          <a:p>
            <a:pPr eaLnBrk="1" hangingPunct="1">
              <a:lnSpc>
                <a:spcPct val="90000"/>
              </a:lnSpc>
              <a:defRPr/>
            </a:pPr>
            <a:r>
              <a:rPr lang="en-US" altLang="en-US" sz="2400" i="1" dirty="0">
                <a:latin typeface="Arial Narrow" panose="020B0606020202030204" pitchFamily="34" charset="0"/>
              </a:rPr>
              <a:t>Daniels “Volk” </a:t>
            </a:r>
            <a:r>
              <a:rPr lang="en-US" altLang="en-US" sz="2400" i="1" dirty="0" err="1">
                <a:latin typeface="Arial Narrow" panose="020B0606020202030204" pitchFamily="34" charset="0"/>
              </a:rPr>
              <a:t>bezieht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sich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entw</a:t>
            </a:r>
            <a:r>
              <a:rPr lang="en-US" altLang="en-US" sz="2400" i="1" dirty="0">
                <a:latin typeface="Arial Narrow" panose="020B0606020202030204" pitchFamily="34" charset="0"/>
              </a:rPr>
              <a:t>. auf alle Menschen des </a:t>
            </a:r>
            <a:r>
              <a:rPr lang="en-US" altLang="en-US" sz="2400" i="1" dirty="0" err="1">
                <a:latin typeface="Arial Narrow" panose="020B0606020202030204" pitchFamily="34" charset="0"/>
              </a:rPr>
              <a:t>Glaubens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messianische</a:t>
            </a:r>
            <a:r>
              <a:rPr lang="en-US" altLang="en-US" sz="2400" i="1" dirty="0">
                <a:latin typeface="Arial Narrow" panose="020B0606020202030204" pitchFamily="34" charset="0"/>
              </a:rPr>
              <a:t> Sicht) </a:t>
            </a:r>
            <a:r>
              <a:rPr lang="en-US" altLang="en-US" sz="2400" i="1" dirty="0" err="1">
                <a:latin typeface="Arial Narrow" panose="020B0606020202030204" pitchFamily="34" charset="0"/>
              </a:rPr>
              <a:t>oder</a:t>
            </a:r>
            <a:r>
              <a:rPr lang="en-US" altLang="en-US" sz="2400" i="1" dirty="0">
                <a:latin typeface="Arial Narrow" panose="020B0606020202030204" pitchFamily="34" charset="0"/>
              </a:rPr>
              <a:t> das </a:t>
            </a:r>
            <a:r>
              <a:rPr lang="en-US" altLang="en-US" sz="2400" i="1" dirty="0" err="1">
                <a:latin typeface="Arial Narrow" panose="020B0606020202030204" pitchFamily="34" charset="0"/>
              </a:rPr>
              <a:t>Jüdische</a:t>
            </a:r>
            <a:r>
              <a:rPr lang="en-US" altLang="en-US" sz="2400" i="1" dirty="0">
                <a:latin typeface="Arial Narrow" panose="020B0606020202030204" pitchFamily="34" charset="0"/>
              </a:rPr>
              <a:t> Volk am Ende der Zeit (</a:t>
            </a:r>
            <a:r>
              <a:rPr lang="en-US" altLang="en-US" sz="2400" i="1" dirty="0" err="1">
                <a:latin typeface="Arial Narrow" panose="020B0606020202030204" pitchFamily="34" charset="0"/>
              </a:rPr>
              <a:t>Heilszeitl</a:t>
            </a:r>
            <a:r>
              <a:rPr lang="en-US" altLang="en-US" sz="2400" i="1" dirty="0">
                <a:latin typeface="Arial Narrow" panose="020B0606020202030204" pitchFamily="34" charset="0"/>
              </a:rPr>
              <a:t>. Sicht).</a:t>
            </a:r>
          </a:p>
          <a:p>
            <a:pPr eaLnBrk="1" hangingPunct="1">
              <a:lnSpc>
                <a:spcPct val="90000"/>
              </a:lnSpc>
              <a:defRPr/>
            </a:pPr>
            <a:r>
              <a:rPr lang="en-US" altLang="en-US" sz="2400" i="1" dirty="0">
                <a:latin typeface="Arial Narrow" panose="020B0606020202030204" pitchFamily="34" charset="0"/>
              </a:rPr>
              <a:t>Die “</a:t>
            </a:r>
            <a:r>
              <a:rPr lang="en-US" altLang="en-US" sz="2400" i="1" dirty="0" err="1">
                <a:latin typeface="Arial Narrow" panose="020B0606020202030204" pitchFamily="34" charset="0"/>
              </a:rPr>
              <a:t>Auferstehung</a:t>
            </a:r>
            <a:r>
              <a:rPr lang="en-US" altLang="en-US" sz="2400" i="1" dirty="0">
                <a:latin typeface="Arial Narrow" panose="020B0606020202030204" pitchFamily="34" charset="0"/>
              </a:rPr>
              <a:t>” (12,2-3) be-</a:t>
            </a:r>
            <a:r>
              <a:rPr lang="en-US" altLang="en-US" sz="2400" i="1" dirty="0" err="1">
                <a:latin typeface="Arial Narrow" panose="020B0606020202030204" pitchFamily="34" charset="0"/>
              </a:rPr>
              <a:t>zieht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sich</a:t>
            </a:r>
            <a:r>
              <a:rPr lang="en-US" altLang="en-US" sz="2400" i="1" dirty="0">
                <a:latin typeface="Arial Narrow" panose="020B0606020202030204" pitchFamily="34" charset="0"/>
              </a:rPr>
              <a:t> auf die </a:t>
            </a:r>
            <a:r>
              <a:rPr lang="en-US" altLang="en-US" sz="2400" i="1" dirty="0" err="1">
                <a:latin typeface="Arial Narrow" panose="020B0606020202030204" pitchFamily="34" charset="0"/>
              </a:rPr>
              <a:t>Auferstehung</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Toten</a:t>
            </a:r>
            <a:r>
              <a:rPr lang="en-US" altLang="en-US" sz="2400" i="1" dirty="0">
                <a:latin typeface="Arial Narrow" panose="020B0606020202030204" pitchFamily="34" charset="0"/>
              </a:rPr>
              <a:t> am Ende der </a:t>
            </a:r>
            <a:r>
              <a:rPr lang="en-US" altLang="en-US" sz="2400" i="1" dirty="0" err="1">
                <a:latin typeface="Arial Narrow" panose="020B0606020202030204" pitchFamily="34" charset="0"/>
              </a:rPr>
              <a:t>Zeiten</a:t>
            </a:r>
            <a:r>
              <a:rPr lang="en-US" altLang="en-US" sz="2400" i="1" dirty="0">
                <a:latin typeface="Arial Narrow" panose="020B0606020202030204" pitchFamily="34" charset="0"/>
              </a:rPr>
              <a:t>.</a:t>
            </a:r>
          </a:p>
        </p:txBody>
      </p:sp>
      <p:sp>
        <p:nvSpPr>
          <p:cNvPr id="6" name="Slide Number Placeholder 5">
            <a:extLst>
              <a:ext uri="{FF2B5EF4-FFF2-40B4-BE49-F238E27FC236}">
                <a16:creationId xmlns:a16="http://schemas.microsoft.com/office/drawing/2014/main" id="{DBC155AA-9E9F-BB45-801F-BFD2217E0DB9}"/>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157</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1364">
                                            <p:txEl>
                                              <p:pRg st="1" end="1"/>
                                            </p:txEl>
                                          </p:spTgt>
                                        </p:tgtEl>
                                        <p:attrNameLst>
                                          <p:attrName>style.visibility</p:attrName>
                                        </p:attrNameLst>
                                      </p:cBhvr>
                                      <p:to>
                                        <p:strVal val="visible"/>
                                      </p:to>
                                    </p:set>
                                    <p:anim calcmode="lin" valueType="num">
                                      <p:cBhvr additive="base">
                                        <p:cTn id="7" dur="500" fill="hold"/>
                                        <p:tgtEl>
                                          <p:spTgt spid="27136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13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1364">
                                            <p:txEl>
                                              <p:pRg st="2" end="2"/>
                                            </p:txEl>
                                          </p:spTgt>
                                        </p:tgtEl>
                                        <p:attrNameLst>
                                          <p:attrName>style.visibility</p:attrName>
                                        </p:attrNameLst>
                                      </p:cBhvr>
                                      <p:to>
                                        <p:strVal val="visible"/>
                                      </p:to>
                                    </p:set>
                                    <p:anim calcmode="lin" valueType="num">
                                      <p:cBhvr additive="base">
                                        <p:cTn id="13" dur="500" fill="hold"/>
                                        <p:tgtEl>
                                          <p:spTgt spid="27136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13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1364">
                                            <p:txEl>
                                              <p:pRg st="3" end="3"/>
                                            </p:txEl>
                                          </p:spTgt>
                                        </p:tgtEl>
                                        <p:attrNameLst>
                                          <p:attrName>style.visibility</p:attrName>
                                        </p:attrNameLst>
                                      </p:cBhvr>
                                      <p:to>
                                        <p:strVal val="visible"/>
                                      </p:to>
                                    </p:set>
                                    <p:anim calcmode="lin" valueType="num">
                                      <p:cBhvr additive="base">
                                        <p:cTn id="19" dur="500" fill="hold"/>
                                        <p:tgtEl>
                                          <p:spTgt spid="27136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136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1365">
                                            <p:txEl>
                                              <p:pRg st="1" end="1"/>
                                            </p:txEl>
                                          </p:spTgt>
                                        </p:tgtEl>
                                        <p:attrNameLst>
                                          <p:attrName>style.visibility</p:attrName>
                                        </p:attrNameLst>
                                      </p:cBhvr>
                                      <p:to>
                                        <p:strVal val="visible"/>
                                      </p:to>
                                    </p:set>
                                    <p:anim calcmode="lin" valueType="num">
                                      <p:cBhvr additive="base">
                                        <p:cTn id="25" dur="500" fill="hold"/>
                                        <p:tgtEl>
                                          <p:spTgt spid="27136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13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1365">
                                            <p:txEl>
                                              <p:pRg st="2" end="2"/>
                                            </p:txEl>
                                          </p:spTgt>
                                        </p:tgtEl>
                                        <p:attrNameLst>
                                          <p:attrName>style.visibility</p:attrName>
                                        </p:attrNameLst>
                                      </p:cBhvr>
                                      <p:to>
                                        <p:strVal val="visible"/>
                                      </p:to>
                                    </p:set>
                                    <p:anim calcmode="lin" valueType="num">
                                      <p:cBhvr additive="base">
                                        <p:cTn id="31" dur="500" fill="hold"/>
                                        <p:tgtEl>
                                          <p:spTgt spid="27136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13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71365">
                                            <p:txEl>
                                              <p:pRg st="3" end="3"/>
                                            </p:txEl>
                                          </p:spTgt>
                                        </p:tgtEl>
                                        <p:attrNameLst>
                                          <p:attrName>style.visibility</p:attrName>
                                        </p:attrNameLst>
                                      </p:cBhvr>
                                      <p:to>
                                        <p:strVal val="visible"/>
                                      </p:to>
                                    </p:set>
                                    <p:anim calcmode="lin" valueType="num">
                                      <p:cBhvr additive="base">
                                        <p:cTn id="37" dur="500" fill="hold"/>
                                        <p:tgtEl>
                                          <p:spTgt spid="27136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136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DC181025-DDB2-254A-BA64-833F1D413A2E}"/>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44A30570-01BB-6449-A7F3-98F55EA5EFA0}" type="slidenum">
              <a:rPr lang="en-US" altLang="en-US" sz="1200">
                <a:latin typeface="Tahoma" panose="020B0604030504040204" pitchFamily="34" charset="0"/>
              </a:rPr>
              <a:pPr/>
              <a:t>158</a:t>
            </a:fld>
            <a:endParaRPr lang="en-US" altLang="en-US" sz="1200">
              <a:latin typeface="Tahoma" panose="020B0604030504040204" pitchFamily="34" charset="0"/>
            </a:endParaRPr>
          </a:p>
        </p:txBody>
      </p:sp>
      <p:sp>
        <p:nvSpPr>
          <p:cNvPr id="273410" name="Rectangle 2">
            <a:extLst>
              <a:ext uri="{FF2B5EF4-FFF2-40B4-BE49-F238E27FC236}">
                <a16:creationId xmlns:a16="http://schemas.microsoft.com/office/drawing/2014/main" id="{3167C073-01C3-3248-99DA-8740072817D0}"/>
              </a:ext>
            </a:extLst>
          </p:cNvPr>
          <p:cNvSpPr>
            <a:spLocks noGrp="1" noChangeArrowheads="1"/>
          </p:cNvSpPr>
          <p:nvPr>
            <p:ph type="title"/>
          </p:nvPr>
        </p:nvSpPr>
        <p:spPr>
          <a:xfrm>
            <a:off x="228600" y="228600"/>
            <a:ext cx="8763000" cy="1189038"/>
          </a:xfrm>
        </p:spPr>
        <p:txBody>
          <a:bodyPr/>
          <a:lstStyle/>
          <a:p>
            <a:pPr eaLnBrk="1" hangingPunct="1">
              <a:defRPr/>
            </a:pPr>
            <a:r>
              <a:rPr lang="en-US" altLang="en-US" sz="3600" dirty="0">
                <a:solidFill>
                  <a:srgbClr val="FFFF99"/>
                </a:solidFill>
                <a:latin typeface="Lucida Bright" pitchFamily="18" charset="0"/>
              </a:rPr>
              <a:t>Die “Zeit, </a:t>
            </a:r>
            <a:r>
              <a:rPr lang="en-US" altLang="en-US" sz="3600" dirty="0" err="1">
                <a:solidFill>
                  <a:srgbClr val="FFFF99"/>
                </a:solidFill>
                <a:latin typeface="Lucida Bright" pitchFamily="18" charset="0"/>
              </a:rPr>
              <a:t>Zeiten</a:t>
            </a:r>
            <a:r>
              <a:rPr lang="en-US" altLang="en-US" sz="3600" dirty="0">
                <a:solidFill>
                  <a:srgbClr val="FFFF99"/>
                </a:solidFill>
                <a:latin typeface="Lucida Bright" pitchFamily="18" charset="0"/>
              </a:rPr>
              <a:t> und </a:t>
            </a:r>
            <a:r>
              <a:rPr lang="en-US" altLang="en-US" sz="3600" dirty="0" err="1">
                <a:solidFill>
                  <a:srgbClr val="FFFF99"/>
                </a:solidFill>
                <a:latin typeface="Lucida Bright" pitchFamily="18" charset="0"/>
              </a:rPr>
              <a:t>halbe</a:t>
            </a:r>
            <a:r>
              <a:rPr lang="en-US" altLang="en-US" sz="3600" dirty="0">
                <a:solidFill>
                  <a:srgbClr val="FFFF99"/>
                </a:solidFill>
                <a:latin typeface="Lucida Bright" pitchFamily="18" charset="0"/>
              </a:rPr>
              <a:t> Zeit”   </a:t>
            </a:r>
            <a:r>
              <a:rPr lang="en-US" altLang="en-US" dirty="0">
                <a:solidFill>
                  <a:srgbClr val="FFFF99"/>
                </a:solidFill>
              </a:rPr>
              <a:t> </a:t>
            </a:r>
            <a:r>
              <a:rPr lang="en-US" altLang="en-US" sz="2800" b="1" dirty="0">
                <a:solidFill>
                  <a:srgbClr val="FFFF99"/>
                </a:solidFill>
                <a:latin typeface="Arial Narrow" panose="020B0606020202030204" pitchFamily="34" charset="0"/>
              </a:rPr>
              <a:t>Daniel 12,7; </a:t>
            </a:r>
            <a:r>
              <a:rPr lang="en-US" altLang="en-US" sz="2800" b="1" dirty="0" err="1">
                <a:solidFill>
                  <a:srgbClr val="FFFF99"/>
                </a:solidFill>
                <a:latin typeface="Arial Narrow" panose="020B0606020202030204" pitchFamily="34" charset="0"/>
              </a:rPr>
              <a:t>vgl</a:t>
            </a:r>
            <a:r>
              <a:rPr lang="en-US" altLang="en-US" sz="2800" b="1" dirty="0">
                <a:solidFill>
                  <a:srgbClr val="FFFF99"/>
                </a:solidFill>
                <a:latin typeface="Arial Narrow" panose="020B0606020202030204" pitchFamily="34" charset="0"/>
              </a:rPr>
              <a:t>. 7,25</a:t>
            </a:r>
          </a:p>
        </p:txBody>
      </p:sp>
      <p:sp>
        <p:nvSpPr>
          <p:cNvPr id="273412" name="Rectangle 4">
            <a:extLst>
              <a:ext uri="{FF2B5EF4-FFF2-40B4-BE49-F238E27FC236}">
                <a16:creationId xmlns:a16="http://schemas.microsoft.com/office/drawing/2014/main" id="{187866F8-6101-0647-828F-005EB407011A}"/>
              </a:ext>
            </a:extLst>
          </p:cNvPr>
          <p:cNvSpPr>
            <a:spLocks noGrp="1" noChangeArrowheads="1"/>
          </p:cNvSpPr>
          <p:nvPr>
            <p:ph type="body" sz="half" idx="1"/>
          </p:nvPr>
        </p:nvSpPr>
        <p:spPr>
          <a:xfrm>
            <a:off x="381000" y="1600200"/>
            <a:ext cx="4114800" cy="5029200"/>
          </a:xfrm>
          <a:solidFill>
            <a:srgbClr val="FFCC66"/>
          </a:solidFill>
          <a:ln w="12700">
            <a:solidFill>
              <a:srgbClr val="000000"/>
            </a:solidFill>
            <a:miter lim="800000"/>
            <a:headEnd/>
            <a:tailEnd/>
          </a:ln>
        </p:spPr>
        <p:txBody>
          <a:bodyPr/>
          <a:lstStyle/>
          <a:p>
            <a:pPr eaLnBrk="1" hangingPunct="1">
              <a:lnSpc>
                <a:spcPct val="90000"/>
              </a:lnSpc>
              <a:buFont typeface="Wingdings" pitchFamily="2" charset="2"/>
              <a:buNone/>
              <a:defRPr/>
            </a:pPr>
            <a:r>
              <a:rPr lang="en-US" altLang="en-US" sz="2800" dirty="0" err="1">
                <a:solidFill>
                  <a:schemeClr val="bg1">
                    <a:lumMod val="75000"/>
                    <a:lumOff val="25000"/>
                  </a:schemeClr>
                </a:solidFill>
                <a:effectLst/>
                <a:latin typeface="Impact" panose="020B0806030902050204" pitchFamily="34" charset="0"/>
              </a:rPr>
              <a:t>Makkabäische</a:t>
            </a:r>
            <a:r>
              <a:rPr lang="en-US" altLang="en-US" sz="2800" dirty="0">
                <a:solidFill>
                  <a:schemeClr val="bg1">
                    <a:lumMod val="75000"/>
                    <a:lumOff val="25000"/>
                  </a:schemeClr>
                </a:solidFill>
                <a:effectLst/>
                <a:latin typeface="Impact" panose="020B0806030902050204" pitchFamily="34" charset="0"/>
              </a:rPr>
              <a:t> Sicht</a:t>
            </a:r>
          </a:p>
          <a:p>
            <a:pPr eaLnBrk="1" hangingPunct="1">
              <a:lnSpc>
                <a:spcPct val="90000"/>
              </a:lnSpc>
              <a:buClr>
                <a:srgbClr val="000000"/>
              </a:buClr>
              <a:defRPr/>
            </a:pPr>
            <a:r>
              <a:rPr lang="en-US" altLang="en-US" sz="2400" b="1" i="1" dirty="0">
                <a:solidFill>
                  <a:schemeClr val="bg1"/>
                </a:solidFill>
                <a:effectLst/>
                <a:latin typeface="Arial Narrow" panose="020B0606020202030204" pitchFamily="34" charset="0"/>
              </a:rPr>
              <a:t>Die “Zeit, </a:t>
            </a:r>
            <a:r>
              <a:rPr lang="en-US" altLang="en-US" sz="2400" b="1" i="1" dirty="0" err="1">
                <a:solidFill>
                  <a:schemeClr val="bg1"/>
                </a:solidFill>
                <a:effectLst/>
                <a:latin typeface="Arial Narrow" panose="020B0606020202030204" pitchFamily="34" charset="0"/>
              </a:rPr>
              <a:t>Zeiten</a:t>
            </a:r>
            <a:r>
              <a:rPr lang="en-US" altLang="en-US" sz="2400" b="1" i="1" dirty="0">
                <a:solidFill>
                  <a:schemeClr val="bg1"/>
                </a:solidFill>
                <a:effectLst/>
                <a:latin typeface="Arial Narrow" panose="020B0606020202030204" pitchFamily="34" charset="0"/>
              </a:rPr>
              <a:t> und </a:t>
            </a:r>
            <a:r>
              <a:rPr lang="en-US" altLang="en-US" sz="2400" b="1" i="1" dirty="0" err="1">
                <a:solidFill>
                  <a:schemeClr val="bg1"/>
                </a:solidFill>
                <a:effectLst/>
                <a:latin typeface="Arial Narrow" panose="020B0606020202030204" pitchFamily="34" charset="0"/>
              </a:rPr>
              <a:t>halbe</a:t>
            </a:r>
            <a:r>
              <a:rPr lang="en-US" altLang="en-US" sz="2400" b="1" i="1" dirty="0">
                <a:solidFill>
                  <a:schemeClr val="bg1"/>
                </a:solidFill>
                <a:effectLst/>
                <a:latin typeface="Arial Narrow" panose="020B0606020202030204" pitchFamily="34" charset="0"/>
              </a:rPr>
              <a:t> Zeit” </a:t>
            </a:r>
            <a:r>
              <a:rPr lang="en-US" altLang="en-US" sz="2400" b="1" i="1" dirty="0" err="1">
                <a:solidFill>
                  <a:schemeClr val="bg1"/>
                </a:solidFill>
                <a:effectLst/>
                <a:latin typeface="Arial Narrow" panose="020B0606020202030204" pitchFamily="34" charset="0"/>
              </a:rPr>
              <a:t>ist</a:t>
            </a:r>
            <a:r>
              <a:rPr lang="en-US" altLang="en-US" sz="2400" b="1" i="1" dirty="0">
                <a:solidFill>
                  <a:schemeClr val="bg1"/>
                </a:solidFill>
                <a:effectLst/>
                <a:latin typeface="Arial Narrow" panose="020B0606020202030204" pitchFamily="34" charset="0"/>
              </a:rPr>
              <a:t> die Zeit der </a:t>
            </a:r>
            <a:r>
              <a:rPr lang="en-US" altLang="en-US" sz="2400" b="1" i="1" dirty="0" err="1">
                <a:solidFill>
                  <a:schemeClr val="bg1"/>
                </a:solidFill>
                <a:effectLst/>
                <a:latin typeface="Arial Narrow" panose="020B0606020202030204" pitchFamily="34" charset="0"/>
              </a:rPr>
              <a:t>Tempel-Entheiligung</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durch</a:t>
            </a:r>
            <a:r>
              <a:rPr lang="en-US" altLang="en-US" sz="2400" b="1" i="1" dirty="0">
                <a:solidFill>
                  <a:schemeClr val="bg1"/>
                </a:solidFill>
                <a:effectLst/>
                <a:latin typeface="Arial Narrow" panose="020B0606020202030204" pitchFamily="34" charset="0"/>
              </a:rPr>
              <a:t> Antiochus IV (168-164 </a:t>
            </a:r>
            <a:r>
              <a:rPr lang="en-US" altLang="en-US" sz="2400" b="1" i="1" dirty="0" err="1">
                <a:solidFill>
                  <a:schemeClr val="bg1"/>
                </a:solidFill>
                <a:effectLst/>
                <a:latin typeface="Arial Narrow" panose="020B0606020202030204" pitchFamily="34" charset="0"/>
              </a:rPr>
              <a:t>v.Chr</a:t>
            </a:r>
            <a:r>
              <a:rPr lang="en-US" altLang="en-US" sz="2400" b="1" i="1" dirty="0">
                <a:solidFill>
                  <a:schemeClr val="bg1"/>
                </a:solidFill>
                <a:effectLst/>
                <a:latin typeface="Arial Narrow" panose="020B0606020202030204" pitchFamily="34" charset="0"/>
              </a:rPr>
              <a:t>.).</a:t>
            </a:r>
          </a:p>
          <a:p>
            <a:pPr eaLnBrk="1" hangingPunct="1">
              <a:lnSpc>
                <a:spcPct val="90000"/>
              </a:lnSpc>
              <a:buClr>
                <a:srgbClr val="000000"/>
              </a:buClr>
              <a:defRPr/>
            </a:pPr>
            <a:r>
              <a:rPr lang="en-US" altLang="en-US" sz="2400" b="1" i="1" dirty="0">
                <a:solidFill>
                  <a:schemeClr val="bg1"/>
                </a:solidFill>
                <a:effectLst/>
                <a:latin typeface="Arial Narrow" panose="020B0606020202030204" pitchFamily="34" charset="0"/>
              </a:rPr>
              <a:t>1290 </a:t>
            </a:r>
            <a:r>
              <a:rPr lang="en-US" altLang="en-US" sz="2400" b="1" i="1" dirty="0" err="1">
                <a:solidFill>
                  <a:schemeClr val="bg1"/>
                </a:solidFill>
                <a:effectLst/>
                <a:latin typeface="Arial Narrow" panose="020B0606020202030204" pitchFamily="34" charset="0"/>
              </a:rPr>
              <a:t>Tage</a:t>
            </a:r>
            <a:r>
              <a:rPr lang="en-US" altLang="en-US" sz="2400" b="1" i="1" dirty="0">
                <a:solidFill>
                  <a:schemeClr val="bg1"/>
                </a:solidFill>
                <a:effectLst/>
                <a:latin typeface="Arial Narrow" panose="020B0606020202030204" pitchFamily="34" charset="0"/>
              </a:rPr>
              <a:t> (12,11) </a:t>
            </a:r>
            <a:r>
              <a:rPr lang="en-US" altLang="en-US" sz="2400" b="1" i="1" dirty="0" err="1">
                <a:solidFill>
                  <a:schemeClr val="bg1"/>
                </a:solidFill>
                <a:effectLst/>
                <a:latin typeface="Arial Narrow" panose="020B0606020202030204" pitchFamily="34" charset="0"/>
              </a:rPr>
              <a:t>sind</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eine</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Korrektur</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zu</a:t>
            </a:r>
            <a:r>
              <a:rPr lang="en-US" altLang="en-US" sz="2400" b="1" i="1" dirty="0">
                <a:solidFill>
                  <a:schemeClr val="bg1"/>
                </a:solidFill>
                <a:effectLst/>
                <a:latin typeface="Arial Narrow" panose="020B0606020202030204" pitchFamily="34" charset="0"/>
              </a:rPr>
              <a:t> den </a:t>
            </a:r>
            <a:r>
              <a:rPr lang="en-US" altLang="en-US" sz="2400" b="1" i="1" dirty="0" err="1">
                <a:solidFill>
                  <a:schemeClr val="bg1"/>
                </a:solidFill>
                <a:effectLst/>
                <a:latin typeface="Arial Narrow" panose="020B0606020202030204" pitchFamily="34" charset="0"/>
              </a:rPr>
              <a:t>ursprünglich</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genannten</a:t>
            </a:r>
            <a:r>
              <a:rPr lang="en-US" altLang="en-US" sz="2400" b="1" i="1" dirty="0">
                <a:solidFill>
                  <a:schemeClr val="bg1"/>
                </a:solidFill>
                <a:effectLst/>
                <a:latin typeface="Arial Narrow" panose="020B0606020202030204" pitchFamily="34" charset="0"/>
              </a:rPr>
              <a:t> 1150 </a:t>
            </a:r>
            <a:r>
              <a:rPr lang="en-US" altLang="en-US" sz="2400" b="1" i="1" dirty="0" err="1">
                <a:solidFill>
                  <a:schemeClr val="bg1"/>
                </a:solidFill>
                <a:effectLst/>
                <a:latin typeface="Arial Narrow" panose="020B0606020202030204" pitchFamily="34" charset="0"/>
              </a:rPr>
              <a:t>Tagen</a:t>
            </a:r>
            <a:r>
              <a:rPr lang="en-US" altLang="en-US" sz="2400" b="1" i="1" dirty="0">
                <a:solidFill>
                  <a:schemeClr val="bg1"/>
                </a:solidFill>
                <a:effectLst/>
                <a:latin typeface="Arial Narrow" panose="020B0606020202030204" pitchFamily="34" charset="0"/>
              </a:rPr>
              <a:t> der </a:t>
            </a:r>
            <a:r>
              <a:rPr lang="en-US" altLang="en-US" sz="2400" b="1" i="1" dirty="0" err="1">
                <a:solidFill>
                  <a:schemeClr val="bg1"/>
                </a:solidFill>
                <a:effectLst/>
                <a:latin typeface="Arial Narrow" panose="020B0606020202030204" pitchFamily="34" charset="0"/>
              </a:rPr>
              <a:t>Entheiligung</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vgl</a:t>
            </a:r>
            <a:r>
              <a:rPr lang="en-US" altLang="en-US" sz="2400" b="1" i="1" dirty="0">
                <a:solidFill>
                  <a:schemeClr val="bg1"/>
                </a:solidFill>
                <a:effectLst/>
                <a:latin typeface="Arial Narrow" panose="020B0606020202030204" pitchFamily="34" charset="0"/>
              </a:rPr>
              <a:t>. 8,14).</a:t>
            </a:r>
          </a:p>
          <a:p>
            <a:pPr eaLnBrk="1" hangingPunct="1">
              <a:lnSpc>
                <a:spcPct val="90000"/>
              </a:lnSpc>
              <a:buClr>
                <a:srgbClr val="000000"/>
              </a:buClr>
              <a:defRPr/>
            </a:pPr>
            <a:r>
              <a:rPr lang="en-US" altLang="en-US" sz="2400" b="1" i="1" dirty="0">
                <a:solidFill>
                  <a:schemeClr val="bg1"/>
                </a:solidFill>
                <a:effectLst/>
                <a:latin typeface="Arial Narrow" panose="020B0606020202030204" pitchFamily="34" charset="0"/>
              </a:rPr>
              <a:t>Die 1335 </a:t>
            </a:r>
            <a:r>
              <a:rPr lang="en-US" altLang="en-US" sz="2400" b="1" i="1" dirty="0" err="1">
                <a:solidFill>
                  <a:schemeClr val="bg1"/>
                </a:solidFill>
                <a:effectLst/>
                <a:latin typeface="Arial Narrow" panose="020B0606020202030204" pitchFamily="34" charset="0"/>
              </a:rPr>
              <a:t>Tage</a:t>
            </a:r>
            <a:r>
              <a:rPr lang="en-US" altLang="en-US" sz="2400" b="1" i="1" dirty="0">
                <a:solidFill>
                  <a:schemeClr val="bg1"/>
                </a:solidFill>
                <a:effectLst/>
                <a:latin typeface="Arial Narrow" panose="020B0606020202030204" pitchFamily="34" charset="0"/>
              </a:rPr>
              <a:t> (12,12) </a:t>
            </a:r>
            <a:r>
              <a:rPr lang="en-US" altLang="en-US" sz="2400" b="1" i="1" dirty="0" err="1">
                <a:solidFill>
                  <a:schemeClr val="bg1"/>
                </a:solidFill>
                <a:effectLst/>
                <a:latin typeface="Arial Narrow" panose="020B0606020202030204" pitchFamily="34" charset="0"/>
              </a:rPr>
              <a:t>noch</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eine</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weitere</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Korrektur</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diesmal</a:t>
            </a:r>
            <a:r>
              <a:rPr lang="en-US" altLang="en-US" sz="2400" b="1" i="1" dirty="0">
                <a:solidFill>
                  <a:schemeClr val="bg1"/>
                </a:solidFill>
                <a:effectLst/>
                <a:latin typeface="Arial Narrow" panose="020B0606020202030204" pitchFamily="34" charset="0"/>
              </a:rPr>
              <a:t> </a:t>
            </a:r>
            <a:r>
              <a:rPr lang="en-US" altLang="en-US" sz="2400" b="1" i="1" dirty="0" err="1">
                <a:solidFill>
                  <a:schemeClr val="bg1"/>
                </a:solidFill>
                <a:effectLst/>
                <a:latin typeface="Arial Narrow" panose="020B0606020202030204" pitchFamily="34" charset="0"/>
              </a:rPr>
              <a:t>für</a:t>
            </a:r>
            <a:r>
              <a:rPr lang="en-US" altLang="en-US" sz="2400" b="1" i="1" dirty="0">
                <a:solidFill>
                  <a:schemeClr val="bg1"/>
                </a:solidFill>
                <a:effectLst/>
                <a:latin typeface="Arial Narrow" panose="020B0606020202030204" pitchFamily="34" charset="0"/>
              </a:rPr>
              <a:t> die 1290 </a:t>
            </a:r>
            <a:r>
              <a:rPr lang="en-US" altLang="en-US" sz="2400" b="1" i="1" dirty="0" err="1">
                <a:solidFill>
                  <a:schemeClr val="bg1"/>
                </a:solidFill>
                <a:effectLst/>
                <a:latin typeface="Arial Narrow" panose="020B0606020202030204" pitchFamily="34" charset="0"/>
              </a:rPr>
              <a:t>Tage</a:t>
            </a:r>
            <a:r>
              <a:rPr lang="en-US" altLang="en-US" sz="2400" b="1" i="1" dirty="0">
                <a:solidFill>
                  <a:schemeClr val="bg1"/>
                </a:solidFill>
                <a:effectLst/>
                <a:latin typeface="Arial Narrow" panose="020B0606020202030204" pitchFamily="34" charset="0"/>
              </a:rPr>
              <a:t>.</a:t>
            </a:r>
          </a:p>
        </p:txBody>
      </p:sp>
      <p:sp>
        <p:nvSpPr>
          <p:cNvPr id="273413" name="Rectangle 5">
            <a:extLst>
              <a:ext uri="{FF2B5EF4-FFF2-40B4-BE49-F238E27FC236}">
                <a16:creationId xmlns:a16="http://schemas.microsoft.com/office/drawing/2014/main" id="{991A0DA9-1855-484F-B6E3-4164BA513CA7}"/>
              </a:ext>
            </a:extLst>
          </p:cNvPr>
          <p:cNvSpPr>
            <a:spLocks noGrp="1" noChangeArrowheads="1"/>
          </p:cNvSpPr>
          <p:nvPr>
            <p:ph type="body" sz="half" idx="2"/>
          </p:nvPr>
        </p:nvSpPr>
        <p:spPr>
          <a:xfrm>
            <a:off x="4648200" y="1600200"/>
            <a:ext cx="4343400" cy="5029200"/>
          </a:xfrm>
          <a:solidFill>
            <a:srgbClr val="000066"/>
          </a:solidFill>
          <a:ln w="12700">
            <a:solidFill>
              <a:schemeClr val="tx1"/>
            </a:solidFill>
            <a:miter lim="800000"/>
            <a:headEnd/>
            <a:tailEnd/>
          </a:ln>
        </p:spPr>
        <p:txBody>
          <a:bodyPr/>
          <a:lstStyle/>
          <a:p>
            <a:pPr eaLnBrk="1" hangingPunct="1">
              <a:lnSpc>
                <a:spcPct val="90000"/>
              </a:lnSpc>
              <a:buFont typeface="Wingdings" pitchFamily="2" charset="2"/>
              <a:buNone/>
              <a:defRPr/>
            </a:pPr>
            <a:r>
              <a:rPr lang="en-US" altLang="en-US" sz="2800" dirty="0" err="1">
                <a:solidFill>
                  <a:srgbClr val="FFCC66"/>
                </a:solidFill>
                <a:latin typeface="Impact" panose="020B0806030902050204" pitchFamily="34" charset="0"/>
              </a:rPr>
              <a:t>Eschatologische</a:t>
            </a:r>
            <a:r>
              <a:rPr lang="en-US" altLang="en-US" sz="2800" dirty="0">
                <a:solidFill>
                  <a:srgbClr val="FFCC66"/>
                </a:solidFill>
                <a:latin typeface="Impact" panose="020B0806030902050204" pitchFamily="34" charset="0"/>
              </a:rPr>
              <a:t> Sicht</a:t>
            </a:r>
          </a:p>
          <a:p>
            <a:pPr eaLnBrk="1" hangingPunct="1">
              <a:lnSpc>
                <a:spcPct val="90000"/>
              </a:lnSpc>
              <a:defRPr/>
            </a:pPr>
            <a:r>
              <a:rPr lang="en-US" altLang="en-US" sz="2400" i="1" dirty="0">
                <a:latin typeface="Arial Narrow" panose="020B0606020202030204" pitchFamily="34" charset="0"/>
              </a:rPr>
              <a:t>Die “Zeit, </a:t>
            </a:r>
            <a:r>
              <a:rPr lang="en-US" altLang="en-US" sz="2400" i="1" dirty="0" err="1">
                <a:latin typeface="Arial Narrow" panose="020B0606020202030204" pitchFamily="34" charset="0"/>
              </a:rPr>
              <a:t>Zeiten</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halbe</a:t>
            </a:r>
            <a:r>
              <a:rPr lang="en-US" altLang="en-US" sz="2400" i="1" dirty="0">
                <a:latin typeface="Arial Narrow" panose="020B0606020202030204" pitchFamily="34" charset="0"/>
              </a:rPr>
              <a:t> Zeit” </a:t>
            </a:r>
            <a:r>
              <a:rPr lang="en-US" altLang="en-US" sz="2400" i="1" dirty="0" err="1">
                <a:latin typeface="Arial Narrow" panose="020B0606020202030204" pitchFamily="34" charset="0"/>
              </a:rPr>
              <a:t>ist</a:t>
            </a:r>
            <a:r>
              <a:rPr lang="en-US" altLang="en-US" sz="2400" i="1" dirty="0">
                <a:latin typeface="Arial Narrow" panose="020B0606020202030204" pitchFamily="34" charset="0"/>
              </a:rPr>
              <a:t> die Zeit der </a:t>
            </a:r>
            <a:r>
              <a:rPr lang="en-US" altLang="en-US" sz="2400" i="1" dirty="0" err="1">
                <a:latin typeface="Arial Narrow" panose="020B0606020202030204" pitchFamily="34" charset="0"/>
              </a:rPr>
              <a:t>grossen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Bedräng</a:t>
            </a:r>
            <a:r>
              <a:rPr lang="en-US" altLang="en-US" sz="2400" i="1" dirty="0">
                <a:latin typeface="Arial Narrow" panose="020B0606020202030204" pitchFamily="34" charset="0"/>
              </a:rPr>
              <a:t>-nis am Ende der </a:t>
            </a:r>
            <a:r>
              <a:rPr lang="en-US" altLang="en-US" sz="2400" i="1" dirty="0" err="1">
                <a:latin typeface="Arial Narrow" panose="020B0606020202030204" pitchFamily="34" charset="0"/>
              </a:rPr>
              <a:t>Zeiten</a:t>
            </a:r>
            <a:r>
              <a:rPr lang="en-US" altLang="en-US" sz="2400" i="1" dirty="0">
                <a:latin typeface="Arial Narrow" panose="020B0606020202030204" pitchFamily="34" charset="0"/>
              </a:rPr>
              <a:t> (Off 11,2-3; 12,6. 14; 13,5).</a:t>
            </a:r>
          </a:p>
          <a:p>
            <a:pPr eaLnBrk="1" hangingPunct="1">
              <a:lnSpc>
                <a:spcPct val="90000"/>
              </a:lnSpc>
              <a:defRPr/>
            </a:pPr>
            <a:r>
              <a:rPr lang="en-US" altLang="en-US" sz="2400" i="1" dirty="0" err="1">
                <a:latin typeface="Arial Narrow" panose="020B0606020202030204" pitchFamily="34" charset="0"/>
              </a:rPr>
              <a:t>Dispensationalisten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stellen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sie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auch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mit</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zweiten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Hälfte</a:t>
            </a:r>
            <a:r>
              <a:rPr lang="en-US" altLang="en-US" sz="2400" i="1" dirty="0">
                <a:latin typeface="Arial Narrow" panose="020B0606020202030204" pitchFamily="34" charset="0"/>
              </a:rPr>
              <a:t> von Daniels 70. </a:t>
            </a:r>
            <a:r>
              <a:rPr lang="en-US" altLang="en-US" sz="2400" i="1" dirty="0" err="1">
                <a:latin typeface="Arial Narrow" panose="020B0606020202030204" pitchFamily="34" charset="0"/>
              </a:rPr>
              <a:t>Woche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gleich</a:t>
            </a:r>
            <a:r>
              <a:rPr lang="en-US" altLang="en-US" sz="2400" i="1" dirty="0">
                <a:latin typeface="Arial Narrow" panose="020B0606020202030204" pitchFamily="34" charset="0"/>
              </a:rPr>
              <a:t>.</a:t>
            </a:r>
          </a:p>
          <a:p>
            <a:pPr eaLnBrk="1" hangingPunct="1">
              <a:lnSpc>
                <a:spcPct val="90000"/>
              </a:lnSpc>
              <a:defRPr/>
            </a:pPr>
            <a:r>
              <a:rPr lang="en-US" altLang="en-US" sz="2400" i="1" dirty="0">
                <a:latin typeface="Arial Narrow" panose="020B0606020202030204" pitchFamily="34" charset="0"/>
              </a:rPr>
              <a:t>Die 1290 </a:t>
            </a:r>
            <a:r>
              <a:rPr lang="en-US" altLang="en-US" sz="2400" i="1" dirty="0" err="1">
                <a:latin typeface="Arial Narrow" panose="020B0606020202030204" pitchFamily="34" charset="0"/>
              </a:rPr>
              <a:t>Tage</a:t>
            </a:r>
            <a:r>
              <a:rPr lang="en-US" altLang="en-US" sz="2400" i="1" dirty="0">
                <a:latin typeface="Arial Narrow" panose="020B0606020202030204" pitchFamily="34" charset="0"/>
              </a:rPr>
              <a:t> und die 1335 </a:t>
            </a:r>
            <a:r>
              <a:rPr lang="en-US" altLang="en-US" sz="2400" i="1" dirty="0" err="1">
                <a:latin typeface="Arial Narrow" panose="020B0606020202030204" pitchFamily="34" charset="0"/>
              </a:rPr>
              <a:t>Tage</a:t>
            </a:r>
            <a:r>
              <a:rPr lang="en-US" altLang="en-US" sz="2400" i="1" dirty="0">
                <a:latin typeface="Arial Narrow" panose="020B0606020202030204" pitchFamily="34" charset="0"/>
              </a:rPr>
              <a:t> (12,11-12) </a:t>
            </a:r>
            <a:r>
              <a:rPr lang="en-US" altLang="en-US" sz="2400" i="1" dirty="0" err="1">
                <a:latin typeface="Arial Narrow" panose="020B0606020202030204" pitchFamily="34" charset="0"/>
              </a:rPr>
              <a:t>sind</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kryptische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Zahlen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für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welche</a:t>
            </a:r>
            <a:r>
              <a:rPr lang="en-US" altLang="en-US" sz="2400" i="1" dirty="0">
                <a:latin typeface="Arial Narrow" panose="020B0606020202030204" pitchFamily="34" charset="0"/>
              </a:rPr>
              <a:t> es </a:t>
            </a:r>
            <a:r>
              <a:rPr lang="en-US" altLang="en-US" sz="2400" i="1" dirty="0" err="1">
                <a:latin typeface="Arial Narrow" panose="020B0606020202030204" pitchFamily="34" charset="0"/>
              </a:rPr>
              <a:t>keine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befriedigende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Erklärung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gibt</a:t>
            </a:r>
            <a:r>
              <a:rPr lang="en-US" altLang="en-US" sz="2400" i="1" dirty="0">
                <a:latin typeface="Arial Narrow" panose="020B0606020202030204" pitchFamily="34" charset="0"/>
              </a:rPr>
              <a:t>.</a:t>
            </a:r>
          </a:p>
        </p:txBody>
      </p:sp>
      <p:sp>
        <p:nvSpPr>
          <p:cNvPr id="6" name="Slide Number Placeholder 5">
            <a:extLst>
              <a:ext uri="{FF2B5EF4-FFF2-40B4-BE49-F238E27FC236}">
                <a16:creationId xmlns:a16="http://schemas.microsoft.com/office/drawing/2014/main" id="{3BADC7D7-B5A8-284E-9BC7-1C1D357728D7}"/>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158</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3412">
                                            <p:txEl>
                                              <p:pRg st="1" end="1"/>
                                            </p:txEl>
                                          </p:spTgt>
                                        </p:tgtEl>
                                        <p:attrNameLst>
                                          <p:attrName>style.visibility</p:attrName>
                                        </p:attrNameLst>
                                      </p:cBhvr>
                                      <p:to>
                                        <p:strVal val="visible"/>
                                      </p:to>
                                    </p:set>
                                    <p:anim calcmode="lin" valueType="num">
                                      <p:cBhvr additive="base">
                                        <p:cTn id="7" dur="500" fill="hold"/>
                                        <p:tgtEl>
                                          <p:spTgt spid="2734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34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3412">
                                            <p:txEl>
                                              <p:pRg st="2" end="2"/>
                                            </p:txEl>
                                          </p:spTgt>
                                        </p:tgtEl>
                                        <p:attrNameLst>
                                          <p:attrName>style.visibility</p:attrName>
                                        </p:attrNameLst>
                                      </p:cBhvr>
                                      <p:to>
                                        <p:strVal val="visible"/>
                                      </p:to>
                                    </p:set>
                                    <p:anim calcmode="lin" valueType="num">
                                      <p:cBhvr additive="base">
                                        <p:cTn id="13" dur="500" fill="hold"/>
                                        <p:tgtEl>
                                          <p:spTgt spid="2734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34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3412">
                                            <p:txEl>
                                              <p:pRg st="3" end="3"/>
                                            </p:txEl>
                                          </p:spTgt>
                                        </p:tgtEl>
                                        <p:attrNameLst>
                                          <p:attrName>style.visibility</p:attrName>
                                        </p:attrNameLst>
                                      </p:cBhvr>
                                      <p:to>
                                        <p:strVal val="visible"/>
                                      </p:to>
                                    </p:set>
                                    <p:anim calcmode="lin" valueType="num">
                                      <p:cBhvr additive="base">
                                        <p:cTn id="19" dur="500" fill="hold"/>
                                        <p:tgtEl>
                                          <p:spTgt spid="2734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34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3413">
                                            <p:txEl>
                                              <p:pRg st="1" end="1"/>
                                            </p:txEl>
                                          </p:spTgt>
                                        </p:tgtEl>
                                        <p:attrNameLst>
                                          <p:attrName>style.visibility</p:attrName>
                                        </p:attrNameLst>
                                      </p:cBhvr>
                                      <p:to>
                                        <p:strVal val="visible"/>
                                      </p:to>
                                    </p:set>
                                    <p:anim calcmode="lin" valueType="num">
                                      <p:cBhvr additive="base">
                                        <p:cTn id="25" dur="500" fill="hold"/>
                                        <p:tgtEl>
                                          <p:spTgt spid="27341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34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3413">
                                            <p:txEl>
                                              <p:pRg st="2" end="2"/>
                                            </p:txEl>
                                          </p:spTgt>
                                        </p:tgtEl>
                                        <p:attrNameLst>
                                          <p:attrName>style.visibility</p:attrName>
                                        </p:attrNameLst>
                                      </p:cBhvr>
                                      <p:to>
                                        <p:strVal val="visible"/>
                                      </p:to>
                                    </p:set>
                                    <p:anim calcmode="lin" valueType="num">
                                      <p:cBhvr additive="base">
                                        <p:cTn id="31" dur="500" fill="hold"/>
                                        <p:tgtEl>
                                          <p:spTgt spid="27341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34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73413">
                                            <p:txEl>
                                              <p:pRg st="3" end="3"/>
                                            </p:txEl>
                                          </p:spTgt>
                                        </p:tgtEl>
                                        <p:attrNameLst>
                                          <p:attrName>style.visibility</p:attrName>
                                        </p:attrNameLst>
                                      </p:cBhvr>
                                      <p:to>
                                        <p:strVal val="visible"/>
                                      </p:to>
                                    </p:set>
                                    <p:anim calcmode="lin" valueType="num">
                                      <p:cBhvr additive="base">
                                        <p:cTn id="37" dur="500" fill="hold"/>
                                        <p:tgtEl>
                                          <p:spTgt spid="27341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34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ext Box 2">
            <a:extLst>
              <a:ext uri="{FF2B5EF4-FFF2-40B4-BE49-F238E27FC236}">
                <a16:creationId xmlns:a16="http://schemas.microsoft.com/office/drawing/2014/main" id="{E0737055-5377-C04B-A594-EB58CCE13731}"/>
              </a:ext>
            </a:extLst>
          </p:cNvPr>
          <p:cNvSpPr txBox="1">
            <a:spLocks noChangeArrowheads="1"/>
          </p:cNvSpPr>
          <p:nvPr/>
        </p:nvSpPr>
        <p:spPr bwMode="auto">
          <a:xfrm>
            <a:off x="76200" y="914400"/>
            <a:ext cx="1676400" cy="469900"/>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a:solidFill>
                  <a:schemeClr val="accent1"/>
                </a:solidFill>
                <a:latin typeface="Agency FB" panose="020B0503020202020204" pitchFamily="34" charset="77"/>
              </a:rPr>
              <a:t>HORN</a:t>
            </a:r>
          </a:p>
        </p:txBody>
      </p:sp>
      <p:sp>
        <p:nvSpPr>
          <p:cNvPr id="183298" name="Text Box 3">
            <a:extLst>
              <a:ext uri="{FF2B5EF4-FFF2-40B4-BE49-F238E27FC236}">
                <a16:creationId xmlns:a16="http://schemas.microsoft.com/office/drawing/2014/main" id="{1C279FB6-5162-E347-9B9D-5A27DAAB375A}"/>
              </a:ext>
            </a:extLst>
          </p:cNvPr>
          <p:cNvSpPr txBox="1">
            <a:spLocks noChangeArrowheads="1"/>
          </p:cNvSpPr>
          <p:nvPr/>
        </p:nvSpPr>
        <p:spPr bwMode="auto">
          <a:xfrm>
            <a:off x="1905000" y="914400"/>
            <a:ext cx="1828800" cy="469900"/>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dirty="0">
                <a:solidFill>
                  <a:schemeClr val="accent1"/>
                </a:solidFill>
                <a:latin typeface="Agency FB" panose="020B0503020202020204" pitchFamily="34" charset="77"/>
              </a:rPr>
              <a:t>GREUELBILD</a:t>
            </a:r>
          </a:p>
        </p:txBody>
      </p:sp>
      <p:sp>
        <p:nvSpPr>
          <p:cNvPr id="183299" name="Text Box 4">
            <a:extLst>
              <a:ext uri="{FF2B5EF4-FFF2-40B4-BE49-F238E27FC236}">
                <a16:creationId xmlns:a16="http://schemas.microsoft.com/office/drawing/2014/main" id="{8BC3306C-2F69-B14A-9E7D-07FB942C5869}"/>
              </a:ext>
            </a:extLst>
          </p:cNvPr>
          <p:cNvSpPr txBox="1">
            <a:spLocks noChangeArrowheads="1"/>
          </p:cNvSpPr>
          <p:nvPr/>
        </p:nvSpPr>
        <p:spPr bwMode="auto">
          <a:xfrm>
            <a:off x="3886200" y="914400"/>
            <a:ext cx="1600200" cy="461665"/>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dirty="0">
                <a:solidFill>
                  <a:schemeClr val="accent1"/>
                </a:solidFill>
                <a:latin typeface="Agency FB" panose="020B0503020202020204" pitchFamily="34" charset="77"/>
              </a:rPr>
              <a:t>MANN d. BOSH.</a:t>
            </a:r>
          </a:p>
        </p:txBody>
      </p:sp>
      <p:sp>
        <p:nvSpPr>
          <p:cNvPr id="183300" name="Text Box 5">
            <a:extLst>
              <a:ext uri="{FF2B5EF4-FFF2-40B4-BE49-F238E27FC236}">
                <a16:creationId xmlns:a16="http://schemas.microsoft.com/office/drawing/2014/main" id="{BE230173-3146-0348-8E60-93A14AE806F7}"/>
              </a:ext>
            </a:extLst>
          </p:cNvPr>
          <p:cNvSpPr txBox="1">
            <a:spLocks noChangeArrowheads="1"/>
          </p:cNvSpPr>
          <p:nvPr/>
        </p:nvSpPr>
        <p:spPr bwMode="auto">
          <a:xfrm>
            <a:off x="5638800" y="914400"/>
            <a:ext cx="1676400" cy="469900"/>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dirty="0">
                <a:solidFill>
                  <a:schemeClr val="accent1"/>
                </a:solidFill>
                <a:latin typeface="Agency FB" panose="020B0503020202020204" pitchFamily="34" charset="77"/>
              </a:rPr>
              <a:t>ANTI-CHRISTUS</a:t>
            </a:r>
          </a:p>
        </p:txBody>
      </p:sp>
      <p:sp>
        <p:nvSpPr>
          <p:cNvPr id="183301" name="Text Box 6">
            <a:extLst>
              <a:ext uri="{FF2B5EF4-FFF2-40B4-BE49-F238E27FC236}">
                <a16:creationId xmlns:a16="http://schemas.microsoft.com/office/drawing/2014/main" id="{ED1DC356-CDBC-1941-9C75-6291B28A6FCC}"/>
              </a:ext>
            </a:extLst>
          </p:cNvPr>
          <p:cNvSpPr txBox="1">
            <a:spLocks noChangeArrowheads="1"/>
          </p:cNvSpPr>
          <p:nvPr/>
        </p:nvSpPr>
        <p:spPr bwMode="auto">
          <a:xfrm>
            <a:off x="7467600" y="914400"/>
            <a:ext cx="1600200" cy="469900"/>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dirty="0">
                <a:solidFill>
                  <a:schemeClr val="accent1"/>
                </a:solidFill>
                <a:latin typeface="Agency FB" panose="020B0503020202020204" pitchFamily="34" charset="77"/>
              </a:rPr>
              <a:t>TIER</a:t>
            </a:r>
          </a:p>
        </p:txBody>
      </p:sp>
      <p:sp>
        <p:nvSpPr>
          <p:cNvPr id="415751" name="Rectangle 7">
            <a:extLst>
              <a:ext uri="{FF2B5EF4-FFF2-40B4-BE49-F238E27FC236}">
                <a16:creationId xmlns:a16="http://schemas.microsoft.com/office/drawing/2014/main" id="{6462EE28-96B2-F54D-8571-AB669AC6DBE7}"/>
              </a:ext>
            </a:extLst>
          </p:cNvPr>
          <p:cNvSpPr>
            <a:spLocks noGrp="1" noChangeArrowheads="1"/>
          </p:cNvSpPr>
          <p:nvPr>
            <p:ph type="title"/>
          </p:nvPr>
        </p:nvSpPr>
        <p:spPr>
          <a:xfrm>
            <a:off x="76200" y="76200"/>
            <a:ext cx="9067800" cy="838200"/>
          </a:xfrm>
        </p:spPr>
        <p:txBody>
          <a:bodyPr/>
          <a:lstStyle/>
          <a:p>
            <a:pPr eaLnBrk="1" hangingPunct="1">
              <a:defRPr/>
            </a:pPr>
            <a:r>
              <a:rPr lang="en-US" altLang="en-US" dirty="0" err="1">
                <a:solidFill>
                  <a:srgbClr val="FFFF99"/>
                </a:solidFill>
                <a:latin typeface="Showcard Gothic" pitchFamily="82" charset="0"/>
              </a:rPr>
              <a:t>Mögliche</a:t>
            </a:r>
            <a:r>
              <a:rPr lang="en-US" altLang="en-US" dirty="0">
                <a:solidFill>
                  <a:srgbClr val="FFFF99"/>
                </a:solidFill>
                <a:latin typeface="Showcard Gothic" pitchFamily="82" charset="0"/>
              </a:rPr>
              <a:t> </a:t>
            </a:r>
            <a:r>
              <a:rPr lang="en-US" altLang="en-US" dirty="0" err="1">
                <a:solidFill>
                  <a:srgbClr val="FFFF99"/>
                </a:solidFill>
                <a:latin typeface="Showcard Gothic" pitchFamily="82" charset="0"/>
              </a:rPr>
              <a:t>überschneidungen</a:t>
            </a:r>
            <a:endParaRPr lang="en-US" altLang="en-US" dirty="0">
              <a:solidFill>
                <a:srgbClr val="FFFF99"/>
              </a:solidFill>
              <a:latin typeface="Showcard Gothic" pitchFamily="82" charset="0"/>
            </a:endParaRPr>
          </a:p>
        </p:txBody>
      </p:sp>
      <p:sp>
        <p:nvSpPr>
          <p:cNvPr id="415752" name="Text Box 8">
            <a:extLst>
              <a:ext uri="{FF2B5EF4-FFF2-40B4-BE49-F238E27FC236}">
                <a16:creationId xmlns:a16="http://schemas.microsoft.com/office/drawing/2014/main" id="{60870CDB-F546-F343-B4B4-62AB59637556}"/>
              </a:ext>
            </a:extLst>
          </p:cNvPr>
          <p:cNvSpPr txBox="1">
            <a:spLocks noChangeArrowheads="1"/>
          </p:cNvSpPr>
          <p:nvPr/>
        </p:nvSpPr>
        <p:spPr bwMode="auto">
          <a:xfrm>
            <a:off x="76200" y="1905000"/>
            <a:ext cx="1600200" cy="366713"/>
          </a:xfrm>
          <a:prstGeom prst="rect">
            <a:avLst/>
          </a:prstGeom>
          <a:noFill/>
          <a:ln>
            <a:noFill/>
          </a:ln>
          <a:effectLst/>
        </p:spPr>
        <p:txBody>
          <a:bodyPr>
            <a:spAutoFit/>
          </a:bodyPr>
          <a:lstStyle/>
          <a:p>
            <a:pPr eaLnBrk="1" hangingPunct="1">
              <a:spcBef>
                <a:spcPct val="50000"/>
              </a:spcBef>
              <a:defRPr/>
            </a:pPr>
            <a:endParaRPr lang="en-US" altLang="en-US" sz="1800">
              <a:effectLst>
                <a:outerShdw blurRad="38100" dist="38100" dir="2700000" algn="tl">
                  <a:srgbClr val="000000"/>
                </a:outerShdw>
              </a:effectLst>
              <a:latin typeface="Tahoma" panose="020B0604030504040204" pitchFamily="34" charset="0"/>
            </a:endParaRPr>
          </a:p>
        </p:txBody>
      </p:sp>
      <p:sp>
        <p:nvSpPr>
          <p:cNvPr id="415753" name="Text Box 9">
            <a:extLst>
              <a:ext uri="{FF2B5EF4-FFF2-40B4-BE49-F238E27FC236}">
                <a16:creationId xmlns:a16="http://schemas.microsoft.com/office/drawing/2014/main" id="{046A42A6-BDDB-6A4B-9A6B-967DA4377FE8}"/>
              </a:ext>
            </a:extLst>
          </p:cNvPr>
          <p:cNvSpPr txBox="1">
            <a:spLocks noChangeArrowheads="1"/>
          </p:cNvSpPr>
          <p:nvPr/>
        </p:nvSpPr>
        <p:spPr bwMode="auto">
          <a:xfrm>
            <a:off x="76200" y="1447800"/>
            <a:ext cx="1600200" cy="366713"/>
          </a:xfrm>
          <a:prstGeom prst="rect">
            <a:avLst/>
          </a:prstGeom>
          <a:noFill/>
          <a:ln>
            <a:noFill/>
          </a:ln>
          <a:effectLst/>
        </p:spPr>
        <p:txBody>
          <a:bodyPr>
            <a:spAutoFit/>
          </a:bodyPr>
          <a:lstStyle/>
          <a:p>
            <a:pPr eaLnBrk="1" hangingPunct="1">
              <a:spcBef>
                <a:spcPct val="50000"/>
              </a:spcBef>
              <a:defRPr/>
            </a:pPr>
            <a:r>
              <a:rPr lang="en-US" altLang="en-US" sz="1800" b="1" i="1" dirty="0">
                <a:effectLst>
                  <a:outerShdw blurRad="38100" dist="38100" dir="2700000" algn="tl">
                    <a:srgbClr val="000000"/>
                  </a:outerShdw>
                </a:effectLst>
                <a:latin typeface="Arial Narrow" panose="020B0606020202030204" pitchFamily="34" charset="0"/>
              </a:rPr>
              <a:t>Dan 7,8, 24-25</a:t>
            </a:r>
          </a:p>
        </p:txBody>
      </p:sp>
      <p:sp>
        <p:nvSpPr>
          <p:cNvPr id="415754" name="Text Box 10">
            <a:extLst>
              <a:ext uri="{FF2B5EF4-FFF2-40B4-BE49-F238E27FC236}">
                <a16:creationId xmlns:a16="http://schemas.microsoft.com/office/drawing/2014/main" id="{BA7EE6F2-DFDD-824F-A8E5-06D220E74DD8}"/>
              </a:ext>
            </a:extLst>
          </p:cNvPr>
          <p:cNvSpPr txBox="1">
            <a:spLocks noChangeArrowheads="1"/>
          </p:cNvSpPr>
          <p:nvPr/>
        </p:nvSpPr>
        <p:spPr bwMode="auto">
          <a:xfrm>
            <a:off x="1828800" y="1447800"/>
            <a:ext cx="2057400" cy="646331"/>
          </a:xfrm>
          <a:prstGeom prst="rect">
            <a:avLst/>
          </a:prstGeom>
          <a:noFill/>
          <a:ln>
            <a:noFill/>
          </a:ln>
          <a:effectLst/>
        </p:spPr>
        <p:txBody>
          <a:bodyPr>
            <a:spAutoFit/>
          </a:bodyPr>
          <a:lstStyle/>
          <a:p>
            <a:pPr eaLnBrk="1" hangingPunct="1">
              <a:spcBef>
                <a:spcPct val="50000"/>
              </a:spcBef>
              <a:defRPr/>
            </a:pPr>
            <a:r>
              <a:rPr lang="en-US" altLang="en-US" sz="1800" b="1" i="1" dirty="0">
                <a:effectLst>
                  <a:outerShdw blurRad="38100" dist="38100" dir="2700000" algn="tl">
                    <a:srgbClr val="000000"/>
                  </a:outerShdw>
                </a:effectLst>
                <a:latin typeface="Arial Narrow" panose="020B0606020202030204" pitchFamily="34" charset="0"/>
              </a:rPr>
              <a:t>Dan 11,31; 12,1a; Mat 24,15; Mk 13,14</a:t>
            </a:r>
          </a:p>
        </p:txBody>
      </p:sp>
      <p:sp>
        <p:nvSpPr>
          <p:cNvPr id="415755" name="Text Box 11">
            <a:extLst>
              <a:ext uri="{FF2B5EF4-FFF2-40B4-BE49-F238E27FC236}">
                <a16:creationId xmlns:a16="http://schemas.microsoft.com/office/drawing/2014/main" id="{499489A4-3B17-2C4D-B853-A4FB2D7F05F8}"/>
              </a:ext>
            </a:extLst>
          </p:cNvPr>
          <p:cNvSpPr txBox="1">
            <a:spLocks noChangeArrowheads="1"/>
          </p:cNvSpPr>
          <p:nvPr/>
        </p:nvSpPr>
        <p:spPr bwMode="auto">
          <a:xfrm>
            <a:off x="3886200" y="1447800"/>
            <a:ext cx="1524000" cy="641350"/>
          </a:xfrm>
          <a:prstGeom prst="rect">
            <a:avLst/>
          </a:prstGeom>
          <a:noFill/>
          <a:ln>
            <a:noFill/>
          </a:ln>
          <a:effectLst/>
        </p:spPr>
        <p:txBody>
          <a:bodyPr>
            <a:spAutoFit/>
          </a:bodyPr>
          <a:lstStyle/>
          <a:p>
            <a:pPr eaLnBrk="1" hangingPunct="1">
              <a:spcBef>
                <a:spcPct val="50000"/>
              </a:spcBef>
              <a:defRPr/>
            </a:pPr>
            <a:r>
              <a:rPr lang="en-US" altLang="en-US" sz="1800" b="1" i="1" dirty="0">
                <a:effectLst>
                  <a:outerShdw blurRad="38100" dist="38100" dir="2700000" algn="tl">
                    <a:srgbClr val="000000"/>
                  </a:outerShdw>
                </a:effectLst>
                <a:latin typeface="Arial Narrow" panose="020B0606020202030204" pitchFamily="34" charset="0"/>
              </a:rPr>
              <a:t>2Thes 2,3-4. 9-10a</a:t>
            </a:r>
          </a:p>
        </p:txBody>
      </p:sp>
      <p:sp>
        <p:nvSpPr>
          <p:cNvPr id="415756" name="Text Box 12">
            <a:extLst>
              <a:ext uri="{FF2B5EF4-FFF2-40B4-BE49-F238E27FC236}">
                <a16:creationId xmlns:a16="http://schemas.microsoft.com/office/drawing/2014/main" id="{6AF35AFD-F861-4542-BE24-D14F5A91DA4A}"/>
              </a:ext>
            </a:extLst>
          </p:cNvPr>
          <p:cNvSpPr txBox="1">
            <a:spLocks noChangeArrowheads="1"/>
          </p:cNvSpPr>
          <p:nvPr/>
        </p:nvSpPr>
        <p:spPr bwMode="auto">
          <a:xfrm>
            <a:off x="5638800" y="1447800"/>
            <a:ext cx="1676400" cy="641350"/>
          </a:xfrm>
          <a:prstGeom prst="rect">
            <a:avLst/>
          </a:prstGeom>
          <a:noFill/>
          <a:ln>
            <a:noFill/>
          </a:ln>
          <a:effectLst/>
        </p:spPr>
        <p:txBody>
          <a:bodyPr>
            <a:spAutoFit/>
          </a:bodyPr>
          <a:lstStyle/>
          <a:p>
            <a:pPr eaLnBrk="1" hangingPunct="1">
              <a:spcBef>
                <a:spcPct val="50000"/>
              </a:spcBef>
              <a:defRPr/>
            </a:pPr>
            <a:r>
              <a:rPr lang="en-US" altLang="en-US" sz="1800" b="1" i="1" dirty="0">
                <a:effectLst>
                  <a:outerShdw blurRad="38100" dist="38100" dir="2700000" algn="tl">
                    <a:srgbClr val="000000"/>
                  </a:outerShdw>
                </a:effectLst>
                <a:latin typeface="Arial Narrow" panose="020B0606020202030204" pitchFamily="34" charset="0"/>
              </a:rPr>
              <a:t>1Joh 2,22; 4,3; 2Joh 7</a:t>
            </a:r>
          </a:p>
        </p:txBody>
      </p:sp>
      <p:sp>
        <p:nvSpPr>
          <p:cNvPr id="415757" name="Text Box 13">
            <a:extLst>
              <a:ext uri="{FF2B5EF4-FFF2-40B4-BE49-F238E27FC236}">
                <a16:creationId xmlns:a16="http://schemas.microsoft.com/office/drawing/2014/main" id="{95C9C75B-EE4C-6B49-A620-D2A362822436}"/>
              </a:ext>
            </a:extLst>
          </p:cNvPr>
          <p:cNvSpPr txBox="1">
            <a:spLocks noChangeArrowheads="1"/>
          </p:cNvSpPr>
          <p:nvPr/>
        </p:nvSpPr>
        <p:spPr bwMode="auto">
          <a:xfrm>
            <a:off x="7467600" y="1447800"/>
            <a:ext cx="1676400" cy="369332"/>
          </a:xfrm>
          <a:prstGeom prst="rect">
            <a:avLst/>
          </a:prstGeom>
          <a:noFill/>
          <a:ln>
            <a:noFill/>
          </a:ln>
          <a:effectLst/>
        </p:spPr>
        <p:txBody>
          <a:bodyPr wrap="square">
            <a:spAutoFit/>
          </a:bodyPr>
          <a:lstStyle/>
          <a:p>
            <a:pPr eaLnBrk="1" hangingPunct="1">
              <a:spcBef>
                <a:spcPct val="50000"/>
              </a:spcBef>
              <a:defRPr/>
            </a:pPr>
            <a:r>
              <a:rPr lang="en-US" altLang="en-US" sz="1800" b="1" i="1" dirty="0">
                <a:effectLst>
                  <a:outerShdw blurRad="38100" dist="38100" dir="2700000" algn="tl">
                    <a:srgbClr val="000000"/>
                  </a:outerShdw>
                </a:effectLst>
                <a:latin typeface="Arial Narrow" panose="020B0606020202030204" pitchFamily="34" charset="0"/>
              </a:rPr>
              <a:t>Off 13,5-8. 11-17</a:t>
            </a:r>
          </a:p>
        </p:txBody>
      </p:sp>
      <p:sp>
        <p:nvSpPr>
          <p:cNvPr id="415758" name="Text Box 14">
            <a:extLst>
              <a:ext uri="{FF2B5EF4-FFF2-40B4-BE49-F238E27FC236}">
                <a16:creationId xmlns:a16="http://schemas.microsoft.com/office/drawing/2014/main" id="{A7C552B5-9F81-3843-B028-F30957454E5D}"/>
              </a:ext>
            </a:extLst>
          </p:cNvPr>
          <p:cNvSpPr txBox="1">
            <a:spLocks noChangeArrowheads="1"/>
          </p:cNvSpPr>
          <p:nvPr/>
        </p:nvSpPr>
        <p:spPr bwMode="auto">
          <a:xfrm>
            <a:off x="76200" y="2057400"/>
            <a:ext cx="1676400" cy="4708981"/>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000" b="1" dirty="0" err="1">
                <a:solidFill>
                  <a:srgbClr val="FFFF00"/>
                </a:solidFill>
                <a:latin typeface="Arial Narrow" panose="020B0604020202020204" pitchFamily="34" charset="0"/>
              </a:rPr>
              <a:t>Arroganz</a:t>
            </a:r>
            <a:endParaRPr lang="en-US" altLang="en-US" sz="2000" b="1" dirty="0">
              <a:solidFill>
                <a:srgbClr val="FFFF00"/>
              </a:solidFill>
              <a:latin typeface="Arial Narrow" panose="020B0604020202020204" pitchFamily="34" charset="0"/>
            </a:endParaRPr>
          </a:p>
          <a:p>
            <a:pPr eaLnBrk="1" hangingPunct="1">
              <a:spcBef>
                <a:spcPct val="50000"/>
              </a:spcBef>
              <a:buClrTx/>
              <a:buSzTx/>
              <a:buFontTx/>
              <a:buNone/>
            </a:pPr>
            <a:endParaRPr lang="en-US" altLang="en-US" sz="1400" b="1" dirty="0">
              <a:solidFill>
                <a:srgbClr val="FFFF00"/>
              </a:solidFill>
              <a:latin typeface="Arial Narrow" panose="020B0604020202020204" pitchFamily="34" charset="0"/>
            </a:endParaRPr>
          </a:p>
          <a:p>
            <a:pPr eaLnBrk="1" hangingPunct="1">
              <a:spcBef>
                <a:spcPct val="50000"/>
              </a:spcBef>
              <a:buClrTx/>
              <a:buSzTx/>
              <a:buFontTx/>
              <a:buNone/>
            </a:pPr>
            <a:r>
              <a:rPr lang="en-US" altLang="en-US" sz="2000" b="1" dirty="0" err="1">
                <a:solidFill>
                  <a:srgbClr val="FF3300"/>
                </a:solidFill>
                <a:latin typeface="Arial Narrow" panose="020B0604020202020204" pitchFamily="34" charset="0"/>
              </a:rPr>
              <a:t>Lästert</a:t>
            </a:r>
            <a:r>
              <a:rPr lang="en-US" altLang="en-US" sz="2000" b="1" dirty="0">
                <a:solidFill>
                  <a:srgbClr val="FF3300"/>
                </a:solidFill>
                <a:latin typeface="Arial Narrow" panose="020B0604020202020204" pitchFamily="34" charset="0"/>
              </a:rPr>
              <a:t> Gott</a:t>
            </a:r>
          </a:p>
          <a:p>
            <a:pPr eaLnBrk="1" hangingPunct="1">
              <a:spcBef>
                <a:spcPct val="50000"/>
              </a:spcBef>
              <a:buClrTx/>
              <a:buSzTx/>
              <a:buFontTx/>
              <a:buNone/>
            </a:pPr>
            <a:endParaRPr lang="en-US" altLang="en-US" sz="1800" b="1" dirty="0">
              <a:solidFill>
                <a:srgbClr val="FF0000"/>
              </a:solidFill>
              <a:latin typeface="Arial Narrow" panose="020B0604020202020204" pitchFamily="34" charset="0"/>
            </a:endParaRPr>
          </a:p>
          <a:p>
            <a:pPr eaLnBrk="1" hangingPunct="1">
              <a:spcBef>
                <a:spcPct val="50000"/>
              </a:spcBef>
              <a:buClrTx/>
              <a:buSzTx/>
              <a:buFontTx/>
              <a:buNone/>
            </a:pPr>
            <a:endParaRPr lang="en-US" altLang="en-US" sz="2800" b="1" dirty="0">
              <a:latin typeface="Arial Narrow" panose="020B0604020202020204" pitchFamily="34" charset="0"/>
            </a:endParaRPr>
          </a:p>
          <a:p>
            <a:pPr eaLnBrk="1" hangingPunct="1">
              <a:spcBef>
                <a:spcPct val="50000"/>
              </a:spcBef>
              <a:buClrTx/>
              <a:buSzTx/>
              <a:buFontTx/>
              <a:buNone/>
            </a:pPr>
            <a:r>
              <a:rPr lang="en-US" altLang="en-US" sz="2000" b="1" dirty="0" err="1">
                <a:latin typeface="Arial Narrow" panose="020B0604020202020204" pitchFamily="34" charset="0"/>
              </a:rPr>
              <a:t>Verfolgt</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Gottes</a:t>
            </a:r>
            <a:r>
              <a:rPr lang="en-US" altLang="en-US" sz="2000" b="1" dirty="0">
                <a:latin typeface="Arial Narrow" panose="020B0604020202020204" pitchFamily="34" charset="0"/>
              </a:rPr>
              <a:t> Volk</a:t>
            </a:r>
          </a:p>
          <a:p>
            <a:pPr eaLnBrk="1" hangingPunct="1">
              <a:spcBef>
                <a:spcPct val="50000"/>
              </a:spcBef>
              <a:buClrTx/>
              <a:buSzTx/>
              <a:buFontTx/>
              <a:buNone/>
            </a:pPr>
            <a:endParaRPr lang="en-US" altLang="en-US" sz="2000" b="1" dirty="0">
              <a:latin typeface="Arial Narrow" panose="020B0604020202020204" pitchFamily="34" charset="0"/>
            </a:endParaRPr>
          </a:p>
          <a:p>
            <a:pPr eaLnBrk="1" hangingPunct="1">
              <a:spcBef>
                <a:spcPct val="50000"/>
              </a:spcBef>
              <a:buClrTx/>
              <a:buSzTx/>
              <a:buFontTx/>
              <a:buNone/>
            </a:pPr>
            <a:r>
              <a:rPr lang="en-US" altLang="en-US" sz="2000" b="1" dirty="0">
                <a:solidFill>
                  <a:srgbClr val="FF00FF"/>
                </a:solidFill>
                <a:latin typeface="Arial Narrow" panose="020B0604020202020204" pitchFamily="34" charset="0"/>
              </a:rPr>
              <a:t>Aggression</a:t>
            </a:r>
          </a:p>
          <a:p>
            <a:pPr eaLnBrk="1" hangingPunct="1">
              <a:spcBef>
                <a:spcPct val="50000"/>
              </a:spcBef>
              <a:buClrTx/>
              <a:buSzTx/>
              <a:buFontTx/>
              <a:buNone/>
            </a:pPr>
            <a:r>
              <a:rPr lang="en-US" altLang="en-US" sz="2000" b="1" dirty="0">
                <a:solidFill>
                  <a:srgbClr val="FF9900"/>
                </a:solidFill>
                <a:latin typeface="Arial Narrow" panose="020B0604020202020204" pitchFamily="34" charset="0"/>
              </a:rPr>
              <a:t>Zeit, </a:t>
            </a:r>
            <a:r>
              <a:rPr lang="en-US" altLang="en-US" sz="2000" b="1" dirty="0" err="1">
                <a:solidFill>
                  <a:srgbClr val="FF9900"/>
                </a:solidFill>
                <a:latin typeface="Arial Narrow" panose="020B0604020202020204" pitchFamily="34" charset="0"/>
              </a:rPr>
              <a:t>Zeiten</a:t>
            </a:r>
            <a:r>
              <a:rPr lang="en-US" altLang="en-US" sz="2000" b="1" dirty="0">
                <a:solidFill>
                  <a:srgbClr val="FF9900"/>
                </a:solidFill>
                <a:latin typeface="Arial Narrow" panose="020B0604020202020204" pitchFamily="34" charset="0"/>
              </a:rPr>
              <a:t> &amp; ½ Zeit</a:t>
            </a:r>
          </a:p>
        </p:txBody>
      </p:sp>
      <p:sp>
        <p:nvSpPr>
          <p:cNvPr id="415759" name="Text Box 15">
            <a:extLst>
              <a:ext uri="{FF2B5EF4-FFF2-40B4-BE49-F238E27FC236}">
                <a16:creationId xmlns:a16="http://schemas.microsoft.com/office/drawing/2014/main" id="{8809529E-4EF0-4644-A780-DABD4E03FED3}"/>
              </a:ext>
            </a:extLst>
          </p:cNvPr>
          <p:cNvSpPr txBox="1">
            <a:spLocks noChangeArrowheads="1"/>
          </p:cNvSpPr>
          <p:nvPr/>
        </p:nvSpPr>
        <p:spPr bwMode="auto">
          <a:xfrm>
            <a:off x="1905000" y="2057400"/>
            <a:ext cx="1828800" cy="4739759"/>
          </a:xfrm>
          <a:prstGeom prst="rect">
            <a:avLst/>
          </a:prstGeom>
          <a:solidFill>
            <a:srgbClr val="000000"/>
          </a:solidFill>
          <a:ln w="12700">
            <a:solidFill>
              <a:schemeClr val="tx1"/>
            </a:solidFill>
            <a:miter lim="800000"/>
            <a:headEnd/>
            <a:tailEnd/>
          </a:ln>
          <a:effectLst/>
        </p:spPr>
        <p:txBody>
          <a:bodyPr>
            <a:spAutoFit/>
          </a:bodyPr>
          <a:lstStyle/>
          <a:p>
            <a:pPr eaLnBrk="1" hangingPunct="1">
              <a:spcBef>
                <a:spcPct val="50000"/>
              </a:spcBef>
              <a:defRPr/>
            </a:pPr>
            <a:endParaRPr lang="en-US" altLang="en-US" sz="2000" b="1" dirty="0">
              <a:effectLst>
                <a:outerShdw blurRad="38100" dist="38100" dir="2700000" algn="tl">
                  <a:srgbClr val="8C0000"/>
                </a:outerShdw>
              </a:effectLst>
              <a:latin typeface="Comic Sans MS" panose="030F0702030302020204" pitchFamily="66" charset="0"/>
            </a:endParaRPr>
          </a:p>
          <a:p>
            <a:pPr eaLnBrk="1" hangingPunct="1">
              <a:spcBef>
                <a:spcPct val="50000"/>
              </a:spcBef>
              <a:defRPr/>
            </a:pPr>
            <a:endParaRPr lang="en-US" altLang="en-US" sz="1400" b="1" dirty="0">
              <a:effectLst>
                <a:outerShdw blurRad="38100" dist="38100" dir="2700000" algn="tl">
                  <a:srgbClr val="8C0000"/>
                </a:outerShdw>
              </a:effectLst>
              <a:latin typeface="Arial Narrow" panose="020B0606020202030204" pitchFamily="34" charset="0"/>
            </a:endParaRPr>
          </a:p>
          <a:p>
            <a:pPr eaLnBrk="1" hangingPunct="1">
              <a:spcBef>
                <a:spcPct val="50000"/>
              </a:spcBef>
              <a:defRPr/>
            </a:pPr>
            <a:r>
              <a:rPr lang="en-US" altLang="en-US" sz="2000" b="1" dirty="0" err="1">
                <a:solidFill>
                  <a:srgbClr val="FF3300"/>
                </a:solidFill>
                <a:latin typeface="Arial Narrow" panose="020B0606020202030204" pitchFamily="34" charset="0"/>
              </a:rPr>
              <a:t>Steht</a:t>
            </a:r>
            <a:r>
              <a:rPr lang="en-US" altLang="en-US" sz="2000" b="1" dirty="0">
                <a:solidFill>
                  <a:srgbClr val="FF3300"/>
                </a:solidFill>
                <a:latin typeface="Arial Narrow" panose="020B0606020202030204" pitchFamily="34" charset="0"/>
              </a:rPr>
              <a:t> </a:t>
            </a:r>
            <a:r>
              <a:rPr lang="en-US" altLang="en-US" sz="2000" b="1" dirty="0" err="1">
                <a:solidFill>
                  <a:srgbClr val="FF3300"/>
                </a:solidFill>
                <a:latin typeface="Arial Narrow" panose="020B0606020202030204" pitchFamily="34" charset="0"/>
              </a:rPr>
              <a:t>im</a:t>
            </a:r>
            <a:r>
              <a:rPr lang="en-US" altLang="en-US" sz="2000" b="1" dirty="0">
                <a:solidFill>
                  <a:srgbClr val="FF3300"/>
                </a:solidFill>
                <a:latin typeface="Arial Narrow" panose="020B0606020202030204" pitchFamily="34" charset="0"/>
              </a:rPr>
              <a:t> Heilig-tum</a:t>
            </a:r>
          </a:p>
          <a:p>
            <a:pPr eaLnBrk="1" hangingPunct="1">
              <a:spcBef>
                <a:spcPct val="50000"/>
              </a:spcBef>
              <a:defRPr/>
            </a:pPr>
            <a:r>
              <a:rPr lang="en-US" altLang="en-US" sz="2000" b="1" dirty="0" err="1">
                <a:solidFill>
                  <a:srgbClr val="669900"/>
                </a:solidFill>
                <a:latin typeface="Arial Narrow" panose="020B0606020202030204" pitchFamily="34" charset="0"/>
              </a:rPr>
              <a:t>Vollbringt</a:t>
            </a:r>
            <a:r>
              <a:rPr lang="en-US" altLang="en-US" sz="2000" b="1" dirty="0">
                <a:solidFill>
                  <a:srgbClr val="669900"/>
                </a:solidFill>
                <a:latin typeface="Arial Narrow" panose="020B0606020202030204" pitchFamily="34" charset="0"/>
              </a:rPr>
              <a:t> </a:t>
            </a:r>
            <a:r>
              <a:rPr lang="en-US" altLang="en-US" sz="2000" b="1" dirty="0" err="1">
                <a:solidFill>
                  <a:srgbClr val="669900"/>
                </a:solidFill>
                <a:latin typeface="Arial Narrow" panose="020B0606020202030204" pitchFamily="34" charset="0"/>
              </a:rPr>
              <a:t>Zeichen</a:t>
            </a:r>
            <a:endParaRPr lang="en-US" altLang="en-US" sz="2000" b="1" dirty="0">
              <a:solidFill>
                <a:srgbClr val="669900"/>
              </a:solidFill>
              <a:latin typeface="Arial Narrow" panose="020B0606020202030204" pitchFamily="34" charset="0"/>
            </a:endParaRPr>
          </a:p>
          <a:p>
            <a:pPr eaLnBrk="1" hangingPunct="1">
              <a:spcBef>
                <a:spcPct val="50000"/>
              </a:spcBef>
              <a:defRPr/>
            </a:pPr>
            <a:r>
              <a:rPr lang="en-US" altLang="en-US" sz="2000" b="1" dirty="0" err="1">
                <a:latin typeface="Arial Narrow" panose="020B0606020202030204" pitchFamily="34" charset="0"/>
              </a:rPr>
              <a:t>Verfolgt</a:t>
            </a:r>
            <a:r>
              <a:rPr lang="en-US" altLang="en-US" sz="2000" b="1" dirty="0">
                <a:latin typeface="Arial Narrow" panose="020B0606020202030204" pitchFamily="34" charset="0"/>
              </a:rPr>
              <a:t> </a:t>
            </a:r>
            <a:r>
              <a:rPr lang="en-US" altLang="en-US" sz="2000" b="1" dirty="0" err="1">
                <a:latin typeface="Arial Narrow" panose="020B0606020202030204" pitchFamily="34" charset="0"/>
              </a:rPr>
              <a:t>Gottes</a:t>
            </a:r>
            <a:r>
              <a:rPr lang="en-US" altLang="en-US" sz="2000" b="1" dirty="0">
                <a:latin typeface="Arial Narrow" panose="020B0606020202030204" pitchFamily="34" charset="0"/>
              </a:rPr>
              <a:t> Volk</a:t>
            </a:r>
          </a:p>
          <a:p>
            <a:pPr eaLnBrk="1" hangingPunct="1">
              <a:spcBef>
                <a:spcPct val="50000"/>
              </a:spcBef>
              <a:defRPr/>
            </a:pPr>
            <a:r>
              <a:rPr lang="en-US" altLang="en-US" sz="2000" b="1" dirty="0" err="1">
                <a:solidFill>
                  <a:srgbClr val="00FFFF"/>
                </a:solidFill>
                <a:latin typeface="Arial Narrow" panose="020B0606020202030204" pitchFamily="34" charset="0"/>
              </a:rPr>
              <a:t>Erz-Täuscher</a:t>
            </a:r>
            <a:endParaRPr lang="en-US" altLang="en-US" sz="2000" b="1" dirty="0">
              <a:solidFill>
                <a:srgbClr val="00FFFF"/>
              </a:solidFill>
              <a:latin typeface="Arial Narrow" panose="020B0606020202030204" pitchFamily="34" charset="0"/>
            </a:endParaRPr>
          </a:p>
          <a:p>
            <a:pPr eaLnBrk="1" hangingPunct="1">
              <a:spcBef>
                <a:spcPct val="50000"/>
              </a:spcBef>
              <a:defRPr/>
            </a:pPr>
            <a:endParaRPr lang="en-US" altLang="en-US" sz="2000" b="1" dirty="0">
              <a:solidFill>
                <a:srgbClr val="00FFFF"/>
              </a:solidFill>
              <a:effectLst>
                <a:outerShdw blurRad="38100" dist="38100" dir="2700000" algn="tl">
                  <a:srgbClr val="FFFFFF"/>
                </a:outerShdw>
              </a:effectLst>
              <a:latin typeface="Comic Sans MS" panose="030F0702030302020204" pitchFamily="66" charset="0"/>
            </a:endParaRPr>
          </a:p>
          <a:p>
            <a:pPr eaLnBrk="1" hangingPunct="1">
              <a:spcBef>
                <a:spcPct val="50000"/>
              </a:spcBef>
              <a:defRPr/>
            </a:pPr>
            <a:endParaRPr lang="en-US" altLang="en-US" sz="1400" b="1" dirty="0">
              <a:effectLst>
                <a:outerShdw blurRad="38100" dist="38100" dir="2700000" algn="tl">
                  <a:srgbClr val="8C0000"/>
                </a:outerShdw>
              </a:effectLst>
              <a:latin typeface="Comic Sans MS" panose="030F0702030302020204" pitchFamily="66" charset="0"/>
            </a:endParaRPr>
          </a:p>
          <a:p>
            <a:pPr eaLnBrk="1" hangingPunct="1">
              <a:spcBef>
                <a:spcPct val="50000"/>
              </a:spcBef>
              <a:defRPr/>
            </a:pPr>
            <a:endParaRPr lang="en-US" altLang="en-US" sz="2000" b="1" dirty="0">
              <a:effectLst>
                <a:outerShdw blurRad="38100" dist="38100" dir="2700000" algn="tl">
                  <a:srgbClr val="8C0000"/>
                </a:outerShdw>
              </a:effectLst>
              <a:latin typeface="Comic Sans MS" panose="030F0702030302020204" pitchFamily="66" charset="0"/>
            </a:endParaRPr>
          </a:p>
        </p:txBody>
      </p:sp>
      <p:sp>
        <p:nvSpPr>
          <p:cNvPr id="415760" name="Text Box 16">
            <a:extLst>
              <a:ext uri="{FF2B5EF4-FFF2-40B4-BE49-F238E27FC236}">
                <a16:creationId xmlns:a16="http://schemas.microsoft.com/office/drawing/2014/main" id="{5C81F6DC-E9A7-EF48-8DF3-AB539D6E0203}"/>
              </a:ext>
            </a:extLst>
          </p:cNvPr>
          <p:cNvSpPr txBox="1">
            <a:spLocks noChangeArrowheads="1"/>
          </p:cNvSpPr>
          <p:nvPr/>
        </p:nvSpPr>
        <p:spPr bwMode="auto">
          <a:xfrm>
            <a:off x="3886200" y="2057400"/>
            <a:ext cx="1600200" cy="4739759"/>
          </a:xfrm>
          <a:prstGeom prst="rect">
            <a:avLst/>
          </a:prstGeom>
          <a:solidFill>
            <a:srgbClr val="000000"/>
          </a:solidFill>
          <a:ln w="12700">
            <a:solidFill>
              <a:schemeClr val="tx1"/>
            </a:solidFill>
            <a:miter lim="800000"/>
            <a:headEnd/>
            <a:tailEnd/>
          </a:ln>
          <a:effectLst/>
        </p:spPr>
        <p:txBody>
          <a:bodyPr>
            <a:spAutoFit/>
          </a:bodyPr>
          <a:lstStyle/>
          <a:p>
            <a:pPr eaLnBrk="1" hangingPunct="1">
              <a:spcBef>
                <a:spcPct val="50000"/>
              </a:spcBef>
              <a:defRPr/>
            </a:pPr>
            <a:r>
              <a:rPr lang="en-US" altLang="en-US" sz="2000" b="1" dirty="0" err="1">
                <a:solidFill>
                  <a:srgbClr val="FFFF00"/>
                </a:solidFill>
                <a:latin typeface="Arial Narrow" panose="020B0606020202030204" pitchFamily="34" charset="0"/>
              </a:rPr>
              <a:t>Beansprucht</a:t>
            </a:r>
            <a:r>
              <a:rPr lang="en-US" altLang="en-US" sz="2000" b="1" dirty="0">
                <a:solidFill>
                  <a:srgbClr val="FFFF00"/>
                </a:solidFill>
                <a:latin typeface="Arial Narrow" panose="020B0606020202030204" pitchFamily="34" charset="0"/>
              </a:rPr>
              <a:t> Gott </a:t>
            </a:r>
            <a:r>
              <a:rPr lang="en-US" altLang="en-US" sz="2000" b="1" dirty="0" err="1">
                <a:solidFill>
                  <a:srgbClr val="FFFF00"/>
                </a:solidFill>
                <a:latin typeface="Arial Narrow" panose="020B0606020202030204" pitchFamily="34" charset="0"/>
              </a:rPr>
              <a:t>zu</a:t>
            </a:r>
            <a:r>
              <a:rPr lang="en-US" altLang="en-US" sz="2000" b="1" dirty="0">
                <a:solidFill>
                  <a:srgbClr val="FFFF00"/>
                </a:solidFill>
                <a:latin typeface="Arial Narrow" panose="020B0606020202030204" pitchFamily="34" charset="0"/>
              </a:rPr>
              <a:t> sein</a:t>
            </a:r>
          </a:p>
          <a:p>
            <a:pPr eaLnBrk="1" hangingPunct="1">
              <a:spcBef>
                <a:spcPct val="50000"/>
              </a:spcBef>
              <a:defRPr/>
            </a:pPr>
            <a:r>
              <a:rPr lang="en-US" altLang="en-US" sz="2000" b="1" dirty="0" err="1">
                <a:solidFill>
                  <a:srgbClr val="FF3300"/>
                </a:solidFill>
                <a:latin typeface="Arial Narrow" panose="020B0606020202030204" pitchFamily="34" charset="0"/>
              </a:rPr>
              <a:t>Sitzt</a:t>
            </a:r>
            <a:r>
              <a:rPr lang="en-US" altLang="en-US" sz="2000" b="1" dirty="0">
                <a:solidFill>
                  <a:srgbClr val="FF3300"/>
                </a:solidFill>
                <a:latin typeface="Arial Narrow" panose="020B0606020202030204" pitchFamily="34" charset="0"/>
              </a:rPr>
              <a:t> in </a:t>
            </a:r>
            <a:r>
              <a:rPr lang="en-US" altLang="en-US" sz="2000" b="1" dirty="0" err="1">
                <a:solidFill>
                  <a:srgbClr val="FF3300"/>
                </a:solidFill>
                <a:latin typeface="Arial Narrow" panose="020B0606020202030204" pitchFamily="34" charset="0"/>
              </a:rPr>
              <a:t>Gottes</a:t>
            </a:r>
            <a:r>
              <a:rPr lang="en-US" altLang="en-US" sz="2000" b="1" dirty="0">
                <a:solidFill>
                  <a:srgbClr val="FF3300"/>
                </a:solidFill>
                <a:latin typeface="Arial Narrow" panose="020B0606020202030204" pitchFamily="34" charset="0"/>
              </a:rPr>
              <a:t> </a:t>
            </a:r>
            <a:r>
              <a:rPr lang="en-US" altLang="en-US" sz="2000" b="1" dirty="0" err="1">
                <a:solidFill>
                  <a:srgbClr val="FF3300"/>
                </a:solidFill>
                <a:latin typeface="Arial Narrow" panose="020B0606020202030204" pitchFamily="34" charset="0"/>
              </a:rPr>
              <a:t>Tempel</a:t>
            </a:r>
            <a:endParaRPr lang="en-US" altLang="en-US" sz="2000" b="1" dirty="0">
              <a:solidFill>
                <a:srgbClr val="FF3300"/>
              </a:solidFill>
              <a:latin typeface="Arial Narrow" panose="020B0606020202030204" pitchFamily="34" charset="0"/>
            </a:endParaRPr>
          </a:p>
          <a:p>
            <a:pPr eaLnBrk="1" hangingPunct="1">
              <a:spcBef>
                <a:spcPct val="50000"/>
              </a:spcBef>
              <a:defRPr/>
            </a:pPr>
            <a:r>
              <a:rPr lang="en-US" altLang="en-US" sz="2000" b="1" dirty="0" err="1">
                <a:solidFill>
                  <a:srgbClr val="669900"/>
                </a:solidFill>
                <a:latin typeface="Arial Narrow" panose="020B0606020202030204" pitchFamily="34" charset="0"/>
              </a:rPr>
              <a:t>Vollbringt</a:t>
            </a:r>
            <a:r>
              <a:rPr lang="en-US" altLang="en-US" sz="2000" b="1" dirty="0">
                <a:solidFill>
                  <a:srgbClr val="669900"/>
                </a:solidFill>
                <a:latin typeface="Arial Narrow" panose="020B0606020202030204" pitchFamily="34" charset="0"/>
              </a:rPr>
              <a:t> </a:t>
            </a:r>
            <a:r>
              <a:rPr lang="en-US" altLang="en-US" sz="2000" b="1" dirty="0" err="1">
                <a:solidFill>
                  <a:srgbClr val="669900"/>
                </a:solidFill>
                <a:latin typeface="Arial Narrow" panose="020B0606020202030204" pitchFamily="34" charset="0"/>
              </a:rPr>
              <a:t>Zeichen</a:t>
            </a:r>
            <a:endParaRPr lang="en-US" altLang="en-US" sz="2000" b="1" dirty="0">
              <a:solidFill>
                <a:srgbClr val="669900"/>
              </a:solidFill>
              <a:latin typeface="Arial Narrow" panose="020B0606020202030204" pitchFamily="34" charset="0"/>
            </a:endParaRPr>
          </a:p>
          <a:p>
            <a:pPr eaLnBrk="1" hangingPunct="1">
              <a:spcBef>
                <a:spcPct val="50000"/>
              </a:spcBef>
              <a:defRPr/>
            </a:pPr>
            <a:endParaRPr lang="en-US" altLang="en-US" sz="2000" b="1" dirty="0">
              <a:solidFill>
                <a:srgbClr val="669900"/>
              </a:solidFill>
              <a:latin typeface="Arial Narrow" panose="020B0606020202030204" pitchFamily="34" charset="0"/>
            </a:endParaRPr>
          </a:p>
          <a:p>
            <a:pPr eaLnBrk="1" hangingPunct="1">
              <a:spcBef>
                <a:spcPct val="50000"/>
              </a:spcBef>
              <a:defRPr/>
            </a:pPr>
            <a:endParaRPr lang="en-US" altLang="en-US" sz="1400" b="1" dirty="0">
              <a:latin typeface="Arial Narrow" panose="020B0606020202030204" pitchFamily="34" charset="0"/>
            </a:endParaRPr>
          </a:p>
          <a:p>
            <a:pPr eaLnBrk="1" hangingPunct="1">
              <a:spcBef>
                <a:spcPct val="50000"/>
              </a:spcBef>
              <a:defRPr/>
            </a:pPr>
            <a:r>
              <a:rPr lang="en-US" altLang="en-US" sz="2000" b="1" dirty="0" err="1">
                <a:solidFill>
                  <a:srgbClr val="00FFFF"/>
                </a:solidFill>
                <a:latin typeface="Arial Narrow" panose="020B0606020202030204" pitchFamily="34" charset="0"/>
              </a:rPr>
              <a:t>Erz-Täuscher</a:t>
            </a:r>
            <a:endParaRPr lang="en-US" altLang="en-US" sz="2000" b="1" dirty="0">
              <a:solidFill>
                <a:srgbClr val="00FFFF"/>
              </a:solidFill>
              <a:latin typeface="Arial Narrow" panose="020B0606020202030204" pitchFamily="34" charset="0"/>
            </a:endParaRPr>
          </a:p>
          <a:p>
            <a:pPr eaLnBrk="1" hangingPunct="1">
              <a:spcBef>
                <a:spcPct val="50000"/>
              </a:spcBef>
              <a:defRPr/>
            </a:pPr>
            <a:endParaRPr lang="en-US" altLang="en-US" sz="2000" b="1" dirty="0">
              <a:solidFill>
                <a:srgbClr val="00FFFF"/>
              </a:solidFill>
              <a:effectLst>
                <a:outerShdw blurRad="38100" dist="38100" dir="2700000" algn="tl">
                  <a:srgbClr val="FFFFFF"/>
                </a:outerShdw>
              </a:effectLst>
              <a:latin typeface="Comic Sans MS" panose="030F0702030302020204" pitchFamily="66" charset="0"/>
            </a:endParaRPr>
          </a:p>
          <a:p>
            <a:pPr eaLnBrk="1" hangingPunct="1">
              <a:spcBef>
                <a:spcPct val="50000"/>
              </a:spcBef>
              <a:defRPr/>
            </a:pPr>
            <a:endParaRPr lang="en-US" altLang="en-US" sz="2000" b="1" dirty="0">
              <a:effectLst>
                <a:outerShdw blurRad="38100" dist="38100" dir="2700000" algn="tl">
                  <a:srgbClr val="8C0000"/>
                </a:outerShdw>
              </a:effectLst>
              <a:latin typeface="Comic Sans MS" panose="030F0702030302020204" pitchFamily="66" charset="0"/>
            </a:endParaRPr>
          </a:p>
          <a:p>
            <a:pPr eaLnBrk="1" hangingPunct="1">
              <a:spcBef>
                <a:spcPct val="50000"/>
              </a:spcBef>
              <a:defRPr/>
            </a:pPr>
            <a:endParaRPr lang="en-US" altLang="en-US" sz="1400" b="1" dirty="0">
              <a:effectLst>
                <a:outerShdw blurRad="38100" dist="38100" dir="2700000" algn="tl">
                  <a:srgbClr val="8C0000"/>
                </a:outerShdw>
              </a:effectLst>
              <a:latin typeface="Comic Sans MS" panose="030F0702030302020204" pitchFamily="66" charset="0"/>
            </a:endParaRPr>
          </a:p>
        </p:txBody>
      </p:sp>
      <p:sp>
        <p:nvSpPr>
          <p:cNvPr id="415761" name="Text Box 17">
            <a:extLst>
              <a:ext uri="{FF2B5EF4-FFF2-40B4-BE49-F238E27FC236}">
                <a16:creationId xmlns:a16="http://schemas.microsoft.com/office/drawing/2014/main" id="{8F5A5938-B9B7-3E40-9942-825661CEE8AF}"/>
              </a:ext>
            </a:extLst>
          </p:cNvPr>
          <p:cNvSpPr txBox="1">
            <a:spLocks noChangeArrowheads="1"/>
          </p:cNvSpPr>
          <p:nvPr/>
        </p:nvSpPr>
        <p:spPr bwMode="auto">
          <a:xfrm>
            <a:off x="5638800" y="2057400"/>
            <a:ext cx="1676400" cy="4755148"/>
          </a:xfrm>
          <a:prstGeom prst="rect">
            <a:avLst/>
          </a:prstGeom>
          <a:solidFill>
            <a:srgbClr val="000000"/>
          </a:solidFill>
          <a:ln w="12700">
            <a:solidFill>
              <a:schemeClr val="tx1"/>
            </a:solidFill>
            <a:miter lim="800000"/>
            <a:headEnd/>
            <a:tailEnd/>
          </a:ln>
          <a:effectLst/>
        </p:spPr>
        <p:txBody>
          <a:bodyPr>
            <a:spAutoFit/>
          </a:bodyPr>
          <a:lstStyle/>
          <a:p>
            <a:pPr eaLnBrk="1" hangingPunct="1">
              <a:spcBef>
                <a:spcPct val="50000"/>
              </a:spcBef>
              <a:defRPr/>
            </a:pPr>
            <a:endParaRPr lang="en-US" altLang="en-US" sz="2000" b="1" dirty="0">
              <a:effectLst>
                <a:outerShdw blurRad="38100" dist="38100" dir="2700000" algn="tl">
                  <a:srgbClr val="8C0000"/>
                </a:outerShdw>
              </a:effectLst>
              <a:latin typeface="Arial Narrow" panose="020B0606020202030204" pitchFamily="34" charset="0"/>
            </a:endParaRPr>
          </a:p>
          <a:p>
            <a:pPr eaLnBrk="1" hangingPunct="1">
              <a:spcBef>
                <a:spcPct val="50000"/>
              </a:spcBef>
              <a:defRPr/>
            </a:pPr>
            <a:endParaRPr lang="en-US" altLang="en-US" sz="1400" b="1" dirty="0">
              <a:effectLst>
                <a:outerShdw blurRad="38100" dist="38100" dir="2700000" algn="tl">
                  <a:srgbClr val="8C0000"/>
                </a:outerShdw>
              </a:effectLst>
              <a:latin typeface="Arial Narrow" panose="020B0606020202030204" pitchFamily="34" charset="0"/>
            </a:endParaRPr>
          </a:p>
          <a:p>
            <a:pPr eaLnBrk="1" hangingPunct="1">
              <a:spcBef>
                <a:spcPct val="50000"/>
              </a:spcBef>
              <a:defRPr/>
            </a:pPr>
            <a:r>
              <a:rPr lang="en-US" altLang="en-US" sz="2000" b="1" dirty="0" err="1">
                <a:solidFill>
                  <a:srgbClr val="FF3300"/>
                </a:solidFill>
                <a:latin typeface="Arial Narrow" panose="020B0606020202030204" pitchFamily="34" charset="0"/>
              </a:rPr>
              <a:t>Leugnet</a:t>
            </a:r>
            <a:r>
              <a:rPr lang="en-US" altLang="en-US" sz="2000" b="1" dirty="0">
                <a:solidFill>
                  <a:srgbClr val="FF3300"/>
                </a:solidFill>
                <a:latin typeface="Arial Narrow" panose="020B0606020202030204" pitchFamily="34" charset="0"/>
              </a:rPr>
              <a:t> Gott und Jesus Christus</a:t>
            </a:r>
          </a:p>
          <a:p>
            <a:pPr eaLnBrk="1" hangingPunct="1">
              <a:spcBef>
                <a:spcPct val="50000"/>
              </a:spcBef>
              <a:defRPr/>
            </a:pPr>
            <a:endParaRPr lang="en-US" altLang="en-US" sz="2000" b="1" dirty="0">
              <a:solidFill>
                <a:srgbClr val="FF0000"/>
              </a:solidFill>
              <a:latin typeface="Arial Narrow" panose="020B0606020202030204" pitchFamily="34" charset="0"/>
            </a:endParaRPr>
          </a:p>
          <a:p>
            <a:pPr eaLnBrk="1" hangingPunct="1">
              <a:spcBef>
                <a:spcPct val="50000"/>
              </a:spcBef>
              <a:defRPr/>
            </a:pPr>
            <a:endParaRPr lang="en-US" altLang="en-US" sz="2800" b="1" dirty="0">
              <a:effectLst>
                <a:outerShdw blurRad="38100" dist="38100" dir="2700000" algn="tl">
                  <a:srgbClr val="8C0000"/>
                </a:outerShdw>
              </a:effectLst>
              <a:latin typeface="Arial Narrow" panose="020B0606020202030204" pitchFamily="34" charset="0"/>
            </a:endParaRPr>
          </a:p>
          <a:p>
            <a:pPr eaLnBrk="1" hangingPunct="1">
              <a:spcBef>
                <a:spcPct val="50000"/>
              </a:spcBef>
              <a:defRPr/>
            </a:pPr>
            <a:endParaRPr lang="en-US" altLang="en-US" sz="2000" b="1" dirty="0">
              <a:effectLst>
                <a:outerShdw blurRad="38100" dist="38100" dir="2700000" algn="tl">
                  <a:srgbClr val="8C0000"/>
                </a:outerShdw>
              </a:effectLst>
              <a:latin typeface="Arial Narrow" panose="020B0606020202030204" pitchFamily="34" charset="0"/>
            </a:endParaRPr>
          </a:p>
          <a:p>
            <a:pPr eaLnBrk="1" hangingPunct="1">
              <a:spcBef>
                <a:spcPct val="50000"/>
              </a:spcBef>
              <a:defRPr/>
            </a:pPr>
            <a:endParaRPr lang="en-US" altLang="en-US" sz="2000" b="1" dirty="0">
              <a:effectLst>
                <a:outerShdw blurRad="38100" dist="38100" dir="2700000" algn="tl">
                  <a:srgbClr val="8C0000"/>
                </a:outerShdw>
              </a:effectLst>
              <a:latin typeface="Arial Narrow" panose="020B0606020202030204" pitchFamily="34" charset="0"/>
            </a:endParaRPr>
          </a:p>
          <a:p>
            <a:pPr eaLnBrk="1" hangingPunct="1">
              <a:spcBef>
                <a:spcPct val="50000"/>
              </a:spcBef>
              <a:defRPr/>
            </a:pPr>
            <a:endParaRPr lang="en-US" altLang="en-US" sz="2000" b="1" dirty="0">
              <a:effectLst>
                <a:outerShdw blurRad="38100" dist="38100" dir="2700000" algn="tl">
                  <a:srgbClr val="8C0000"/>
                </a:outerShdw>
              </a:effectLst>
              <a:latin typeface="Arial Narrow" panose="020B0606020202030204" pitchFamily="34" charset="0"/>
            </a:endParaRPr>
          </a:p>
          <a:p>
            <a:pPr eaLnBrk="1" hangingPunct="1">
              <a:spcBef>
                <a:spcPct val="50000"/>
              </a:spcBef>
              <a:defRPr/>
            </a:pPr>
            <a:endParaRPr lang="en-US" altLang="en-US" sz="2000" b="1" dirty="0">
              <a:effectLst>
                <a:outerShdw blurRad="38100" dist="38100" dir="2700000" algn="tl">
                  <a:srgbClr val="8C0000"/>
                </a:outerShdw>
              </a:effectLst>
              <a:latin typeface="Arial Narrow" panose="020B0606020202030204" pitchFamily="34" charset="0"/>
            </a:endParaRPr>
          </a:p>
        </p:txBody>
      </p:sp>
      <p:sp>
        <p:nvSpPr>
          <p:cNvPr id="415762" name="Text Box 18">
            <a:extLst>
              <a:ext uri="{FF2B5EF4-FFF2-40B4-BE49-F238E27FC236}">
                <a16:creationId xmlns:a16="http://schemas.microsoft.com/office/drawing/2014/main" id="{BBBA07E6-F876-4E4E-A996-3C8327BB4407}"/>
              </a:ext>
            </a:extLst>
          </p:cNvPr>
          <p:cNvSpPr txBox="1">
            <a:spLocks noChangeArrowheads="1"/>
          </p:cNvSpPr>
          <p:nvPr/>
        </p:nvSpPr>
        <p:spPr bwMode="auto">
          <a:xfrm>
            <a:off x="7467600" y="2057400"/>
            <a:ext cx="1524000" cy="4770537"/>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000" b="1" dirty="0" err="1">
                <a:solidFill>
                  <a:srgbClr val="FFFF00"/>
                </a:solidFill>
                <a:latin typeface="Arial Narrow" panose="020B0604020202020204" pitchFamily="34" charset="0"/>
              </a:rPr>
              <a:t>Verlangt</a:t>
            </a:r>
            <a:r>
              <a:rPr lang="en-US" altLang="en-US" sz="2000" b="1" dirty="0">
                <a:solidFill>
                  <a:srgbClr val="FFFF00"/>
                </a:solidFill>
                <a:latin typeface="Arial Narrow" panose="020B0604020202020204" pitchFamily="34" charset="0"/>
              </a:rPr>
              <a:t> An-</a:t>
            </a:r>
            <a:r>
              <a:rPr lang="en-US" altLang="en-US" sz="2000" b="1" dirty="0" err="1">
                <a:solidFill>
                  <a:srgbClr val="FFFF00"/>
                </a:solidFill>
                <a:latin typeface="Arial Narrow" panose="020B0604020202020204" pitchFamily="34" charset="0"/>
              </a:rPr>
              <a:t>betung</a:t>
            </a:r>
            <a:endParaRPr lang="en-US" altLang="en-US" sz="800" b="1" dirty="0">
              <a:solidFill>
                <a:srgbClr val="FFFF00"/>
              </a:solidFill>
              <a:latin typeface="Arial Narrow" panose="020B0604020202020204" pitchFamily="34" charset="0"/>
            </a:endParaRPr>
          </a:p>
          <a:p>
            <a:pPr eaLnBrk="1" hangingPunct="1">
              <a:spcBef>
                <a:spcPct val="50000"/>
              </a:spcBef>
              <a:buClrTx/>
              <a:buSzTx/>
              <a:buFontTx/>
              <a:buNone/>
            </a:pPr>
            <a:r>
              <a:rPr lang="en-US" altLang="en-US" sz="2000" b="1" dirty="0" err="1">
                <a:solidFill>
                  <a:srgbClr val="FF3300"/>
                </a:solidFill>
                <a:latin typeface="Arial Narrow" panose="020B0604020202020204" pitchFamily="34" charset="0"/>
              </a:rPr>
              <a:t>Lästert</a:t>
            </a:r>
            <a:r>
              <a:rPr lang="en-US" altLang="en-US" sz="2000" b="1" dirty="0">
                <a:solidFill>
                  <a:srgbClr val="FF3300"/>
                </a:solidFill>
                <a:latin typeface="Arial Narrow" panose="020B0604020202020204" pitchFamily="34" charset="0"/>
              </a:rPr>
              <a:t> Gott</a:t>
            </a:r>
          </a:p>
          <a:p>
            <a:pPr eaLnBrk="1" hangingPunct="1">
              <a:spcBef>
                <a:spcPct val="50000"/>
              </a:spcBef>
              <a:buClrTx/>
              <a:buSzTx/>
              <a:buFontTx/>
              <a:buNone/>
            </a:pPr>
            <a:endParaRPr lang="en-US" altLang="en-US" sz="1600" b="1" dirty="0">
              <a:latin typeface="Arial Narrow" panose="020B0604020202020204" pitchFamily="34" charset="0"/>
            </a:endParaRPr>
          </a:p>
          <a:p>
            <a:pPr eaLnBrk="1" hangingPunct="1">
              <a:spcBef>
                <a:spcPct val="50000"/>
              </a:spcBef>
              <a:buClrTx/>
              <a:buSzTx/>
              <a:buFontTx/>
              <a:buNone/>
            </a:pPr>
            <a:r>
              <a:rPr lang="en-US" altLang="en-US" sz="2000" b="1" dirty="0" err="1">
                <a:solidFill>
                  <a:srgbClr val="669900"/>
                </a:solidFill>
                <a:latin typeface="Arial Narrow" panose="020B0604020202020204" pitchFamily="34" charset="0"/>
              </a:rPr>
              <a:t>Vollbringt</a:t>
            </a:r>
            <a:r>
              <a:rPr lang="en-US" altLang="en-US" sz="2000" b="1" dirty="0">
                <a:solidFill>
                  <a:srgbClr val="669900"/>
                </a:solidFill>
                <a:latin typeface="Arial Narrow" panose="020B0604020202020204" pitchFamily="34" charset="0"/>
              </a:rPr>
              <a:t> </a:t>
            </a:r>
            <a:r>
              <a:rPr lang="en-US" altLang="en-US" sz="2000" b="1" dirty="0" err="1">
                <a:solidFill>
                  <a:srgbClr val="669900"/>
                </a:solidFill>
                <a:latin typeface="Arial Narrow" panose="020B0604020202020204" pitchFamily="34" charset="0"/>
              </a:rPr>
              <a:t>Zeichen</a:t>
            </a:r>
            <a:endParaRPr lang="en-US" altLang="en-US" sz="2000" b="1" dirty="0">
              <a:solidFill>
                <a:srgbClr val="669900"/>
              </a:solidFill>
              <a:latin typeface="Arial Narrow" panose="020B0604020202020204" pitchFamily="34" charset="0"/>
            </a:endParaRPr>
          </a:p>
          <a:p>
            <a:pPr eaLnBrk="1" hangingPunct="1">
              <a:spcBef>
                <a:spcPct val="50000"/>
              </a:spcBef>
              <a:buClrTx/>
              <a:buSzTx/>
              <a:buFontTx/>
              <a:buNone/>
            </a:pPr>
            <a:r>
              <a:rPr lang="en-US" altLang="en-US" sz="2000" b="1" dirty="0" err="1">
                <a:latin typeface="Arial Narrow" panose="020B0604020202020204" pitchFamily="34" charset="0"/>
              </a:rPr>
              <a:t>Verfolgt</a:t>
            </a:r>
            <a:r>
              <a:rPr lang="en-US" altLang="en-US" sz="2000" b="1" dirty="0">
                <a:latin typeface="Arial Narrow" panose="020B0604020202020204" pitchFamily="34" charset="0"/>
              </a:rPr>
              <a:t> </a:t>
            </a:r>
            <a:r>
              <a:rPr lang="en-US" altLang="en-US" sz="2000" b="1" dirty="0" err="1">
                <a:latin typeface="Arial Narrow" panose="020B0604020202020204" pitchFamily="34" charset="0"/>
              </a:rPr>
              <a:t>Gottes</a:t>
            </a:r>
            <a:r>
              <a:rPr lang="en-US" altLang="en-US" sz="2000" b="1" dirty="0">
                <a:latin typeface="Arial Narrow" panose="020B0604020202020204" pitchFamily="34" charset="0"/>
              </a:rPr>
              <a:t> Volk</a:t>
            </a:r>
          </a:p>
          <a:p>
            <a:pPr eaLnBrk="1" hangingPunct="1">
              <a:spcBef>
                <a:spcPct val="50000"/>
              </a:spcBef>
              <a:buClrTx/>
              <a:buSzTx/>
              <a:buFontTx/>
              <a:buNone/>
            </a:pPr>
            <a:endParaRPr lang="en-US" altLang="en-US" sz="2000" b="1" dirty="0">
              <a:latin typeface="Arial Narrow" panose="020B0604020202020204" pitchFamily="34" charset="0"/>
            </a:endParaRPr>
          </a:p>
          <a:p>
            <a:pPr eaLnBrk="1" hangingPunct="1">
              <a:spcBef>
                <a:spcPct val="50000"/>
              </a:spcBef>
              <a:buClrTx/>
              <a:buSzTx/>
              <a:buFontTx/>
              <a:buNone/>
            </a:pPr>
            <a:r>
              <a:rPr lang="en-US" altLang="en-US" sz="2000" b="1" dirty="0" err="1">
                <a:solidFill>
                  <a:srgbClr val="FF00FF"/>
                </a:solidFill>
                <a:latin typeface="Arial Narrow" panose="020B0604020202020204" pitchFamily="34" charset="0"/>
              </a:rPr>
              <a:t>Weltmacht</a:t>
            </a:r>
            <a:endParaRPr lang="en-US" altLang="en-US" sz="2000" b="1" dirty="0">
              <a:solidFill>
                <a:srgbClr val="FF00FF"/>
              </a:solidFill>
              <a:latin typeface="Arial Narrow" panose="020B0604020202020204" pitchFamily="34" charset="0"/>
            </a:endParaRPr>
          </a:p>
          <a:p>
            <a:pPr eaLnBrk="1" hangingPunct="1">
              <a:spcBef>
                <a:spcPct val="50000"/>
              </a:spcBef>
              <a:buClrTx/>
              <a:buSzTx/>
              <a:buFontTx/>
              <a:buNone/>
            </a:pPr>
            <a:r>
              <a:rPr lang="en-US" altLang="en-US" sz="2000" b="1" dirty="0">
                <a:solidFill>
                  <a:srgbClr val="FF9900"/>
                </a:solidFill>
                <a:latin typeface="Arial Narrow" panose="020B0604020202020204" pitchFamily="34" charset="0"/>
              </a:rPr>
              <a:t>42 </a:t>
            </a:r>
            <a:r>
              <a:rPr lang="en-US" altLang="en-US" sz="2000" b="1" dirty="0" err="1">
                <a:solidFill>
                  <a:srgbClr val="FF9900"/>
                </a:solidFill>
                <a:latin typeface="Arial Narrow" panose="020B0604020202020204" pitchFamily="34" charset="0"/>
              </a:rPr>
              <a:t>Monate</a:t>
            </a:r>
            <a:r>
              <a:rPr lang="en-US" altLang="en-US" sz="2000" b="1" dirty="0">
                <a:solidFill>
                  <a:srgbClr val="FF9900"/>
                </a:solidFill>
                <a:latin typeface="Arial Narrow" panose="020B0604020202020204" pitchFamily="34" charset="0"/>
              </a:rPr>
              <a:t>, 1260 </a:t>
            </a:r>
            <a:r>
              <a:rPr lang="en-US" altLang="en-US" sz="2000" b="1" dirty="0" err="1">
                <a:solidFill>
                  <a:srgbClr val="FF9900"/>
                </a:solidFill>
                <a:latin typeface="Arial Narrow" panose="020B0604020202020204" pitchFamily="34" charset="0"/>
              </a:rPr>
              <a:t>Tage</a:t>
            </a:r>
            <a:endParaRPr lang="en-US" altLang="en-US" sz="2000" b="1" dirty="0">
              <a:solidFill>
                <a:srgbClr val="FF9900"/>
              </a:solidFill>
              <a:latin typeface="Arial Narrow" panose="020B0604020202020204" pitchFamily="34" charset="0"/>
            </a:endParaRPr>
          </a:p>
        </p:txBody>
      </p:sp>
      <p:sp>
        <p:nvSpPr>
          <p:cNvPr id="19" name="Slide Number Placeholder 5">
            <a:extLst>
              <a:ext uri="{FF2B5EF4-FFF2-40B4-BE49-F238E27FC236}">
                <a16:creationId xmlns:a16="http://schemas.microsoft.com/office/drawing/2014/main" id="{1116C89A-A4D0-634E-9F1D-13227A7534CF}"/>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159</a:t>
            </a:fld>
            <a:endParaRPr lang="en-US" altLang="en-US" sz="1400" b="1" dirty="0">
              <a:latin typeface="Tahoma" panose="020B0604030504040204" pitchFamily="34" charset="0"/>
            </a:endParaRPr>
          </a:p>
        </p:txBody>
      </p:sp>
    </p:spTree>
    <p:extLst>
      <p:ext uri="{BB962C8B-B14F-4D97-AF65-F5344CB8AC3E}">
        <p14:creationId xmlns:p14="http://schemas.microsoft.com/office/powerpoint/2010/main" val="414130906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415762">
                                            <p:txEl>
                                              <p:pRg st="0" end="0"/>
                                            </p:txEl>
                                          </p:spTgt>
                                        </p:tgtEl>
                                        <p:attrNameLst>
                                          <p:attrName>style.visibility</p:attrName>
                                        </p:attrNameLst>
                                      </p:cBhvr>
                                      <p:to>
                                        <p:strVal val="visible"/>
                                      </p:to>
                                    </p:set>
                                    <p:anim calcmode="lin" valueType="num">
                                      <p:cBhvr>
                                        <p:cTn id="7" dur="500" fill="hold"/>
                                        <p:tgtEl>
                                          <p:spTgt spid="415762">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15762">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15762">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1576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15758">
                                            <p:txEl>
                                              <p:pRg st="2" end="2"/>
                                            </p:txEl>
                                          </p:spTgt>
                                        </p:tgtEl>
                                        <p:attrNameLst>
                                          <p:attrName>style.visibility</p:attrName>
                                        </p:attrNameLst>
                                      </p:cBhvr>
                                      <p:to>
                                        <p:strVal val="visible"/>
                                      </p:to>
                                    </p:set>
                                    <p:anim calcmode="lin" valueType="num">
                                      <p:cBhvr>
                                        <p:cTn id="15" dur="500" fill="hold"/>
                                        <p:tgtEl>
                                          <p:spTgt spid="415758">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15758">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15758">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1575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415758">
                                            <p:txEl>
                                              <p:pRg st="0" end="0"/>
                                            </p:txEl>
                                          </p:spTgt>
                                        </p:tgtEl>
                                        <p:attrNameLst>
                                          <p:attrName>style.visibility</p:attrName>
                                        </p:attrNameLst>
                                      </p:cBhvr>
                                      <p:to>
                                        <p:strVal val="visible"/>
                                      </p:to>
                                    </p:set>
                                    <p:anim calcmode="lin" valueType="num">
                                      <p:cBhvr>
                                        <p:cTn id="23" dur="500" fill="hold"/>
                                        <p:tgtEl>
                                          <p:spTgt spid="415758">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415758">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415758">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415758">
                                            <p:txEl>
                                              <p:pRg st="0" end="0"/>
                                            </p:txEl>
                                          </p:spTgt>
                                        </p:tgtEl>
                                        <p:attrNameLst>
                                          <p:attrName>ppt_y</p:attrName>
                                        </p:attrNameLst>
                                      </p:cBhvr>
                                      <p:tavLst>
                                        <p:tav tm="0">
                                          <p:val>
                                            <p:strVal val="#ppt_y"/>
                                          </p:val>
                                        </p:tav>
                                        <p:tav tm="100000">
                                          <p:val>
                                            <p:strVal val="#ppt_y"/>
                                          </p:val>
                                        </p:tav>
                                      </p:tavLst>
                                    </p:anim>
                                  </p:childTnLst>
                                </p:cTn>
                              </p:par>
                              <p:par>
                                <p:cTn id="27" presetID="39" presetClass="entr" presetSubtype="0" accel="100000" fill="hold" nodeType="withEffect">
                                  <p:stCondLst>
                                    <p:cond delay="0"/>
                                  </p:stCondLst>
                                  <p:childTnLst>
                                    <p:set>
                                      <p:cBhvr>
                                        <p:cTn id="28" dur="1" fill="hold">
                                          <p:stCondLst>
                                            <p:cond delay="0"/>
                                          </p:stCondLst>
                                        </p:cTn>
                                        <p:tgtEl>
                                          <p:spTgt spid="415759">
                                            <p:txEl>
                                              <p:pRg st="2" end="2"/>
                                            </p:txEl>
                                          </p:spTgt>
                                        </p:tgtEl>
                                        <p:attrNameLst>
                                          <p:attrName>style.visibility</p:attrName>
                                        </p:attrNameLst>
                                      </p:cBhvr>
                                      <p:to>
                                        <p:strVal val="visible"/>
                                      </p:to>
                                    </p:set>
                                    <p:anim calcmode="lin" valueType="num">
                                      <p:cBhvr>
                                        <p:cTn id="29" dur="500" fill="hold"/>
                                        <p:tgtEl>
                                          <p:spTgt spid="41575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1575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1575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15759">
                                            <p:txEl>
                                              <p:pRg st="2" end="2"/>
                                            </p:txEl>
                                          </p:spTgt>
                                        </p:tgtEl>
                                        <p:attrNameLst>
                                          <p:attrName>ppt_y</p:attrName>
                                        </p:attrNameLst>
                                      </p:cBhvr>
                                      <p:tavLst>
                                        <p:tav tm="0">
                                          <p:val>
                                            <p:strVal val="#ppt_y"/>
                                          </p:val>
                                        </p:tav>
                                        <p:tav tm="100000">
                                          <p:val>
                                            <p:strVal val="#ppt_y"/>
                                          </p:val>
                                        </p:tav>
                                      </p:tavLst>
                                    </p:anim>
                                  </p:childTnLst>
                                </p:cTn>
                              </p:par>
                              <p:par>
                                <p:cTn id="33" presetID="39" presetClass="entr" presetSubtype="0" accel="100000" fill="hold" nodeType="withEffect">
                                  <p:stCondLst>
                                    <p:cond delay="0"/>
                                  </p:stCondLst>
                                  <p:childTnLst>
                                    <p:set>
                                      <p:cBhvr>
                                        <p:cTn id="34" dur="1" fill="hold">
                                          <p:stCondLst>
                                            <p:cond delay="0"/>
                                          </p:stCondLst>
                                        </p:cTn>
                                        <p:tgtEl>
                                          <p:spTgt spid="415760">
                                            <p:txEl>
                                              <p:pRg st="1" end="1"/>
                                            </p:txEl>
                                          </p:spTgt>
                                        </p:tgtEl>
                                        <p:attrNameLst>
                                          <p:attrName>style.visibility</p:attrName>
                                        </p:attrNameLst>
                                      </p:cBhvr>
                                      <p:to>
                                        <p:strVal val="visible"/>
                                      </p:to>
                                    </p:set>
                                    <p:anim calcmode="lin" valueType="num">
                                      <p:cBhvr>
                                        <p:cTn id="35" dur="500" fill="hold"/>
                                        <p:tgtEl>
                                          <p:spTgt spid="41576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41576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41576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415760">
                                            <p:txEl>
                                              <p:pRg st="1" end="1"/>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415760">
                                            <p:txEl>
                                              <p:pRg st="0" end="0"/>
                                            </p:txEl>
                                          </p:spTgt>
                                        </p:tgtEl>
                                        <p:attrNameLst>
                                          <p:attrName>style.visibility</p:attrName>
                                        </p:attrNameLst>
                                      </p:cBhvr>
                                      <p:to>
                                        <p:strVal val="visible"/>
                                      </p:to>
                                    </p:set>
                                    <p:anim calcmode="lin" valueType="num">
                                      <p:cBhvr>
                                        <p:cTn id="41" dur="500" fill="hold"/>
                                        <p:tgtEl>
                                          <p:spTgt spid="41576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1576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1576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15760">
                                            <p:txEl>
                                              <p:pRg st="0" end="0"/>
                                            </p:txEl>
                                          </p:spTgt>
                                        </p:tgtEl>
                                        <p:attrNameLst>
                                          <p:attrName>ppt_y</p:attrName>
                                        </p:attrNameLst>
                                      </p:cBhvr>
                                      <p:tavLst>
                                        <p:tav tm="0">
                                          <p:val>
                                            <p:strVal val="#ppt_y"/>
                                          </p:val>
                                        </p:tav>
                                        <p:tav tm="100000">
                                          <p:val>
                                            <p:strVal val="#ppt_y"/>
                                          </p:val>
                                        </p:tav>
                                      </p:tavLst>
                                    </p:anim>
                                  </p:childTnLst>
                                </p:cTn>
                              </p:par>
                              <p:par>
                                <p:cTn id="45" presetID="39" presetClass="entr" presetSubtype="0" accel="100000" fill="hold" nodeType="withEffect">
                                  <p:stCondLst>
                                    <p:cond delay="0"/>
                                  </p:stCondLst>
                                  <p:childTnLst>
                                    <p:set>
                                      <p:cBhvr>
                                        <p:cTn id="46" dur="1" fill="hold">
                                          <p:stCondLst>
                                            <p:cond delay="0"/>
                                          </p:stCondLst>
                                        </p:cTn>
                                        <p:tgtEl>
                                          <p:spTgt spid="415761">
                                            <p:txEl>
                                              <p:pRg st="2" end="2"/>
                                            </p:txEl>
                                          </p:spTgt>
                                        </p:tgtEl>
                                        <p:attrNameLst>
                                          <p:attrName>style.visibility</p:attrName>
                                        </p:attrNameLst>
                                      </p:cBhvr>
                                      <p:to>
                                        <p:strVal val="visible"/>
                                      </p:to>
                                    </p:set>
                                    <p:anim calcmode="lin" valueType="num">
                                      <p:cBhvr>
                                        <p:cTn id="47" dur="500" fill="hold"/>
                                        <p:tgtEl>
                                          <p:spTgt spid="41576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41576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41576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415761">
                                            <p:txEl>
                                              <p:pRg st="2" end="2"/>
                                            </p:txEl>
                                          </p:spTgt>
                                        </p:tgtEl>
                                        <p:attrNameLst>
                                          <p:attrName>ppt_y</p:attrName>
                                        </p:attrNameLst>
                                      </p:cBhvr>
                                      <p:tavLst>
                                        <p:tav tm="0">
                                          <p:val>
                                            <p:strVal val="#ppt_y"/>
                                          </p:val>
                                        </p:tav>
                                        <p:tav tm="100000">
                                          <p:val>
                                            <p:strVal val="#ppt_y"/>
                                          </p:val>
                                        </p:tav>
                                      </p:tavLst>
                                    </p:anim>
                                  </p:childTnLst>
                                </p:cTn>
                              </p:par>
                              <p:par>
                                <p:cTn id="51" presetID="39" presetClass="entr" presetSubtype="0" accel="100000" fill="hold" nodeType="withEffect">
                                  <p:stCondLst>
                                    <p:cond delay="0"/>
                                  </p:stCondLst>
                                  <p:childTnLst>
                                    <p:set>
                                      <p:cBhvr>
                                        <p:cTn id="52" dur="1" fill="hold">
                                          <p:stCondLst>
                                            <p:cond delay="0"/>
                                          </p:stCondLst>
                                        </p:cTn>
                                        <p:tgtEl>
                                          <p:spTgt spid="415762">
                                            <p:txEl>
                                              <p:pRg st="1" end="1"/>
                                            </p:txEl>
                                          </p:spTgt>
                                        </p:tgtEl>
                                        <p:attrNameLst>
                                          <p:attrName>style.visibility</p:attrName>
                                        </p:attrNameLst>
                                      </p:cBhvr>
                                      <p:to>
                                        <p:strVal val="visible"/>
                                      </p:to>
                                    </p:set>
                                    <p:anim calcmode="lin" valueType="num">
                                      <p:cBhvr>
                                        <p:cTn id="53" dur="500" fill="hold"/>
                                        <p:tgtEl>
                                          <p:spTgt spid="41576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41576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41576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41576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9" presetClass="entr" presetSubtype="0" accel="100000" fill="hold" nodeType="clickEffect">
                                  <p:stCondLst>
                                    <p:cond delay="0"/>
                                  </p:stCondLst>
                                  <p:childTnLst>
                                    <p:set>
                                      <p:cBhvr>
                                        <p:cTn id="60" dur="1" fill="hold">
                                          <p:stCondLst>
                                            <p:cond delay="0"/>
                                          </p:stCondLst>
                                        </p:cTn>
                                        <p:tgtEl>
                                          <p:spTgt spid="415759">
                                            <p:txEl>
                                              <p:pRg st="3" end="3"/>
                                            </p:txEl>
                                          </p:spTgt>
                                        </p:tgtEl>
                                        <p:attrNameLst>
                                          <p:attrName>style.visibility</p:attrName>
                                        </p:attrNameLst>
                                      </p:cBhvr>
                                      <p:to>
                                        <p:strVal val="visible"/>
                                      </p:to>
                                    </p:set>
                                    <p:anim calcmode="lin" valueType="num">
                                      <p:cBhvr>
                                        <p:cTn id="61" dur="500" fill="hold"/>
                                        <p:tgtEl>
                                          <p:spTgt spid="41575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41575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41575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415759">
                                            <p:txEl>
                                              <p:pRg st="3" end="3"/>
                                            </p:txEl>
                                          </p:spTgt>
                                        </p:tgtEl>
                                        <p:attrNameLst>
                                          <p:attrName>ppt_y</p:attrName>
                                        </p:attrNameLst>
                                      </p:cBhvr>
                                      <p:tavLst>
                                        <p:tav tm="0">
                                          <p:val>
                                            <p:strVal val="#ppt_y"/>
                                          </p:val>
                                        </p:tav>
                                        <p:tav tm="100000">
                                          <p:val>
                                            <p:strVal val="#ppt_y"/>
                                          </p:val>
                                        </p:tav>
                                      </p:tavLst>
                                    </p:anim>
                                  </p:childTnLst>
                                </p:cTn>
                              </p:par>
                              <p:par>
                                <p:cTn id="65" presetID="39" presetClass="entr" presetSubtype="0" accel="100000" fill="hold" nodeType="withEffect">
                                  <p:stCondLst>
                                    <p:cond delay="0"/>
                                  </p:stCondLst>
                                  <p:childTnLst>
                                    <p:set>
                                      <p:cBhvr>
                                        <p:cTn id="66" dur="1" fill="hold">
                                          <p:stCondLst>
                                            <p:cond delay="0"/>
                                          </p:stCondLst>
                                        </p:cTn>
                                        <p:tgtEl>
                                          <p:spTgt spid="415760">
                                            <p:txEl>
                                              <p:pRg st="2" end="2"/>
                                            </p:txEl>
                                          </p:spTgt>
                                        </p:tgtEl>
                                        <p:attrNameLst>
                                          <p:attrName>style.visibility</p:attrName>
                                        </p:attrNameLst>
                                      </p:cBhvr>
                                      <p:to>
                                        <p:strVal val="visible"/>
                                      </p:to>
                                    </p:set>
                                    <p:anim calcmode="lin" valueType="num">
                                      <p:cBhvr>
                                        <p:cTn id="67" dur="500" fill="hold"/>
                                        <p:tgtEl>
                                          <p:spTgt spid="41576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41576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41576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415760">
                                            <p:txEl>
                                              <p:pRg st="2" end="2"/>
                                            </p:txEl>
                                          </p:spTgt>
                                        </p:tgtEl>
                                        <p:attrNameLst>
                                          <p:attrName>ppt_y</p:attrName>
                                        </p:attrNameLst>
                                      </p:cBhvr>
                                      <p:tavLst>
                                        <p:tav tm="0">
                                          <p:val>
                                            <p:strVal val="#ppt_y"/>
                                          </p:val>
                                        </p:tav>
                                        <p:tav tm="100000">
                                          <p:val>
                                            <p:strVal val="#ppt_y"/>
                                          </p:val>
                                        </p:tav>
                                      </p:tavLst>
                                    </p:anim>
                                  </p:childTnLst>
                                </p:cTn>
                              </p:par>
                              <p:par>
                                <p:cTn id="71" presetID="39" presetClass="entr" presetSubtype="0" accel="100000" fill="hold" nodeType="withEffect">
                                  <p:stCondLst>
                                    <p:cond delay="0"/>
                                  </p:stCondLst>
                                  <p:childTnLst>
                                    <p:set>
                                      <p:cBhvr>
                                        <p:cTn id="72" dur="1" fill="hold">
                                          <p:stCondLst>
                                            <p:cond delay="0"/>
                                          </p:stCondLst>
                                        </p:cTn>
                                        <p:tgtEl>
                                          <p:spTgt spid="415762">
                                            <p:txEl>
                                              <p:pRg st="3" end="3"/>
                                            </p:txEl>
                                          </p:spTgt>
                                        </p:tgtEl>
                                        <p:attrNameLst>
                                          <p:attrName>style.visibility</p:attrName>
                                        </p:attrNameLst>
                                      </p:cBhvr>
                                      <p:to>
                                        <p:strVal val="visible"/>
                                      </p:to>
                                    </p:set>
                                    <p:anim calcmode="lin" valueType="num">
                                      <p:cBhvr>
                                        <p:cTn id="73" dur="500" fill="hold"/>
                                        <p:tgtEl>
                                          <p:spTgt spid="41576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41576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41576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41576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9" presetClass="entr" presetSubtype="0" accel="100000" fill="hold" nodeType="clickEffect">
                                  <p:stCondLst>
                                    <p:cond delay="0"/>
                                  </p:stCondLst>
                                  <p:childTnLst>
                                    <p:set>
                                      <p:cBhvr>
                                        <p:cTn id="80" dur="1" fill="hold">
                                          <p:stCondLst>
                                            <p:cond delay="0"/>
                                          </p:stCondLst>
                                        </p:cTn>
                                        <p:tgtEl>
                                          <p:spTgt spid="415758">
                                            <p:txEl>
                                              <p:pRg st="5" end="5"/>
                                            </p:txEl>
                                          </p:spTgt>
                                        </p:tgtEl>
                                        <p:attrNameLst>
                                          <p:attrName>style.visibility</p:attrName>
                                        </p:attrNameLst>
                                      </p:cBhvr>
                                      <p:to>
                                        <p:strVal val="visible"/>
                                      </p:to>
                                    </p:set>
                                    <p:anim calcmode="lin" valueType="num">
                                      <p:cBhvr>
                                        <p:cTn id="81" dur="500" fill="hold"/>
                                        <p:tgtEl>
                                          <p:spTgt spid="415758">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2" dur="500" fill="hold"/>
                                        <p:tgtEl>
                                          <p:spTgt spid="415758">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3" dur="500" fill="hold"/>
                                        <p:tgtEl>
                                          <p:spTgt spid="415758">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84" dur="500" fill="hold"/>
                                        <p:tgtEl>
                                          <p:spTgt spid="415758">
                                            <p:txEl>
                                              <p:pRg st="5" end="5"/>
                                            </p:txEl>
                                          </p:spTgt>
                                        </p:tgtEl>
                                        <p:attrNameLst>
                                          <p:attrName>ppt_y</p:attrName>
                                        </p:attrNameLst>
                                      </p:cBhvr>
                                      <p:tavLst>
                                        <p:tav tm="0">
                                          <p:val>
                                            <p:strVal val="#ppt_y"/>
                                          </p:val>
                                        </p:tav>
                                        <p:tav tm="100000">
                                          <p:val>
                                            <p:strVal val="#ppt_y"/>
                                          </p:val>
                                        </p:tav>
                                      </p:tavLst>
                                    </p:anim>
                                  </p:childTnLst>
                                </p:cTn>
                              </p:par>
                              <p:par>
                                <p:cTn id="85" presetID="39" presetClass="entr" presetSubtype="0" accel="100000" fill="hold" nodeType="withEffect">
                                  <p:stCondLst>
                                    <p:cond delay="0"/>
                                  </p:stCondLst>
                                  <p:childTnLst>
                                    <p:set>
                                      <p:cBhvr>
                                        <p:cTn id="86" dur="1" fill="hold">
                                          <p:stCondLst>
                                            <p:cond delay="0"/>
                                          </p:stCondLst>
                                        </p:cTn>
                                        <p:tgtEl>
                                          <p:spTgt spid="415759">
                                            <p:txEl>
                                              <p:pRg st="4" end="4"/>
                                            </p:txEl>
                                          </p:spTgt>
                                        </p:tgtEl>
                                        <p:attrNameLst>
                                          <p:attrName>style.visibility</p:attrName>
                                        </p:attrNameLst>
                                      </p:cBhvr>
                                      <p:to>
                                        <p:strVal val="visible"/>
                                      </p:to>
                                    </p:set>
                                    <p:anim calcmode="lin" valueType="num">
                                      <p:cBhvr>
                                        <p:cTn id="87" dur="500" fill="hold"/>
                                        <p:tgtEl>
                                          <p:spTgt spid="41575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8" dur="500" fill="hold"/>
                                        <p:tgtEl>
                                          <p:spTgt spid="41575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9" dur="500" fill="hold"/>
                                        <p:tgtEl>
                                          <p:spTgt spid="41575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90" dur="500" fill="hold"/>
                                        <p:tgtEl>
                                          <p:spTgt spid="415759">
                                            <p:txEl>
                                              <p:pRg st="4" end="4"/>
                                            </p:txEl>
                                          </p:spTgt>
                                        </p:tgtEl>
                                        <p:attrNameLst>
                                          <p:attrName>ppt_y</p:attrName>
                                        </p:attrNameLst>
                                      </p:cBhvr>
                                      <p:tavLst>
                                        <p:tav tm="0">
                                          <p:val>
                                            <p:strVal val="#ppt_y"/>
                                          </p:val>
                                        </p:tav>
                                        <p:tav tm="100000">
                                          <p:val>
                                            <p:strVal val="#ppt_y"/>
                                          </p:val>
                                        </p:tav>
                                      </p:tavLst>
                                    </p:anim>
                                  </p:childTnLst>
                                </p:cTn>
                              </p:par>
                              <p:par>
                                <p:cTn id="91" presetID="39" presetClass="entr" presetSubtype="0" accel="100000" fill="hold" nodeType="withEffect">
                                  <p:stCondLst>
                                    <p:cond delay="0"/>
                                  </p:stCondLst>
                                  <p:childTnLst>
                                    <p:set>
                                      <p:cBhvr>
                                        <p:cTn id="92" dur="1" fill="hold">
                                          <p:stCondLst>
                                            <p:cond delay="0"/>
                                          </p:stCondLst>
                                        </p:cTn>
                                        <p:tgtEl>
                                          <p:spTgt spid="415762">
                                            <p:txEl>
                                              <p:pRg st="4" end="4"/>
                                            </p:txEl>
                                          </p:spTgt>
                                        </p:tgtEl>
                                        <p:attrNameLst>
                                          <p:attrName>style.visibility</p:attrName>
                                        </p:attrNameLst>
                                      </p:cBhvr>
                                      <p:to>
                                        <p:strVal val="visible"/>
                                      </p:to>
                                    </p:set>
                                    <p:anim calcmode="lin" valueType="num">
                                      <p:cBhvr>
                                        <p:cTn id="93" dur="500" fill="hold"/>
                                        <p:tgtEl>
                                          <p:spTgt spid="41576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41576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41576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41576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415759">
                                            <p:txEl>
                                              <p:pRg st="5" end="5"/>
                                            </p:txEl>
                                          </p:spTgt>
                                        </p:tgtEl>
                                        <p:attrNameLst>
                                          <p:attrName>style.visibility</p:attrName>
                                        </p:attrNameLst>
                                      </p:cBhvr>
                                      <p:to>
                                        <p:strVal val="visible"/>
                                      </p:to>
                                    </p:set>
                                    <p:anim calcmode="lin" valueType="num">
                                      <p:cBhvr>
                                        <p:cTn id="101" dur="500" fill="hold"/>
                                        <p:tgtEl>
                                          <p:spTgt spid="41575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41575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41575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415759">
                                            <p:txEl>
                                              <p:pRg st="5" end="5"/>
                                            </p:txEl>
                                          </p:spTgt>
                                        </p:tgtEl>
                                        <p:attrNameLst>
                                          <p:attrName>ppt_y</p:attrName>
                                        </p:attrNameLst>
                                      </p:cBhvr>
                                      <p:tavLst>
                                        <p:tav tm="0">
                                          <p:val>
                                            <p:strVal val="#ppt_y"/>
                                          </p:val>
                                        </p:tav>
                                        <p:tav tm="100000">
                                          <p:val>
                                            <p:strVal val="#ppt_y"/>
                                          </p:val>
                                        </p:tav>
                                      </p:tavLst>
                                    </p:anim>
                                  </p:childTnLst>
                                </p:cTn>
                              </p:par>
                              <p:par>
                                <p:cTn id="105" presetID="39" presetClass="entr" presetSubtype="0" accel="100000" fill="hold" nodeType="withEffect">
                                  <p:stCondLst>
                                    <p:cond delay="0"/>
                                  </p:stCondLst>
                                  <p:childTnLst>
                                    <p:set>
                                      <p:cBhvr>
                                        <p:cTn id="106" dur="1" fill="hold">
                                          <p:stCondLst>
                                            <p:cond delay="0"/>
                                          </p:stCondLst>
                                        </p:cTn>
                                        <p:tgtEl>
                                          <p:spTgt spid="415760">
                                            <p:txEl>
                                              <p:pRg st="5" end="5"/>
                                            </p:txEl>
                                          </p:spTgt>
                                        </p:tgtEl>
                                        <p:attrNameLst>
                                          <p:attrName>style.visibility</p:attrName>
                                        </p:attrNameLst>
                                      </p:cBhvr>
                                      <p:to>
                                        <p:strVal val="visible"/>
                                      </p:to>
                                    </p:set>
                                    <p:anim calcmode="lin" valueType="num">
                                      <p:cBhvr>
                                        <p:cTn id="107" dur="500" fill="hold"/>
                                        <p:tgtEl>
                                          <p:spTgt spid="415760">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8" dur="500" fill="hold"/>
                                        <p:tgtEl>
                                          <p:spTgt spid="415760">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9" dur="500" fill="hold"/>
                                        <p:tgtEl>
                                          <p:spTgt spid="415760">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0" dur="500" fill="hold"/>
                                        <p:tgtEl>
                                          <p:spTgt spid="41576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39" presetClass="entr" presetSubtype="0" accel="100000" fill="hold" nodeType="clickEffect">
                                  <p:stCondLst>
                                    <p:cond delay="0"/>
                                  </p:stCondLst>
                                  <p:childTnLst>
                                    <p:set>
                                      <p:cBhvr>
                                        <p:cTn id="114" dur="1" fill="hold">
                                          <p:stCondLst>
                                            <p:cond delay="0"/>
                                          </p:stCondLst>
                                        </p:cTn>
                                        <p:tgtEl>
                                          <p:spTgt spid="415758">
                                            <p:txEl>
                                              <p:pRg st="7" end="7"/>
                                            </p:txEl>
                                          </p:spTgt>
                                        </p:tgtEl>
                                        <p:attrNameLst>
                                          <p:attrName>style.visibility</p:attrName>
                                        </p:attrNameLst>
                                      </p:cBhvr>
                                      <p:to>
                                        <p:strVal val="visible"/>
                                      </p:to>
                                    </p:set>
                                    <p:anim calcmode="lin" valueType="num">
                                      <p:cBhvr>
                                        <p:cTn id="115" dur="500" fill="hold"/>
                                        <p:tgtEl>
                                          <p:spTgt spid="415758">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6" dur="500" fill="hold"/>
                                        <p:tgtEl>
                                          <p:spTgt spid="415758">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7" dur="500" fill="hold"/>
                                        <p:tgtEl>
                                          <p:spTgt spid="415758">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8" dur="500" fill="hold"/>
                                        <p:tgtEl>
                                          <p:spTgt spid="415758">
                                            <p:txEl>
                                              <p:pRg st="7" end="7"/>
                                            </p:txEl>
                                          </p:spTgt>
                                        </p:tgtEl>
                                        <p:attrNameLst>
                                          <p:attrName>ppt_y</p:attrName>
                                        </p:attrNameLst>
                                      </p:cBhvr>
                                      <p:tavLst>
                                        <p:tav tm="0">
                                          <p:val>
                                            <p:strVal val="#ppt_y"/>
                                          </p:val>
                                        </p:tav>
                                        <p:tav tm="100000">
                                          <p:val>
                                            <p:strVal val="#ppt_y"/>
                                          </p:val>
                                        </p:tav>
                                      </p:tavLst>
                                    </p:anim>
                                  </p:childTnLst>
                                </p:cTn>
                              </p:par>
                              <p:par>
                                <p:cTn id="119" presetID="39" presetClass="entr" presetSubtype="0" accel="100000" fill="hold" nodeType="withEffect">
                                  <p:stCondLst>
                                    <p:cond delay="0"/>
                                  </p:stCondLst>
                                  <p:childTnLst>
                                    <p:set>
                                      <p:cBhvr>
                                        <p:cTn id="120" dur="1" fill="hold">
                                          <p:stCondLst>
                                            <p:cond delay="0"/>
                                          </p:stCondLst>
                                        </p:cTn>
                                        <p:tgtEl>
                                          <p:spTgt spid="415762">
                                            <p:txEl>
                                              <p:pRg st="6" end="6"/>
                                            </p:txEl>
                                          </p:spTgt>
                                        </p:tgtEl>
                                        <p:attrNameLst>
                                          <p:attrName>style.visibility</p:attrName>
                                        </p:attrNameLst>
                                      </p:cBhvr>
                                      <p:to>
                                        <p:strVal val="visible"/>
                                      </p:to>
                                    </p:set>
                                    <p:anim calcmode="lin" valueType="num">
                                      <p:cBhvr>
                                        <p:cTn id="121" dur="500" fill="hold"/>
                                        <p:tgtEl>
                                          <p:spTgt spid="415762">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415762">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415762">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41576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39" presetClass="entr" presetSubtype="0" accel="100000" fill="hold" nodeType="clickEffect">
                                  <p:stCondLst>
                                    <p:cond delay="0"/>
                                  </p:stCondLst>
                                  <p:childTnLst>
                                    <p:set>
                                      <p:cBhvr>
                                        <p:cTn id="128" dur="1" fill="hold">
                                          <p:stCondLst>
                                            <p:cond delay="0"/>
                                          </p:stCondLst>
                                        </p:cTn>
                                        <p:tgtEl>
                                          <p:spTgt spid="415758">
                                            <p:txEl>
                                              <p:pRg st="8" end="8"/>
                                            </p:txEl>
                                          </p:spTgt>
                                        </p:tgtEl>
                                        <p:attrNameLst>
                                          <p:attrName>style.visibility</p:attrName>
                                        </p:attrNameLst>
                                      </p:cBhvr>
                                      <p:to>
                                        <p:strVal val="visible"/>
                                      </p:to>
                                    </p:set>
                                    <p:anim calcmode="lin" valueType="num">
                                      <p:cBhvr>
                                        <p:cTn id="129" dur="500" fill="hold"/>
                                        <p:tgtEl>
                                          <p:spTgt spid="415758">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0" dur="500" fill="hold"/>
                                        <p:tgtEl>
                                          <p:spTgt spid="415758">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1" dur="500" fill="hold"/>
                                        <p:tgtEl>
                                          <p:spTgt spid="415758">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132" dur="500" fill="hold"/>
                                        <p:tgtEl>
                                          <p:spTgt spid="415758">
                                            <p:txEl>
                                              <p:pRg st="8" end="8"/>
                                            </p:txEl>
                                          </p:spTgt>
                                        </p:tgtEl>
                                        <p:attrNameLst>
                                          <p:attrName>ppt_y</p:attrName>
                                        </p:attrNameLst>
                                      </p:cBhvr>
                                      <p:tavLst>
                                        <p:tav tm="0">
                                          <p:val>
                                            <p:strVal val="#ppt_y"/>
                                          </p:val>
                                        </p:tav>
                                        <p:tav tm="100000">
                                          <p:val>
                                            <p:strVal val="#ppt_y"/>
                                          </p:val>
                                        </p:tav>
                                      </p:tavLst>
                                    </p:anim>
                                  </p:childTnLst>
                                </p:cTn>
                              </p:par>
                              <p:par>
                                <p:cTn id="133" presetID="39" presetClass="entr" presetSubtype="0" accel="100000" fill="hold" nodeType="withEffect">
                                  <p:stCondLst>
                                    <p:cond delay="0"/>
                                  </p:stCondLst>
                                  <p:childTnLst>
                                    <p:set>
                                      <p:cBhvr>
                                        <p:cTn id="134" dur="1" fill="hold">
                                          <p:stCondLst>
                                            <p:cond delay="0"/>
                                          </p:stCondLst>
                                        </p:cTn>
                                        <p:tgtEl>
                                          <p:spTgt spid="415762">
                                            <p:txEl>
                                              <p:pRg st="7" end="7"/>
                                            </p:txEl>
                                          </p:spTgt>
                                        </p:tgtEl>
                                        <p:attrNameLst>
                                          <p:attrName>style.visibility</p:attrName>
                                        </p:attrNameLst>
                                      </p:cBhvr>
                                      <p:to>
                                        <p:strVal val="visible"/>
                                      </p:to>
                                    </p:set>
                                    <p:anim calcmode="lin" valueType="num">
                                      <p:cBhvr>
                                        <p:cTn id="135" dur="500" fill="hold"/>
                                        <p:tgtEl>
                                          <p:spTgt spid="415762">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6" dur="500" fill="hold"/>
                                        <p:tgtEl>
                                          <p:spTgt spid="415762">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7" dur="500" fill="hold"/>
                                        <p:tgtEl>
                                          <p:spTgt spid="415762">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138" dur="500" fill="hold"/>
                                        <p:tgtEl>
                                          <p:spTgt spid="41576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6418" name="Rectangle 2">
            <a:extLst>
              <a:ext uri="{FF2B5EF4-FFF2-40B4-BE49-F238E27FC236}">
                <a16:creationId xmlns:a16="http://schemas.microsoft.com/office/drawing/2014/main" id="{1A3D2B8B-7787-8F4F-9E58-C356EACEEF0E}"/>
              </a:ext>
            </a:extLst>
          </p:cNvPr>
          <p:cNvSpPr>
            <a:spLocks noGrp="1" noChangeArrowheads="1"/>
          </p:cNvSpPr>
          <p:nvPr>
            <p:ph type="title"/>
          </p:nvPr>
        </p:nvSpPr>
        <p:spPr>
          <a:xfrm>
            <a:off x="457200" y="152400"/>
            <a:ext cx="8229600" cy="1066800"/>
          </a:xfrm>
        </p:spPr>
        <p:txBody>
          <a:bodyPr/>
          <a:lstStyle/>
          <a:p>
            <a:pPr eaLnBrk="1" hangingPunct="1">
              <a:defRPr/>
            </a:pPr>
            <a:r>
              <a:rPr lang="en-US" altLang="en-US" sz="4000" b="1" dirty="0">
                <a:solidFill>
                  <a:srgbClr val="FFCC00"/>
                </a:solidFill>
              </a:rPr>
              <a:t>Die </a:t>
            </a:r>
            <a:r>
              <a:rPr lang="en-US" altLang="en-US" sz="4000" b="1" dirty="0" err="1">
                <a:solidFill>
                  <a:srgbClr val="FFCC00"/>
                </a:solidFill>
              </a:rPr>
              <a:t>Makkabäer</a:t>
            </a:r>
            <a:r>
              <a:rPr lang="en-US" altLang="en-US" sz="4000" b="1" dirty="0">
                <a:solidFill>
                  <a:srgbClr val="FFCC00"/>
                </a:solidFill>
              </a:rPr>
              <a:t> </a:t>
            </a:r>
            <a:r>
              <a:rPr lang="en-US" altLang="en-US" sz="4000" b="1" dirty="0" err="1">
                <a:solidFill>
                  <a:srgbClr val="FFCC00"/>
                </a:solidFill>
              </a:rPr>
              <a:t>Revolte</a:t>
            </a:r>
            <a:endParaRPr lang="en-US" altLang="en-US" sz="4000" b="1" dirty="0">
              <a:solidFill>
                <a:srgbClr val="FFCC00"/>
              </a:solidFill>
            </a:endParaRPr>
          </a:p>
        </p:txBody>
      </p:sp>
      <p:sp>
        <p:nvSpPr>
          <p:cNvPr id="316419" name="Rectangle 3">
            <a:extLst>
              <a:ext uri="{FF2B5EF4-FFF2-40B4-BE49-F238E27FC236}">
                <a16:creationId xmlns:a16="http://schemas.microsoft.com/office/drawing/2014/main" id="{A5CFF77C-285B-7A44-9DCA-08305A849D4F}"/>
              </a:ext>
            </a:extLst>
          </p:cNvPr>
          <p:cNvSpPr>
            <a:spLocks noGrp="1" noChangeArrowheads="1"/>
          </p:cNvSpPr>
          <p:nvPr>
            <p:ph type="body" idx="1"/>
          </p:nvPr>
        </p:nvSpPr>
        <p:spPr>
          <a:xfrm>
            <a:off x="457200" y="1219200"/>
            <a:ext cx="8382000" cy="5486400"/>
          </a:xfrm>
        </p:spPr>
        <p:txBody>
          <a:bodyPr/>
          <a:lstStyle/>
          <a:p>
            <a:pPr eaLnBrk="1" hangingPunct="1">
              <a:lnSpc>
                <a:spcPct val="90000"/>
              </a:lnSpc>
              <a:buFont typeface="Wingdings" pitchFamily="2" charset="2"/>
              <a:buNone/>
              <a:defRPr/>
            </a:pPr>
            <a:r>
              <a:rPr lang="en-US" altLang="en-US" sz="2800" b="1" dirty="0" err="1">
                <a:solidFill>
                  <a:srgbClr val="FFFF99"/>
                </a:solidFill>
              </a:rPr>
              <a:t>Einer</a:t>
            </a:r>
            <a:r>
              <a:rPr lang="en-US" altLang="en-US" sz="2800" b="1" dirty="0">
                <a:solidFill>
                  <a:srgbClr val="FFFF99"/>
                </a:solidFill>
              </a:rPr>
              <a:t> der </a:t>
            </a:r>
            <a:r>
              <a:rPr lang="en-US" altLang="en-US" sz="2800" b="1" dirty="0" err="1">
                <a:solidFill>
                  <a:srgbClr val="FFFF99"/>
                </a:solidFill>
              </a:rPr>
              <a:t>Seleukidenherrscher</a:t>
            </a:r>
            <a:r>
              <a:rPr lang="en-US" altLang="en-US" sz="2800" b="1" dirty="0">
                <a:solidFill>
                  <a:srgbClr val="FFFF99"/>
                </a:solidFill>
              </a:rPr>
              <a:t>, Antiochus IV Epiphanes, </a:t>
            </a:r>
            <a:r>
              <a:rPr lang="en-US" altLang="en-US" sz="2800" b="1" dirty="0" err="1">
                <a:solidFill>
                  <a:srgbClr val="FFFF99"/>
                </a:solidFill>
              </a:rPr>
              <a:t>begann</a:t>
            </a:r>
            <a:r>
              <a:rPr lang="en-US" altLang="en-US" sz="2800" b="1" dirty="0">
                <a:solidFill>
                  <a:srgbClr val="FFFF99"/>
                </a:solidFill>
              </a:rPr>
              <a:t> den </a:t>
            </a:r>
            <a:r>
              <a:rPr lang="en-US" altLang="en-US" sz="2800" b="1" dirty="0" err="1">
                <a:solidFill>
                  <a:srgbClr val="FFFF99"/>
                </a:solidFill>
              </a:rPr>
              <a:t>Juden</a:t>
            </a:r>
            <a:r>
              <a:rPr lang="en-US" altLang="en-US" sz="2800" b="1" dirty="0">
                <a:solidFill>
                  <a:srgbClr val="FFFF99"/>
                </a:solidFill>
              </a:rPr>
              <a:t> in </a:t>
            </a:r>
            <a:r>
              <a:rPr lang="en-US" altLang="en-US" sz="2800" b="1" dirty="0" err="1">
                <a:solidFill>
                  <a:srgbClr val="FFFF99"/>
                </a:solidFill>
              </a:rPr>
              <a:t>Palästina</a:t>
            </a:r>
            <a:r>
              <a:rPr lang="en-US" altLang="en-US" sz="2800" b="1" dirty="0">
                <a:solidFill>
                  <a:srgbClr val="FFFF99"/>
                </a:solidFill>
              </a:rPr>
              <a:t> die </a:t>
            </a:r>
            <a:r>
              <a:rPr lang="en-US" altLang="en-US" sz="2800" b="1" dirty="0" err="1">
                <a:solidFill>
                  <a:srgbClr val="FFFF99"/>
                </a:solidFill>
              </a:rPr>
              <a:t>Griechische</a:t>
            </a:r>
            <a:r>
              <a:rPr lang="en-US" altLang="en-US" sz="2800" b="1" dirty="0">
                <a:solidFill>
                  <a:srgbClr val="FFFF99"/>
                </a:solidFill>
              </a:rPr>
              <a:t> Kultur </a:t>
            </a:r>
            <a:r>
              <a:rPr lang="en-US" altLang="en-US" sz="2800" b="1" dirty="0" err="1">
                <a:solidFill>
                  <a:srgbClr val="FFFF99"/>
                </a:solidFill>
              </a:rPr>
              <a:t>aufzuzwingen</a:t>
            </a:r>
            <a:r>
              <a:rPr lang="en-US" altLang="en-US" sz="2800" b="1" dirty="0">
                <a:solidFill>
                  <a:srgbClr val="FFFF99"/>
                </a:solidFill>
              </a:rPr>
              <a:t> &amp; den </a:t>
            </a:r>
            <a:r>
              <a:rPr lang="en-US" altLang="en-US" sz="2800" b="1" dirty="0" err="1">
                <a:solidFill>
                  <a:srgbClr val="FFFF99"/>
                </a:solidFill>
              </a:rPr>
              <a:t>Jüdischen</a:t>
            </a:r>
            <a:r>
              <a:rPr lang="en-US" altLang="en-US" sz="2800" b="1" dirty="0">
                <a:solidFill>
                  <a:srgbClr val="FFFF99"/>
                </a:solidFill>
              </a:rPr>
              <a:t> </a:t>
            </a:r>
            <a:r>
              <a:rPr lang="en-US" altLang="en-US" sz="2800" b="1" dirty="0" err="1">
                <a:solidFill>
                  <a:srgbClr val="FFFF99"/>
                </a:solidFill>
              </a:rPr>
              <a:t>Glauben</a:t>
            </a:r>
            <a:r>
              <a:rPr lang="en-US" altLang="en-US" sz="2800" b="1" dirty="0">
                <a:solidFill>
                  <a:srgbClr val="FFFF99"/>
                </a:solidFill>
              </a:rPr>
              <a:t> </a:t>
            </a:r>
            <a:r>
              <a:rPr lang="en-US" altLang="en-US" sz="2800" b="1" dirty="0" err="1">
                <a:solidFill>
                  <a:srgbClr val="FFFF99"/>
                </a:solidFill>
              </a:rPr>
              <a:t>zu</a:t>
            </a:r>
            <a:r>
              <a:rPr lang="en-US" altLang="en-US" sz="2800" b="1" dirty="0">
                <a:solidFill>
                  <a:srgbClr val="FFFF99"/>
                </a:solidFill>
              </a:rPr>
              <a:t> </a:t>
            </a:r>
            <a:r>
              <a:rPr lang="en-US" altLang="en-US" sz="2800" b="1" dirty="0" err="1">
                <a:solidFill>
                  <a:srgbClr val="FFFF99"/>
                </a:solidFill>
              </a:rPr>
              <a:t>unterdrücken</a:t>
            </a:r>
            <a:r>
              <a:rPr lang="en-US" altLang="en-US" sz="2800" b="1" dirty="0">
                <a:solidFill>
                  <a:srgbClr val="FFFF99"/>
                </a:solidFill>
              </a:rPr>
              <a:t>.</a:t>
            </a:r>
          </a:p>
          <a:p>
            <a:pPr eaLnBrk="1" hangingPunct="1">
              <a:lnSpc>
                <a:spcPct val="90000"/>
              </a:lnSpc>
              <a:defRPr/>
            </a:pPr>
            <a:r>
              <a:rPr lang="en-US" altLang="en-US" sz="2400" i="1" dirty="0" err="1">
                <a:solidFill>
                  <a:schemeClr val="tx2"/>
                </a:solidFill>
              </a:rPr>
              <a:t>Im</a:t>
            </a:r>
            <a:r>
              <a:rPr lang="en-US" altLang="en-US" sz="2400" i="1" dirty="0">
                <a:solidFill>
                  <a:schemeClr val="tx2"/>
                </a:solidFill>
              </a:rPr>
              <a:t> </a:t>
            </a:r>
            <a:r>
              <a:rPr lang="en-US" altLang="en-US" sz="2400" i="1" dirty="0" err="1">
                <a:solidFill>
                  <a:schemeClr val="tx2"/>
                </a:solidFill>
              </a:rPr>
              <a:t>Jahr</a:t>
            </a:r>
            <a:r>
              <a:rPr lang="en-US" altLang="en-US" sz="2400" i="1" dirty="0">
                <a:solidFill>
                  <a:schemeClr val="tx2"/>
                </a:solidFill>
              </a:rPr>
              <a:t> 168 </a:t>
            </a:r>
            <a:r>
              <a:rPr lang="en-US" altLang="en-US" sz="2400" i="1" dirty="0" err="1">
                <a:solidFill>
                  <a:schemeClr val="tx2"/>
                </a:solidFill>
              </a:rPr>
              <a:t>v.Chr</a:t>
            </a:r>
            <a:r>
              <a:rPr lang="en-US" altLang="en-US" sz="2400" i="1" dirty="0">
                <a:solidFill>
                  <a:schemeClr val="tx2"/>
                </a:solidFill>
              </a:rPr>
              <a:t>. </a:t>
            </a:r>
            <a:r>
              <a:rPr lang="en-US" altLang="en-US" sz="2400" i="1" dirty="0" err="1">
                <a:solidFill>
                  <a:schemeClr val="tx2"/>
                </a:solidFill>
              </a:rPr>
              <a:t>nahm</a:t>
            </a:r>
            <a:r>
              <a:rPr lang="en-US" altLang="en-US" sz="2400" i="1" dirty="0">
                <a:solidFill>
                  <a:schemeClr val="tx2"/>
                </a:solidFill>
              </a:rPr>
              <a:t> er Jerusalem </a:t>
            </a:r>
            <a:r>
              <a:rPr lang="en-US" altLang="en-US" sz="2400" i="1" dirty="0" err="1">
                <a:solidFill>
                  <a:schemeClr val="tx2"/>
                </a:solidFill>
              </a:rPr>
              <a:t>ein</a:t>
            </a:r>
            <a:r>
              <a:rPr lang="en-US" altLang="en-US" sz="2400" i="1" dirty="0">
                <a:solidFill>
                  <a:schemeClr val="tx2"/>
                </a:solidFill>
              </a:rPr>
              <a:t>.</a:t>
            </a:r>
          </a:p>
          <a:p>
            <a:pPr eaLnBrk="1" hangingPunct="1">
              <a:lnSpc>
                <a:spcPct val="90000"/>
              </a:lnSpc>
              <a:defRPr/>
            </a:pPr>
            <a:r>
              <a:rPr lang="en-US" altLang="en-US" sz="2400" i="1" dirty="0">
                <a:solidFill>
                  <a:schemeClr val="tx2"/>
                </a:solidFill>
              </a:rPr>
              <a:t>Er </a:t>
            </a:r>
            <a:r>
              <a:rPr lang="en-US" altLang="en-US" sz="2400" i="1" dirty="0" err="1">
                <a:solidFill>
                  <a:schemeClr val="tx2"/>
                </a:solidFill>
              </a:rPr>
              <a:t>verbot</a:t>
            </a:r>
            <a:r>
              <a:rPr lang="en-US" altLang="en-US" sz="2400" i="1" dirty="0">
                <a:solidFill>
                  <a:schemeClr val="tx2"/>
                </a:solidFill>
              </a:rPr>
              <a:t> den </a:t>
            </a:r>
            <a:r>
              <a:rPr lang="en-US" altLang="en-US" sz="2400" i="1" dirty="0" err="1">
                <a:solidFill>
                  <a:schemeClr val="tx2"/>
                </a:solidFill>
              </a:rPr>
              <a:t>Judaismus</a:t>
            </a:r>
            <a:r>
              <a:rPr lang="en-US" altLang="en-US" sz="2400" i="1" dirty="0">
                <a:solidFill>
                  <a:schemeClr val="tx2"/>
                </a:solidFill>
              </a:rPr>
              <a:t>, </a:t>
            </a:r>
            <a:r>
              <a:rPr lang="en-US" altLang="en-US" sz="2400" i="1" dirty="0" err="1">
                <a:solidFill>
                  <a:schemeClr val="tx2"/>
                </a:solidFill>
              </a:rPr>
              <a:t>verbrannte</a:t>
            </a:r>
            <a:r>
              <a:rPr lang="en-US" altLang="en-US" sz="2400" i="1" dirty="0">
                <a:solidFill>
                  <a:schemeClr val="tx2"/>
                </a:solidFill>
              </a:rPr>
              <a:t> </a:t>
            </a:r>
            <a:r>
              <a:rPr lang="en-US" altLang="en-US" sz="2400" i="1" dirty="0" err="1">
                <a:solidFill>
                  <a:schemeClr val="tx2"/>
                </a:solidFill>
              </a:rPr>
              <a:t>Torarollen</a:t>
            </a:r>
            <a:r>
              <a:rPr lang="en-US" altLang="en-US" sz="2400" i="1" dirty="0">
                <a:solidFill>
                  <a:schemeClr val="tx2"/>
                </a:solidFill>
              </a:rPr>
              <a:t> und </a:t>
            </a:r>
            <a:r>
              <a:rPr lang="en-US" altLang="en-US" sz="2400" i="1" dirty="0" err="1">
                <a:solidFill>
                  <a:schemeClr val="tx2"/>
                </a:solidFill>
              </a:rPr>
              <a:t>zwang</a:t>
            </a:r>
            <a:r>
              <a:rPr lang="en-US" altLang="en-US" sz="2400" i="1" dirty="0">
                <a:solidFill>
                  <a:schemeClr val="tx2"/>
                </a:solidFill>
              </a:rPr>
              <a:t> die </a:t>
            </a:r>
            <a:r>
              <a:rPr lang="en-US" altLang="en-US" sz="2400" i="1" dirty="0" err="1">
                <a:solidFill>
                  <a:schemeClr val="tx2"/>
                </a:solidFill>
              </a:rPr>
              <a:t>Juden</a:t>
            </a:r>
            <a:r>
              <a:rPr lang="en-US" altLang="en-US" sz="2400" i="1" dirty="0">
                <a:solidFill>
                  <a:schemeClr val="tx2"/>
                </a:solidFill>
              </a:rPr>
              <a:t> </a:t>
            </a:r>
            <a:r>
              <a:rPr lang="en-US" altLang="en-US" sz="2400" i="1" dirty="0" err="1">
                <a:solidFill>
                  <a:schemeClr val="tx2"/>
                </a:solidFill>
              </a:rPr>
              <a:t>Schweinefleisch</a:t>
            </a:r>
            <a:r>
              <a:rPr lang="en-US" altLang="en-US" sz="2400" i="1" dirty="0">
                <a:solidFill>
                  <a:schemeClr val="tx2"/>
                </a:solidFill>
              </a:rPr>
              <a:t> </a:t>
            </a:r>
            <a:r>
              <a:rPr lang="en-US" altLang="en-US" sz="2400" i="1" dirty="0" err="1">
                <a:solidFill>
                  <a:schemeClr val="tx2"/>
                </a:solidFill>
              </a:rPr>
              <a:t>zu</a:t>
            </a:r>
            <a:r>
              <a:rPr lang="en-US" altLang="en-US" sz="2400" i="1" dirty="0">
                <a:solidFill>
                  <a:schemeClr val="tx2"/>
                </a:solidFill>
              </a:rPr>
              <a:t> </a:t>
            </a:r>
            <a:r>
              <a:rPr lang="en-US" altLang="en-US" sz="2400" i="1" dirty="0" err="1">
                <a:solidFill>
                  <a:schemeClr val="tx2"/>
                </a:solidFill>
              </a:rPr>
              <a:t>essen</a:t>
            </a:r>
            <a:r>
              <a:rPr lang="en-US" altLang="en-US" sz="2400" i="1" dirty="0">
                <a:solidFill>
                  <a:schemeClr val="tx2"/>
                </a:solidFill>
              </a:rPr>
              <a:t>.</a:t>
            </a:r>
          </a:p>
          <a:p>
            <a:pPr eaLnBrk="1" hangingPunct="1">
              <a:lnSpc>
                <a:spcPct val="90000"/>
              </a:lnSpc>
              <a:defRPr/>
            </a:pPr>
            <a:r>
              <a:rPr lang="en-US" altLang="en-US" sz="2400" i="1" dirty="0">
                <a:solidFill>
                  <a:schemeClr val="tx2"/>
                </a:solidFill>
              </a:rPr>
              <a:t>Er </a:t>
            </a:r>
            <a:r>
              <a:rPr lang="en-US" altLang="en-US" sz="2400" i="1" dirty="0" err="1">
                <a:solidFill>
                  <a:schemeClr val="tx2"/>
                </a:solidFill>
              </a:rPr>
              <a:t>errichtete</a:t>
            </a:r>
            <a:r>
              <a:rPr lang="en-US" altLang="en-US" sz="2400" i="1" dirty="0">
                <a:solidFill>
                  <a:schemeClr val="tx2"/>
                </a:solidFill>
              </a:rPr>
              <a:t> </a:t>
            </a:r>
            <a:r>
              <a:rPr lang="en-US" altLang="en-US" sz="2400" i="1" dirty="0" err="1">
                <a:solidFill>
                  <a:schemeClr val="tx2"/>
                </a:solidFill>
              </a:rPr>
              <a:t>einen</a:t>
            </a:r>
            <a:r>
              <a:rPr lang="en-US" altLang="en-US" sz="2400" i="1" dirty="0">
                <a:solidFill>
                  <a:schemeClr val="tx2"/>
                </a:solidFill>
              </a:rPr>
              <a:t> Altar </a:t>
            </a:r>
            <a:r>
              <a:rPr lang="en-US" altLang="en-US" sz="2400" i="1" dirty="0" err="1">
                <a:solidFill>
                  <a:schemeClr val="tx2"/>
                </a:solidFill>
              </a:rPr>
              <a:t>für</a:t>
            </a:r>
            <a:r>
              <a:rPr lang="en-US" altLang="en-US" sz="2400" i="1" dirty="0">
                <a:solidFill>
                  <a:schemeClr val="tx2"/>
                </a:solidFill>
              </a:rPr>
              <a:t> Zeus </a:t>
            </a:r>
            <a:r>
              <a:rPr lang="en-US" altLang="en-US" sz="2400" i="1" dirty="0" err="1">
                <a:solidFill>
                  <a:schemeClr val="tx2"/>
                </a:solidFill>
              </a:rPr>
              <a:t>im</a:t>
            </a:r>
            <a:r>
              <a:rPr lang="en-US" altLang="en-US" sz="2400" i="1" dirty="0">
                <a:solidFill>
                  <a:schemeClr val="tx2"/>
                </a:solidFill>
              </a:rPr>
              <a:t> </a:t>
            </a:r>
            <a:r>
              <a:rPr lang="en-US" altLang="en-US" sz="2400" i="1" dirty="0" err="1">
                <a:solidFill>
                  <a:schemeClr val="tx2"/>
                </a:solidFill>
              </a:rPr>
              <a:t>Tempel</a:t>
            </a:r>
            <a:r>
              <a:rPr lang="en-US" altLang="en-US" sz="2400" i="1" dirty="0">
                <a:solidFill>
                  <a:schemeClr val="tx2"/>
                </a:solidFill>
              </a:rPr>
              <a:t> &amp; </a:t>
            </a:r>
            <a:r>
              <a:rPr lang="en-US" altLang="en-US" sz="2400" i="1" dirty="0" err="1">
                <a:solidFill>
                  <a:schemeClr val="tx2"/>
                </a:solidFill>
              </a:rPr>
              <a:t>opferte</a:t>
            </a:r>
            <a:r>
              <a:rPr lang="en-US" altLang="en-US" sz="2400" i="1" dirty="0">
                <a:solidFill>
                  <a:schemeClr val="tx2"/>
                </a:solidFill>
              </a:rPr>
              <a:t> </a:t>
            </a:r>
            <a:r>
              <a:rPr lang="en-US" altLang="en-US" sz="2400" i="1" dirty="0" err="1">
                <a:solidFill>
                  <a:schemeClr val="tx2"/>
                </a:solidFill>
              </a:rPr>
              <a:t>dort</a:t>
            </a:r>
            <a:r>
              <a:rPr lang="en-US" altLang="en-US" sz="2400" i="1" dirty="0">
                <a:solidFill>
                  <a:schemeClr val="tx2"/>
                </a:solidFill>
              </a:rPr>
              <a:t> </a:t>
            </a:r>
            <a:r>
              <a:rPr lang="en-US" altLang="en-US" sz="2400" i="1" dirty="0" err="1">
                <a:solidFill>
                  <a:schemeClr val="tx2"/>
                </a:solidFill>
              </a:rPr>
              <a:t>Schweinefleisch</a:t>
            </a:r>
            <a:r>
              <a:rPr lang="en-US" altLang="en-US" sz="2400" i="1" dirty="0">
                <a:solidFill>
                  <a:schemeClr val="tx2"/>
                </a:solidFill>
              </a:rPr>
              <a:t>, was Daniel den “</a:t>
            </a:r>
            <a:r>
              <a:rPr lang="en-US" altLang="en-US" sz="2400" i="1" dirty="0" err="1">
                <a:solidFill>
                  <a:schemeClr val="tx2"/>
                </a:solidFill>
              </a:rPr>
              <a:t>Gräuel</a:t>
            </a:r>
            <a:r>
              <a:rPr lang="en-US" altLang="en-US" sz="2400" i="1" dirty="0">
                <a:solidFill>
                  <a:schemeClr val="tx2"/>
                </a:solidFill>
              </a:rPr>
              <a:t> der </a:t>
            </a:r>
            <a:r>
              <a:rPr lang="en-US" altLang="en-US" sz="2400" i="1" dirty="0" err="1">
                <a:solidFill>
                  <a:schemeClr val="tx2"/>
                </a:solidFill>
              </a:rPr>
              <a:t>Verwüstung</a:t>
            </a:r>
            <a:r>
              <a:rPr lang="en-US" altLang="en-US" sz="2400" i="1" dirty="0">
                <a:solidFill>
                  <a:schemeClr val="tx2"/>
                </a:solidFill>
              </a:rPr>
              <a:t>” </a:t>
            </a:r>
            <a:r>
              <a:rPr lang="en-US" altLang="en-US" sz="2400" i="1" dirty="0" err="1">
                <a:solidFill>
                  <a:schemeClr val="tx2"/>
                </a:solidFill>
              </a:rPr>
              <a:t>nannte</a:t>
            </a:r>
            <a:r>
              <a:rPr lang="en-US" altLang="en-US" sz="2400" i="1" dirty="0">
                <a:solidFill>
                  <a:schemeClr val="tx2"/>
                </a:solidFill>
              </a:rPr>
              <a:t> (Dan 11,31; </a:t>
            </a:r>
            <a:r>
              <a:rPr lang="en-US" altLang="en-US" sz="2400" i="1" dirty="0" err="1">
                <a:solidFill>
                  <a:schemeClr val="tx2"/>
                </a:solidFill>
              </a:rPr>
              <a:t>vgl</a:t>
            </a:r>
            <a:r>
              <a:rPr lang="en-US" altLang="en-US" sz="2400" i="1" dirty="0">
                <a:solidFill>
                  <a:schemeClr val="tx2"/>
                </a:solidFill>
              </a:rPr>
              <a:t>. 1 </a:t>
            </a:r>
            <a:r>
              <a:rPr lang="en-US" altLang="en-US" sz="2400" i="1" dirty="0" err="1">
                <a:solidFill>
                  <a:schemeClr val="tx2"/>
                </a:solidFill>
              </a:rPr>
              <a:t>Makkabäer</a:t>
            </a:r>
            <a:r>
              <a:rPr lang="en-US" altLang="en-US" sz="2400" i="1" dirty="0">
                <a:solidFill>
                  <a:schemeClr val="tx2"/>
                </a:solidFill>
              </a:rPr>
              <a:t> 1,54).</a:t>
            </a:r>
          </a:p>
          <a:p>
            <a:pPr eaLnBrk="1" hangingPunct="1">
              <a:lnSpc>
                <a:spcPct val="90000"/>
              </a:lnSpc>
              <a:defRPr/>
            </a:pPr>
            <a:r>
              <a:rPr lang="en-US" altLang="en-US" sz="2400" i="1" dirty="0">
                <a:solidFill>
                  <a:schemeClr val="tx2"/>
                </a:solidFill>
              </a:rPr>
              <a:t>Dies </a:t>
            </a:r>
            <a:r>
              <a:rPr lang="en-US" altLang="en-US" sz="2400" i="1" dirty="0" err="1">
                <a:solidFill>
                  <a:schemeClr val="tx2"/>
                </a:solidFill>
              </a:rPr>
              <a:t>führte</a:t>
            </a:r>
            <a:r>
              <a:rPr lang="en-US" altLang="en-US" sz="2400" i="1" dirty="0">
                <a:solidFill>
                  <a:schemeClr val="tx2"/>
                </a:solidFill>
              </a:rPr>
              <a:t> </a:t>
            </a:r>
            <a:r>
              <a:rPr lang="en-US" altLang="en-US" sz="2400" i="1" dirty="0" err="1">
                <a:solidFill>
                  <a:schemeClr val="tx2"/>
                </a:solidFill>
              </a:rPr>
              <a:t>zu</a:t>
            </a:r>
            <a:r>
              <a:rPr lang="en-US" altLang="en-US" sz="2400" i="1" dirty="0">
                <a:solidFill>
                  <a:schemeClr val="tx2"/>
                </a:solidFill>
              </a:rPr>
              <a:t> </a:t>
            </a:r>
            <a:r>
              <a:rPr lang="en-US" altLang="en-US" sz="2400" i="1" dirty="0" err="1">
                <a:solidFill>
                  <a:schemeClr val="tx2"/>
                </a:solidFill>
              </a:rPr>
              <a:t>Empörung</a:t>
            </a:r>
            <a:r>
              <a:rPr lang="en-US" altLang="en-US" sz="2400" i="1" dirty="0">
                <a:solidFill>
                  <a:schemeClr val="tx2"/>
                </a:solidFill>
              </a:rPr>
              <a:t> und </a:t>
            </a:r>
            <a:r>
              <a:rPr lang="en-US" altLang="en-US" sz="2400" i="1" dirty="0" err="1">
                <a:solidFill>
                  <a:schemeClr val="tx2"/>
                </a:solidFill>
              </a:rPr>
              <a:t>mündete</a:t>
            </a:r>
            <a:r>
              <a:rPr lang="en-US" altLang="en-US" sz="2400" i="1" dirty="0">
                <a:solidFill>
                  <a:schemeClr val="tx2"/>
                </a:solidFill>
              </a:rPr>
              <a:t> in </a:t>
            </a:r>
            <a:r>
              <a:rPr lang="en-US" altLang="en-US" sz="2400" i="1" dirty="0" err="1">
                <a:solidFill>
                  <a:schemeClr val="tx2"/>
                </a:solidFill>
              </a:rPr>
              <a:t>einen</a:t>
            </a:r>
            <a:r>
              <a:rPr lang="en-US" altLang="en-US" sz="2400" i="1" dirty="0">
                <a:solidFill>
                  <a:schemeClr val="tx2"/>
                </a:solidFill>
              </a:rPr>
              <a:t> </a:t>
            </a:r>
            <a:r>
              <a:rPr lang="en-US" altLang="en-US" sz="2400" i="1" dirty="0" err="1">
                <a:solidFill>
                  <a:schemeClr val="tx2"/>
                </a:solidFill>
              </a:rPr>
              <a:t>erfolg-reichen</a:t>
            </a:r>
            <a:r>
              <a:rPr lang="en-US" altLang="en-US" sz="2400" i="1" dirty="0">
                <a:solidFill>
                  <a:schemeClr val="tx2"/>
                </a:solidFill>
              </a:rPr>
              <a:t> </a:t>
            </a:r>
            <a:r>
              <a:rPr lang="en-US" altLang="en-US" sz="2400" i="1" dirty="0" err="1">
                <a:solidFill>
                  <a:schemeClr val="tx2"/>
                </a:solidFill>
              </a:rPr>
              <a:t>Jüidischen</a:t>
            </a:r>
            <a:r>
              <a:rPr lang="en-US" altLang="en-US" sz="2400" i="1" dirty="0">
                <a:solidFill>
                  <a:schemeClr val="tx2"/>
                </a:solidFill>
              </a:rPr>
              <a:t> </a:t>
            </a:r>
            <a:r>
              <a:rPr lang="en-US" altLang="en-US" sz="2400" i="1" dirty="0" err="1">
                <a:solidFill>
                  <a:schemeClr val="tx2"/>
                </a:solidFill>
              </a:rPr>
              <a:t>Aufstand</a:t>
            </a:r>
            <a:r>
              <a:rPr lang="en-US" altLang="en-US" sz="2400" i="1" dirty="0">
                <a:solidFill>
                  <a:schemeClr val="tx2"/>
                </a:solidFill>
              </a:rPr>
              <a:t> und </a:t>
            </a:r>
            <a:r>
              <a:rPr lang="en-US" altLang="en-US" sz="2400" i="1" dirty="0" err="1">
                <a:solidFill>
                  <a:schemeClr val="tx2"/>
                </a:solidFill>
              </a:rPr>
              <a:t>zur</a:t>
            </a:r>
            <a:r>
              <a:rPr lang="en-US" altLang="en-US" sz="2400" i="1" dirty="0">
                <a:solidFill>
                  <a:schemeClr val="tx2"/>
                </a:solidFill>
              </a:rPr>
              <a:t> </a:t>
            </a:r>
            <a:r>
              <a:rPr lang="en-US" altLang="en-US" sz="2400" i="1" dirty="0" err="1">
                <a:solidFill>
                  <a:schemeClr val="tx2"/>
                </a:solidFill>
              </a:rPr>
              <a:t>Unabhängigkeit</a:t>
            </a:r>
            <a:r>
              <a:rPr lang="en-US" altLang="en-US" sz="2400" i="1" dirty="0">
                <a:solidFill>
                  <a:schemeClr val="tx2"/>
                </a:solidFill>
              </a:rPr>
              <a:t>. Das </a:t>
            </a:r>
            <a:r>
              <a:rPr lang="en-US" altLang="en-US" sz="2400" i="1" dirty="0" err="1">
                <a:solidFill>
                  <a:schemeClr val="tx2"/>
                </a:solidFill>
              </a:rPr>
              <a:t>alles</a:t>
            </a:r>
            <a:r>
              <a:rPr lang="en-US" altLang="en-US" sz="2400" i="1" dirty="0">
                <a:solidFill>
                  <a:schemeClr val="tx2"/>
                </a:solidFill>
              </a:rPr>
              <a:t> </a:t>
            </a:r>
            <a:r>
              <a:rPr lang="en-US" altLang="en-US" sz="2400" i="1" dirty="0" err="1">
                <a:solidFill>
                  <a:schemeClr val="tx2"/>
                </a:solidFill>
              </a:rPr>
              <a:t>durch</a:t>
            </a:r>
            <a:r>
              <a:rPr lang="en-US" altLang="en-US" sz="2400" i="1" dirty="0">
                <a:solidFill>
                  <a:schemeClr val="tx2"/>
                </a:solidFill>
              </a:rPr>
              <a:t> die </a:t>
            </a:r>
            <a:r>
              <a:rPr lang="en-US" altLang="en-US" sz="2400" i="1" dirty="0" err="1">
                <a:solidFill>
                  <a:schemeClr val="tx2"/>
                </a:solidFill>
              </a:rPr>
              <a:t>jüdische</a:t>
            </a:r>
            <a:r>
              <a:rPr lang="en-US" altLang="en-US" sz="2400" i="1" dirty="0">
                <a:solidFill>
                  <a:schemeClr val="tx2"/>
                </a:solidFill>
              </a:rPr>
              <a:t> </a:t>
            </a:r>
            <a:r>
              <a:rPr lang="en-US" altLang="en-US" sz="2400" i="1" dirty="0" err="1">
                <a:solidFill>
                  <a:schemeClr val="tx2"/>
                </a:solidFill>
              </a:rPr>
              <a:t>Familie</a:t>
            </a:r>
            <a:r>
              <a:rPr lang="en-US" altLang="en-US" sz="2400" i="1" dirty="0">
                <a:solidFill>
                  <a:schemeClr val="tx2"/>
                </a:solidFill>
              </a:rPr>
              <a:t> der </a:t>
            </a:r>
            <a:r>
              <a:rPr lang="en-US" altLang="en-US" sz="2400" i="1" dirty="0" err="1">
                <a:solidFill>
                  <a:schemeClr val="tx2"/>
                </a:solidFill>
              </a:rPr>
              <a:t>Makkabäer</a:t>
            </a:r>
            <a:r>
              <a:rPr lang="en-US" altLang="en-US" sz="2400" i="1" dirty="0">
                <a:solidFill>
                  <a:schemeClr val="tx2"/>
                </a:solidFill>
              </a:rPr>
              <a:t>.</a:t>
            </a:r>
          </a:p>
        </p:txBody>
      </p:sp>
      <p:sp>
        <p:nvSpPr>
          <p:cNvPr id="5" name="Slide Number Placeholder 5">
            <a:extLst>
              <a:ext uri="{FF2B5EF4-FFF2-40B4-BE49-F238E27FC236}">
                <a16:creationId xmlns:a16="http://schemas.microsoft.com/office/drawing/2014/main" id="{92DF009A-F104-5249-9476-A08B140EA3B1}"/>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16</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6419">
                                            <p:txEl>
                                              <p:pRg st="0" end="0"/>
                                            </p:txEl>
                                          </p:spTgt>
                                        </p:tgtEl>
                                        <p:attrNameLst>
                                          <p:attrName>style.visibility</p:attrName>
                                        </p:attrNameLst>
                                      </p:cBhvr>
                                      <p:to>
                                        <p:strVal val="visible"/>
                                      </p:to>
                                    </p:set>
                                    <p:anim calcmode="lin" valueType="num">
                                      <p:cBhvr>
                                        <p:cTn id="7" dur="500" fill="hold"/>
                                        <p:tgtEl>
                                          <p:spTgt spid="3164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64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16419">
                                            <p:txEl>
                                              <p:pRg st="1" end="1"/>
                                            </p:txEl>
                                          </p:spTgt>
                                        </p:tgtEl>
                                        <p:attrNameLst>
                                          <p:attrName>style.visibility</p:attrName>
                                        </p:attrNameLst>
                                      </p:cBhvr>
                                      <p:to>
                                        <p:strVal val="visible"/>
                                      </p:to>
                                    </p:set>
                                    <p:anim calcmode="lin" valueType="num">
                                      <p:cBhvr>
                                        <p:cTn id="13" dur="500" fill="hold"/>
                                        <p:tgtEl>
                                          <p:spTgt spid="31641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1641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1641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164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16419">
                                            <p:txEl>
                                              <p:pRg st="2" end="2"/>
                                            </p:txEl>
                                          </p:spTgt>
                                        </p:tgtEl>
                                        <p:attrNameLst>
                                          <p:attrName>style.visibility</p:attrName>
                                        </p:attrNameLst>
                                      </p:cBhvr>
                                      <p:to>
                                        <p:strVal val="visible"/>
                                      </p:to>
                                    </p:set>
                                    <p:anim calcmode="lin" valueType="num">
                                      <p:cBhvr>
                                        <p:cTn id="21" dur="500" fill="hold"/>
                                        <p:tgtEl>
                                          <p:spTgt spid="31641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1641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1641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164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16419">
                                            <p:txEl>
                                              <p:pRg st="3" end="3"/>
                                            </p:txEl>
                                          </p:spTgt>
                                        </p:tgtEl>
                                        <p:attrNameLst>
                                          <p:attrName>style.visibility</p:attrName>
                                        </p:attrNameLst>
                                      </p:cBhvr>
                                      <p:to>
                                        <p:strVal val="visible"/>
                                      </p:to>
                                    </p:set>
                                    <p:anim calcmode="lin" valueType="num">
                                      <p:cBhvr>
                                        <p:cTn id="29" dur="500" fill="hold"/>
                                        <p:tgtEl>
                                          <p:spTgt spid="31641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1641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1641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164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316419">
                                            <p:txEl>
                                              <p:pRg st="4" end="4"/>
                                            </p:txEl>
                                          </p:spTgt>
                                        </p:tgtEl>
                                        <p:attrNameLst>
                                          <p:attrName>style.visibility</p:attrName>
                                        </p:attrNameLst>
                                      </p:cBhvr>
                                      <p:to>
                                        <p:strVal val="visible"/>
                                      </p:to>
                                    </p:set>
                                    <p:anim calcmode="lin" valueType="num">
                                      <p:cBhvr>
                                        <p:cTn id="37" dur="500" fill="hold"/>
                                        <p:tgtEl>
                                          <p:spTgt spid="31641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31641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31641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3164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3" name="Picture 5" descr="susa_daniel_from_hill[1]">
            <a:extLst>
              <a:ext uri="{FF2B5EF4-FFF2-40B4-BE49-F238E27FC236}">
                <a16:creationId xmlns:a16="http://schemas.microsoft.com/office/drawing/2014/main" id="{36DEF003-2F78-084B-8111-7BFC2BFB9DEE}"/>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0" y="0"/>
            <a:ext cx="9144000" cy="6216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24" name="Text Box 6">
            <a:extLst>
              <a:ext uri="{FF2B5EF4-FFF2-40B4-BE49-F238E27FC236}">
                <a16:creationId xmlns:a16="http://schemas.microsoft.com/office/drawing/2014/main" id="{1B6F930E-81E5-9942-BA17-51A73FA34DCD}"/>
              </a:ext>
            </a:extLst>
          </p:cNvPr>
          <p:cNvSpPr txBox="1">
            <a:spLocks noChangeArrowheads="1"/>
          </p:cNvSpPr>
          <p:nvPr/>
        </p:nvSpPr>
        <p:spPr bwMode="auto">
          <a:xfrm>
            <a:off x="1600200" y="6324600"/>
            <a:ext cx="5867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dirty="0" err="1">
                <a:latin typeface="Lucida Sans Unicode" panose="020B0602030504020204" pitchFamily="34" charset="0"/>
              </a:rPr>
              <a:t>Traditionell</a:t>
            </a:r>
            <a:r>
              <a:rPr lang="en-US" altLang="en-US" sz="2400" dirty="0">
                <a:latin typeface="Lucida Sans Unicode" panose="020B0602030504020204" pitchFamily="34" charset="0"/>
              </a:rPr>
              <a:t>: Grab v. Daniel, Susa, Iran</a:t>
            </a:r>
          </a:p>
        </p:txBody>
      </p:sp>
      <p:sp>
        <p:nvSpPr>
          <p:cNvPr id="5" name="Slide Number Placeholder 5">
            <a:extLst>
              <a:ext uri="{FF2B5EF4-FFF2-40B4-BE49-F238E27FC236}">
                <a16:creationId xmlns:a16="http://schemas.microsoft.com/office/drawing/2014/main" id="{D96B8023-893B-E548-A2DE-1CB0ED4274DE}"/>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160</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8EEF793D-92E8-9C49-AADC-A87E2AB4672B}"/>
              </a:ext>
            </a:extLst>
          </p:cNvPr>
          <p:cNvSpPr>
            <a:spLocks noGrp="1" noChangeArrowheads="1"/>
          </p:cNvSpPr>
          <p:nvPr>
            <p:ph type="title"/>
          </p:nvPr>
        </p:nvSpPr>
        <p:spPr>
          <a:xfrm>
            <a:off x="457200" y="0"/>
            <a:ext cx="8229600" cy="1371600"/>
          </a:xfrm>
        </p:spPr>
        <p:txBody>
          <a:bodyPr/>
          <a:lstStyle/>
          <a:p>
            <a:pPr eaLnBrk="1" hangingPunct="1">
              <a:defRPr/>
            </a:pPr>
            <a:r>
              <a:rPr lang="en-US" altLang="en-US">
                <a:solidFill>
                  <a:srgbClr val="FFFF99"/>
                </a:solidFill>
              </a:rPr>
              <a:t>Antiochus IV Epiphanes</a:t>
            </a:r>
          </a:p>
        </p:txBody>
      </p:sp>
      <p:sp>
        <p:nvSpPr>
          <p:cNvPr id="317443" name="Rectangle 3">
            <a:extLst>
              <a:ext uri="{FF2B5EF4-FFF2-40B4-BE49-F238E27FC236}">
                <a16:creationId xmlns:a16="http://schemas.microsoft.com/office/drawing/2014/main" id="{D98DE89F-30D9-744B-80D9-245020952370}"/>
              </a:ext>
            </a:extLst>
          </p:cNvPr>
          <p:cNvSpPr>
            <a:spLocks noGrp="1" noChangeArrowheads="1"/>
          </p:cNvSpPr>
          <p:nvPr>
            <p:ph type="body" sz="half" idx="3"/>
          </p:nvPr>
        </p:nvSpPr>
        <p:spPr>
          <a:xfrm>
            <a:off x="4114800" y="1524000"/>
            <a:ext cx="4724400" cy="5029200"/>
          </a:xfrm>
        </p:spPr>
        <p:txBody>
          <a:bodyPr/>
          <a:lstStyle/>
          <a:p>
            <a:pPr eaLnBrk="1" hangingPunct="1">
              <a:buFont typeface="Wingdings" pitchFamily="2" charset="2"/>
              <a:buNone/>
              <a:defRPr/>
            </a:pPr>
            <a:r>
              <a:rPr lang="en-US" altLang="en-US" sz="2800" dirty="0" err="1"/>
              <a:t>Herrschte</a:t>
            </a:r>
            <a:r>
              <a:rPr lang="en-US" altLang="en-US" sz="2800" dirty="0"/>
              <a:t> 175-164 </a:t>
            </a:r>
            <a:r>
              <a:rPr lang="en-US" altLang="en-US" sz="2800" dirty="0" err="1"/>
              <a:t>v.Chr</a:t>
            </a:r>
            <a:r>
              <a:rPr lang="en-US" altLang="en-US" sz="2800" dirty="0"/>
              <a:t>. Antiochus IV Epiphanes (= Gott </a:t>
            </a:r>
            <a:r>
              <a:rPr lang="en-US" altLang="en-US" sz="2800" dirty="0" err="1"/>
              <a:t>erschienen</a:t>
            </a:r>
            <a:r>
              <a:rPr lang="en-US" altLang="en-US" sz="2800" dirty="0"/>
              <a:t>) </a:t>
            </a:r>
            <a:r>
              <a:rPr lang="en-US" altLang="en-US" sz="2800" dirty="0" err="1"/>
              <a:t>versuchte</a:t>
            </a:r>
            <a:r>
              <a:rPr lang="en-US" altLang="en-US" sz="2800" dirty="0"/>
              <a:t> das </a:t>
            </a:r>
            <a:r>
              <a:rPr lang="en-US" altLang="en-US" sz="2800" dirty="0" err="1"/>
              <a:t>Judentum</a:t>
            </a:r>
            <a:r>
              <a:rPr lang="en-US" altLang="en-US" sz="2800" dirty="0"/>
              <a:t> </a:t>
            </a:r>
            <a:r>
              <a:rPr lang="en-US" altLang="en-US" sz="2800" dirty="0" err="1"/>
              <a:t>auszulöschen</a:t>
            </a:r>
            <a:r>
              <a:rPr lang="en-US" altLang="en-US" sz="2800" dirty="0"/>
              <a:t>. Die Vorder-</a:t>
            </a:r>
            <a:r>
              <a:rPr lang="en-US" altLang="en-US" sz="2800" dirty="0" err="1"/>
              <a:t>seite</a:t>
            </a:r>
            <a:r>
              <a:rPr lang="en-US" altLang="en-US" sz="2800" dirty="0"/>
              <a:t> der </a:t>
            </a:r>
            <a:r>
              <a:rPr lang="en-US" altLang="en-US" sz="2800" dirty="0" err="1"/>
              <a:t>Münze</a:t>
            </a:r>
            <a:r>
              <a:rPr lang="en-US" altLang="en-US" sz="2800" dirty="0"/>
              <a:t> </a:t>
            </a:r>
            <a:r>
              <a:rPr lang="en-US" altLang="en-US" sz="2800" dirty="0" err="1"/>
              <a:t>zeigt</a:t>
            </a:r>
            <a:r>
              <a:rPr lang="en-US" altLang="en-US" sz="2800" dirty="0"/>
              <a:t> sein </a:t>
            </a:r>
            <a:r>
              <a:rPr lang="en-US" altLang="en-US" sz="2800" dirty="0" err="1"/>
              <a:t>Profil</a:t>
            </a:r>
            <a:r>
              <a:rPr lang="en-US" altLang="en-US" sz="2800" dirty="0"/>
              <a:t>. Die </a:t>
            </a:r>
            <a:r>
              <a:rPr lang="en-US" altLang="en-US" sz="2800" dirty="0" err="1"/>
              <a:t>Rückseite</a:t>
            </a:r>
            <a:r>
              <a:rPr lang="en-US" altLang="en-US" sz="2800" dirty="0"/>
              <a:t> </a:t>
            </a:r>
            <a:r>
              <a:rPr lang="en-US" altLang="en-US" sz="2800" dirty="0" err="1"/>
              <a:t>zeigt</a:t>
            </a:r>
            <a:r>
              <a:rPr lang="en-US" altLang="en-US" sz="2800" dirty="0"/>
              <a:t> Zeus, </a:t>
            </a:r>
            <a:r>
              <a:rPr lang="en-US" altLang="en-US" sz="2800" dirty="0" err="1"/>
              <a:t>als</a:t>
            </a:r>
            <a:r>
              <a:rPr lang="en-US" altLang="en-US" sz="2800" dirty="0"/>
              <a:t> </a:t>
            </a:r>
            <a:r>
              <a:rPr lang="en-US" altLang="en-US" sz="2800" dirty="0" err="1"/>
              <a:t>dessen</a:t>
            </a:r>
            <a:r>
              <a:rPr lang="en-US" altLang="en-US" sz="2800" dirty="0"/>
              <a:t> </a:t>
            </a:r>
            <a:r>
              <a:rPr lang="en-US" altLang="en-US" sz="2800" dirty="0" err="1"/>
              <a:t>Stellver-treter</a:t>
            </a:r>
            <a:r>
              <a:rPr lang="en-US" altLang="en-US" sz="2800" dirty="0"/>
              <a:t> </a:t>
            </a:r>
            <a:r>
              <a:rPr lang="en-US" altLang="en-US" sz="2800" dirty="0" err="1"/>
              <a:t>sich</a:t>
            </a:r>
            <a:r>
              <a:rPr lang="en-US" altLang="en-US" sz="2800" dirty="0"/>
              <a:t> Antiochus verstand.</a:t>
            </a:r>
          </a:p>
        </p:txBody>
      </p:sp>
      <p:pic>
        <p:nvPicPr>
          <p:cNvPr id="36868" name="Picture 4" descr="HBS134">
            <a:extLst>
              <a:ext uri="{FF2B5EF4-FFF2-40B4-BE49-F238E27FC236}">
                <a16:creationId xmlns:a16="http://schemas.microsoft.com/office/drawing/2014/main" id="{C44241C0-5104-5844-8FE8-B02ECFDBCA0D}"/>
              </a:ext>
            </a:extLst>
          </p:cNvPr>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a:xfrm>
            <a:off x="228600" y="1447800"/>
            <a:ext cx="3505200" cy="2278063"/>
          </a:xfrm>
        </p:spPr>
      </p:pic>
      <p:pic>
        <p:nvPicPr>
          <p:cNvPr id="36869" name="Picture 5" descr="HBS135">
            <a:extLst>
              <a:ext uri="{FF2B5EF4-FFF2-40B4-BE49-F238E27FC236}">
                <a16:creationId xmlns:a16="http://schemas.microsoft.com/office/drawing/2014/main" id="{02D59CF5-D860-C442-B890-020529FD9915}"/>
              </a:ext>
            </a:extLst>
          </p:cNvP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228600" y="3962400"/>
            <a:ext cx="3505200" cy="2278063"/>
          </a:xfrm>
        </p:spPr>
      </p:pic>
      <p:sp>
        <p:nvSpPr>
          <p:cNvPr id="6" name="Slide Number Placeholder 5">
            <a:extLst>
              <a:ext uri="{FF2B5EF4-FFF2-40B4-BE49-F238E27FC236}">
                <a16:creationId xmlns:a16="http://schemas.microsoft.com/office/drawing/2014/main" id="{F860E7C3-0540-0747-B806-D84E6A034AB7}"/>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17</a:t>
            </a:fld>
            <a:endParaRPr lang="en-US" altLang="en-US" sz="1400" b="1" dirty="0">
              <a:latin typeface="Tahoma" panose="020B0604030504040204" pitchFamily="34" charset="0"/>
            </a:endParaRPr>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518D6A64-1DD8-6746-8393-0A361B3CD024}"/>
              </a:ext>
            </a:extLst>
          </p:cNvPr>
          <p:cNvSpPr>
            <a:spLocks noGrp="1" noChangeArrowheads="1"/>
          </p:cNvSpPr>
          <p:nvPr>
            <p:ph type="title"/>
          </p:nvPr>
        </p:nvSpPr>
        <p:spPr/>
        <p:txBody>
          <a:bodyPr/>
          <a:lstStyle/>
          <a:p>
            <a:pPr eaLnBrk="1" hangingPunct="1">
              <a:defRPr/>
            </a:pPr>
            <a:r>
              <a:rPr lang="en-US" altLang="en-US" sz="4000" b="1" dirty="0" err="1">
                <a:solidFill>
                  <a:srgbClr val="FFCC00"/>
                </a:solidFill>
              </a:rPr>
              <a:t>Schlüsserereignissen</a:t>
            </a:r>
            <a:r>
              <a:rPr lang="en-US" altLang="en-US" sz="4000" b="1" dirty="0">
                <a:solidFill>
                  <a:srgbClr val="FFCC00"/>
                </a:solidFill>
              </a:rPr>
              <a:t> in der Zeit der </a:t>
            </a:r>
            <a:r>
              <a:rPr lang="en-US" altLang="en-US" sz="4000" b="1" dirty="0" err="1">
                <a:solidFill>
                  <a:srgbClr val="FFCC00"/>
                </a:solidFill>
              </a:rPr>
              <a:t>Hasmonäer</a:t>
            </a:r>
            <a:endParaRPr lang="en-US" altLang="en-US" sz="4000" b="1" dirty="0">
              <a:solidFill>
                <a:srgbClr val="FFCC00"/>
              </a:solidFill>
            </a:endParaRPr>
          </a:p>
        </p:txBody>
      </p:sp>
      <p:sp>
        <p:nvSpPr>
          <p:cNvPr id="318467" name="Rectangle 3">
            <a:extLst>
              <a:ext uri="{FF2B5EF4-FFF2-40B4-BE49-F238E27FC236}">
                <a16:creationId xmlns:a16="http://schemas.microsoft.com/office/drawing/2014/main" id="{C80530F6-F257-D948-8105-98AE5D57E31B}"/>
              </a:ext>
            </a:extLst>
          </p:cNvPr>
          <p:cNvSpPr>
            <a:spLocks noGrp="1" noChangeArrowheads="1"/>
          </p:cNvSpPr>
          <p:nvPr>
            <p:ph type="body" idx="1"/>
          </p:nvPr>
        </p:nvSpPr>
        <p:spPr>
          <a:xfrm>
            <a:off x="457200" y="1981200"/>
            <a:ext cx="8534400" cy="4648200"/>
          </a:xfrm>
        </p:spPr>
        <p:txBody>
          <a:bodyPr/>
          <a:lstStyle/>
          <a:p>
            <a:pPr eaLnBrk="1" hangingPunct="1">
              <a:buFont typeface="Wingdings" pitchFamily="2" charset="2"/>
              <a:buNone/>
              <a:defRPr/>
            </a:pPr>
            <a:r>
              <a:rPr lang="en-US" altLang="en-US" sz="2800" b="1" dirty="0">
                <a:solidFill>
                  <a:srgbClr val="FFFF99"/>
                </a:solidFill>
              </a:rPr>
              <a:t>In </a:t>
            </a:r>
            <a:r>
              <a:rPr lang="en-US" altLang="en-US" sz="2800" b="1" dirty="0" err="1">
                <a:solidFill>
                  <a:srgbClr val="FFFF99"/>
                </a:solidFill>
              </a:rPr>
              <a:t>später</a:t>
            </a:r>
            <a:r>
              <a:rPr lang="en-US" altLang="en-US" sz="2800" b="1" dirty="0">
                <a:solidFill>
                  <a:srgbClr val="FFFF99"/>
                </a:solidFill>
              </a:rPr>
              <a:t> </a:t>
            </a:r>
            <a:r>
              <a:rPr lang="en-US" altLang="en-US" sz="2800" b="1" dirty="0" err="1">
                <a:solidFill>
                  <a:srgbClr val="FFFF99"/>
                </a:solidFill>
              </a:rPr>
              <a:t>Jüdischer</a:t>
            </a:r>
            <a:r>
              <a:rPr lang="en-US" altLang="en-US" sz="2800" b="1" dirty="0">
                <a:solidFill>
                  <a:srgbClr val="FFFF99"/>
                </a:solidFill>
              </a:rPr>
              <a:t> </a:t>
            </a:r>
            <a:r>
              <a:rPr lang="en-US" altLang="en-US" sz="2800" b="1" dirty="0" err="1">
                <a:solidFill>
                  <a:srgbClr val="FFFF99"/>
                </a:solidFill>
              </a:rPr>
              <a:t>Literatur</a:t>
            </a:r>
            <a:r>
              <a:rPr lang="en-US" altLang="en-US" sz="2800" b="1" dirty="0">
                <a:solidFill>
                  <a:srgbClr val="FFFF99"/>
                </a:solidFill>
              </a:rPr>
              <a:t>, </a:t>
            </a:r>
            <a:r>
              <a:rPr lang="en-US" altLang="en-US" sz="2800" b="1" dirty="0" err="1">
                <a:solidFill>
                  <a:srgbClr val="FFFF99"/>
                </a:solidFill>
              </a:rPr>
              <a:t>wurde</a:t>
            </a:r>
            <a:r>
              <a:rPr lang="en-US" altLang="en-US" sz="2800" b="1" dirty="0">
                <a:solidFill>
                  <a:srgbClr val="FFFF99"/>
                </a:solidFill>
              </a:rPr>
              <a:t> der </a:t>
            </a:r>
            <a:r>
              <a:rPr lang="en-US" altLang="en-US" sz="2800" b="1" dirty="0" err="1">
                <a:solidFill>
                  <a:srgbClr val="FFFF99"/>
                </a:solidFill>
              </a:rPr>
              <a:t>Fami-lienname</a:t>
            </a:r>
            <a:r>
              <a:rPr lang="en-US" altLang="en-US" sz="2800" b="1" dirty="0">
                <a:solidFill>
                  <a:srgbClr val="FFFF99"/>
                </a:solidFill>
              </a:rPr>
              <a:t> “</a:t>
            </a:r>
            <a:r>
              <a:rPr lang="en-US" altLang="en-US" sz="2800" b="1" dirty="0" err="1">
                <a:solidFill>
                  <a:srgbClr val="FFFF99"/>
                </a:solidFill>
              </a:rPr>
              <a:t>Hasmon</a:t>
            </a:r>
            <a:r>
              <a:rPr lang="en-US" altLang="en-US" sz="2800" b="1" dirty="0">
                <a:solidFill>
                  <a:srgbClr val="FFFF99"/>
                </a:solidFill>
              </a:rPr>
              <a:t>” </a:t>
            </a:r>
            <a:r>
              <a:rPr lang="en-US" altLang="en-US" sz="2800" b="1" dirty="0" err="1">
                <a:solidFill>
                  <a:srgbClr val="FFFF99"/>
                </a:solidFill>
              </a:rPr>
              <a:t>für</a:t>
            </a:r>
            <a:r>
              <a:rPr lang="en-US" altLang="en-US" sz="2800" b="1" dirty="0">
                <a:solidFill>
                  <a:srgbClr val="FFFF99"/>
                </a:solidFill>
              </a:rPr>
              <a:t> die </a:t>
            </a:r>
            <a:r>
              <a:rPr lang="en-US" altLang="en-US" sz="2800" b="1" dirty="0" err="1">
                <a:solidFill>
                  <a:srgbClr val="FFFF99"/>
                </a:solidFill>
              </a:rPr>
              <a:t>Nachkommen</a:t>
            </a:r>
            <a:r>
              <a:rPr lang="en-US" altLang="en-US" sz="2800" b="1" dirty="0">
                <a:solidFill>
                  <a:srgbClr val="FFFF99"/>
                </a:solidFill>
              </a:rPr>
              <a:t> der </a:t>
            </a:r>
            <a:r>
              <a:rPr lang="en-US" altLang="en-US" sz="2800" b="1" dirty="0" err="1">
                <a:solidFill>
                  <a:srgbClr val="FFFF99"/>
                </a:solidFill>
              </a:rPr>
              <a:t>Makkabäer</a:t>
            </a:r>
            <a:r>
              <a:rPr lang="en-US" altLang="en-US" sz="2800" b="1" dirty="0">
                <a:solidFill>
                  <a:srgbClr val="FFFF99"/>
                </a:solidFill>
              </a:rPr>
              <a:t> </a:t>
            </a:r>
            <a:r>
              <a:rPr lang="en-US" altLang="en-US" sz="2800" b="1" dirty="0" err="1">
                <a:solidFill>
                  <a:srgbClr val="FFFF99"/>
                </a:solidFill>
              </a:rPr>
              <a:t>verwendet</a:t>
            </a:r>
            <a:r>
              <a:rPr lang="en-US" altLang="en-US" sz="2800" b="1" dirty="0">
                <a:solidFill>
                  <a:srgbClr val="FFFF99"/>
                </a:solidFill>
              </a:rPr>
              <a:t>.</a:t>
            </a:r>
          </a:p>
          <a:p>
            <a:pPr eaLnBrk="1" hangingPunct="1">
              <a:defRPr/>
            </a:pPr>
            <a:r>
              <a:rPr lang="en-US" altLang="en-US" sz="2400" i="1" dirty="0" err="1">
                <a:solidFill>
                  <a:schemeClr val="tx2"/>
                </a:solidFill>
              </a:rPr>
              <a:t>Während</a:t>
            </a:r>
            <a:r>
              <a:rPr lang="en-US" altLang="en-US" sz="2400" i="1" dirty="0">
                <a:solidFill>
                  <a:schemeClr val="tx2"/>
                </a:solidFill>
              </a:rPr>
              <a:t> fast </a:t>
            </a:r>
            <a:r>
              <a:rPr lang="en-US" altLang="en-US" sz="2400" i="1" dirty="0" err="1">
                <a:solidFill>
                  <a:schemeClr val="tx2"/>
                </a:solidFill>
              </a:rPr>
              <a:t>einem</a:t>
            </a:r>
            <a:r>
              <a:rPr lang="en-US" altLang="en-US" sz="2400" i="1" dirty="0">
                <a:solidFill>
                  <a:schemeClr val="tx2"/>
                </a:solidFill>
              </a:rPr>
              <a:t> </a:t>
            </a:r>
            <a:r>
              <a:rPr lang="en-US" altLang="en-US" sz="2400" i="1" dirty="0" err="1">
                <a:solidFill>
                  <a:schemeClr val="tx2"/>
                </a:solidFill>
              </a:rPr>
              <a:t>Jhdt</a:t>
            </a:r>
            <a:r>
              <a:rPr lang="en-US" altLang="en-US" sz="2400" i="1" dirty="0">
                <a:solidFill>
                  <a:schemeClr val="tx2"/>
                </a:solidFill>
              </a:rPr>
              <a:t>. </a:t>
            </a:r>
            <a:r>
              <a:rPr lang="en-US" altLang="en-US" sz="2400" i="1" dirty="0" err="1">
                <a:solidFill>
                  <a:schemeClr val="tx2"/>
                </a:solidFill>
              </a:rPr>
              <a:t>konnte</a:t>
            </a:r>
            <a:r>
              <a:rPr lang="en-US" altLang="en-US" sz="2400" i="1" dirty="0">
                <a:solidFill>
                  <a:schemeClr val="tx2"/>
                </a:solidFill>
              </a:rPr>
              <a:t> die </a:t>
            </a:r>
            <a:r>
              <a:rPr lang="en-US" altLang="en-US" sz="2400" i="1" dirty="0" err="1">
                <a:solidFill>
                  <a:schemeClr val="tx2"/>
                </a:solidFill>
              </a:rPr>
              <a:t>Familie</a:t>
            </a:r>
            <a:r>
              <a:rPr lang="en-US" altLang="en-US" sz="2400" i="1" dirty="0">
                <a:solidFill>
                  <a:schemeClr val="tx2"/>
                </a:solidFill>
              </a:rPr>
              <a:t> der </a:t>
            </a:r>
            <a:r>
              <a:rPr lang="en-US" altLang="en-US" sz="2400" i="1" dirty="0" err="1">
                <a:solidFill>
                  <a:schemeClr val="tx2"/>
                </a:solidFill>
              </a:rPr>
              <a:t>Hasmonäer</a:t>
            </a:r>
            <a:r>
              <a:rPr lang="en-US" altLang="en-US" sz="2400" i="1" dirty="0">
                <a:solidFill>
                  <a:schemeClr val="tx2"/>
                </a:solidFill>
              </a:rPr>
              <a:t> </a:t>
            </a:r>
            <a:r>
              <a:rPr lang="en-US" altLang="en-US" sz="2400" i="1" dirty="0" err="1">
                <a:solidFill>
                  <a:schemeClr val="tx2"/>
                </a:solidFill>
              </a:rPr>
              <a:t>über</a:t>
            </a:r>
            <a:r>
              <a:rPr lang="en-US" altLang="en-US" sz="2400" i="1" dirty="0">
                <a:solidFill>
                  <a:schemeClr val="tx2"/>
                </a:solidFill>
              </a:rPr>
              <a:t> Juda </a:t>
            </a:r>
            <a:r>
              <a:rPr lang="en-US" altLang="en-US" sz="2400" i="1" dirty="0" err="1">
                <a:solidFill>
                  <a:schemeClr val="tx2"/>
                </a:solidFill>
              </a:rPr>
              <a:t>unabhängig</a:t>
            </a:r>
            <a:r>
              <a:rPr lang="en-US" altLang="en-US" sz="2400" i="1" dirty="0">
                <a:solidFill>
                  <a:schemeClr val="tx2"/>
                </a:solidFill>
              </a:rPr>
              <a:t> </a:t>
            </a:r>
            <a:r>
              <a:rPr lang="en-US" altLang="en-US" sz="2400" i="1" dirty="0" err="1">
                <a:solidFill>
                  <a:schemeClr val="tx2"/>
                </a:solidFill>
              </a:rPr>
              <a:t>herrschen</a:t>
            </a:r>
            <a:r>
              <a:rPr lang="en-US" altLang="en-US" sz="2400" i="1" dirty="0">
                <a:solidFill>
                  <a:schemeClr val="tx2"/>
                </a:solidFill>
              </a:rPr>
              <a:t>.</a:t>
            </a:r>
          </a:p>
          <a:p>
            <a:pPr eaLnBrk="1" hangingPunct="1">
              <a:defRPr/>
            </a:pPr>
            <a:r>
              <a:rPr lang="en-US" altLang="en-US" sz="2400" i="1" dirty="0">
                <a:solidFill>
                  <a:schemeClr val="tx2"/>
                </a:solidFill>
              </a:rPr>
              <a:t>Johannes </a:t>
            </a:r>
            <a:r>
              <a:rPr lang="en-US" altLang="en-US" sz="2400" i="1" dirty="0" err="1">
                <a:solidFill>
                  <a:schemeClr val="tx2"/>
                </a:solidFill>
              </a:rPr>
              <a:t>Hyrcannus</a:t>
            </a:r>
            <a:r>
              <a:rPr lang="en-US" altLang="en-US" sz="2400" i="1" dirty="0">
                <a:solidFill>
                  <a:schemeClr val="tx2"/>
                </a:solidFill>
              </a:rPr>
              <a:t> (reg. 134-104 </a:t>
            </a:r>
            <a:r>
              <a:rPr lang="en-US" altLang="en-US" sz="2400" i="1" dirty="0" err="1">
                <a:solidFill>
                  <a:schemeClr val="tx2"/>
                </a:solidFill>
              </a:rPr>
              <a:t>v.Chr</a:t>
            </a:r>
            <a:r>
              <a:rPr lang="en-US" altLang="en-US" sz="2400" i="1" dirty="0">
                <a:solidFill>
                  <a:schemeClr val="tx2"/>
                </a:solidFill>
              </a:rPr>
              <a:t>.) </a:t>
            </a:r>
            <a:r>
              <a:rPr lang="en-US" altLang="en-US" sz="2400" i="1" dirty="0" err="1">
                <a:solidFill>
                  <a:schemeClr val="tx2"/>
                </a:solidFill>
              </a:rPr>
              <a:t>errang</a:t>
            </a:r>
            <a:r>
              <a:rPr lang="en-US" altLang="en-US" sz="2400" i="1" dirty="0">
                <a:solidFill>
                  <a:schemeClr val="tx2"/>
                </a:solidFill>
              </a:rPr>
              <a:t> das Ge-</a:t>
            </a:r>
            <a:r>
              <a:rPr lang="en-US" altLang="en-US" sz="2400" i="1" dirty="0" err="1">
                <a:solidFill>
                  <a:schemeClr val="tx2"/>
                </a:solidFill>
              </a:rPr>
              <a:t>biet</a:t>
            </a:r>
            <a:r>
              <a:rPr lang="en-US" altLang="en-US" sz="2400" i="1" dirty="0">
                <a:solidFill>
                  <a:schemeClr val="tx2"/>
                </a:solidFill>
              </a:rPr>
              <a:t> der </a:t>
            </a:r>
            <a:r>
              <a:rPr lang="en-US" altLang="en-US" sz="2400" i="1" dirty="0" err="1">
                <a:solidFill>
                  <a:schemeClr val="tx2"/>
                </a:solidFill>
              </a:rPr>
              <a:t>Samariter</a:t>
            </a:r>
            <a:r>
              <a:rPr lang="en-US" altLang="en-US" sz="2400" i="1" dirty="0">
                <a:solidFill>
                  <a:schemeClr val="tx2"/>
                </a:solidFill>
              </a:rPr>
              <a:t> und </a:t>
            </a:r>
            <a:r>
              <a:rPr lang="en-US" altLang="en-US" sz="2400" i="1" dirty="0" err="1">
                <a:solidFill>
                  <a:schemeClr val="tx2"/>
                </a:solidFill>
              </a:rPr>
              <a:t>zerstörte</a:t>
            </a:r>
            <a:r>
              <a:rPr lang="en-US" altLang="en-US" sz="2400" i="1" dirty="0">
                <a:solidFill>
                  <a:schemeClr val="tx2"/>
                </a:solidFill>
              </a:rPr>
              <a:t> </a:t>
            </a:r>
            <a:r>
              <a:rPr lang="en-US" altLang="en-US" sz="2400" i="1" dirty="0" err="1">
                <a:solidFill>
                  <a:schemeClr val="tx2"/>
                </a:solidFill>
              </a:rPr>
              <a:t>ihren</a:t>
            </a:r>
            <a:r>
              <a:rPr lang="en-US" altLang="en-US" sz="2400" i="1" dirty="0">
                <a:solidFill>
                  <a:schemeClr val="tx2"/>
                </a:solidFill>
              </a:rPr>
              <a:t> "</a:t>
            </a:r>
            <a:r>
              <a:rPr lang="en-US" altLang="en-US" sz="2400" i="1" dirty="0" err="1">
                <a:solidFill>
                  <a:schemeClr val="tx2"/>
                </a:solidFill>
              </a:rPr>
              <a:t>Gegentempel</a:t>
            </a:r>
            <a:r>
              <a:rPr lang="en-US" altLang="en-US" sz="2400" i="1" dirty="0">
                <a:solidFill>
                  <a:schemeClr val="tx2"/>
                </a:solidFill>
              </a:rPr>
              <a:t>".</a:t>
            </a:r>
          </a:p>
          <a:p>
            <a:pPr eaLnBrk="1" hangingPunct="1">
              <a:defRPr/>
            </a:pPr>
            <a:r>
              <a:rPr lang="en-US" altLang="en-US" sz="2400" i="1" dirty="0" err="1">
                <a:solidFill>
                  <a:schemeClr val="tx2"/>
                </a:solidFill>
              </a:rPr>
              <a:t>Zunehmende</a:t>
            </a:r>
            <a:r>
              <a:rPr lang="en-US" altLang="en-US" sz="2400" i="1" dirty="0">
                <a:solidFill>
                  <a:schemeClr val="tx2"/>
                </a:solidFill>
              </a:rPr>
              <a:t> </a:t>
            </a:r>
            <a:r>
              <a:rPr lang="en-US" altLang="en-US" sz="2400" i="1" dirty="0" err="1">
                <a:solidFill>
                  <a:schemeClr val="tx2"/>
                </a:solidFill>
              </a:rPr>
              <a:t>Brüche</a:t>
            </a:r>
            <a:r>
              <a:rPr lang="en-US" altLang="en-US" sz="2400" i="1" dirty="0">
                <a:solidFill>
                  <a:schemeClr val="tx2"/>
                </a:solidFill>
              </a:rPr>
              <a:t> </a:t>
            </a:r>
            <a:r>
              <a:rPr lang="en-US" altLang="en-US" sz="2400" i="1" dirty="0" err="1">
                <a:solidFill>
                  <a:schemeClr val="tx2"/>
                </a:solidFill>
              </a:rPr>
              <a:t>entstanden</a:t>
            </a:r>
            <a:r>
              <a:rPr lang="en-US" altLang="en-US" sz="2400" i="1" dirty="0">
                <a:solidFill>
                  <a:schemeClr val="tx2"/>
                </a:solidFill>
              </a:rPr>
              <a:t> </a:t>
            </a:r>
            <a:r>
              <a:rPr lang="en-US" altLang="en-US" sz="2400" i="1" dirty="0" err="1">
                <a:solidFill>
                  <a:schemeClr val="tx2"/>
                </a:solidFill>
              </a:rPr>
              <a:t>im</a:t>
            </a:r>
            <a:r>
              <a:rPr lang="en-US" altLang="en-US" sz="2400" i="1" dirty="0">
                <a:solidFill>
                  <a:schemeClr val="tx2"/>
                </a:solidFill>
              </a:rPr>
              <a:t> </a:t>
            </a:r>
            <a:r>
              <a:rPr lang="en-US" altLang="en-US" sz="2400" i="1" dirty="0" err="1">
                <a:solidFill>
                  <a:schemeClr val="tx2"/>
                </a:solidFill>
              </a:rPr>
              <a:t>Judentum</a:t>
            </a:r>
            <a:r>
              <a:rPr lang="en-US" altLang="en-US" sz="2400" i="1" dirty="0">
                <a:solidFill>
                  <a:schemeClr val="tx2"/>
                </a:solidFill>
              </a:rPr>
              <a:t> </a:t>
            </a:r>
            <a:r>
              <a:rPr lang="en-US" altLang="en-US" sz="2400" i="1" dirty="0" err="1">
                <a:solidFill>
                  <a:schemeClr val="tx2"/>
                </a:solidFill>
              </a:rPr>
              <a:t>durch</a:t>
            </a:r>
            <a:r>
              <a:rPr lang="en-US" altLang="en-US" sz="2400" i="1" dirty="0">
                <a:solidFill>
                  <a:schemeClr val="tx2"/>
                </a:solidFill>
              </a:rPr>
              <a:t> die </a:t>
            </a:r>
            <a:r>
              <a:rPr lang="en-US" altLang="en-US" sz="2400" i="1" dirty="0" err="1">
                <a:solidFill>
                  <a:schemeClr val="tx2"/>
                </a:solidFill>
              </a:rPr>
              <a:t>zwei</a:t>
            </a:r>
            <a:r>
              <a:rPr lang="en-US" altLang="en-US" sz="2400" i="1" dirty="0">
                <a:solidFill>
                  <a:schemeClr val="tx2"/>
                </a:solidFill>
              </a:rPr>
              <a:t> </a:t>
            </a:r>
            <a:r>
              <a:rPr lang="en-US" altLang="en-US" sz="2400" i="1" dirty="0" err="1">
                <a:solidFill>
                  <a:schemeClr val="tx2"/>
                </a:solidFill>
              </a:rPr>
              <a:t>religiösen</a:t>
            </a:r>
            <a:r>
              <a:rPr lang="en-US" altLang="en-US" sz="2400" i="1" dirty="0">
                <a:solidFill>
                  <a:schemeClr val="tx2"/>
                </a:solidFill>
              </a:rPr>
              <a:t> </a:t>
            </a:r>
            <a:r>
              <a:rPr lang="en-US" altLang="en-US" sz="2400" i="1" dirty="0" err="1">
                <a:solidFill>
                  <a:schemeClr val="tx2"/>
                </a:solidFill>
              </a:rPr>
              <a:t>Parteien</a:t>
            </a:r>
            <a:r>
              <a:rPr lang="en-US" altLang="en-US" sz="2400" i="1" dirty="0">
                <a:solidFill>
                  <a:schemeClr val="tx2"/>
                </a:solidFill>
              </a:rPr>
              <a:t>, die </a:t>
            </a:r>
            <a:r>
              <a:rPr lang="en-US" altLang="en-US" sz="2400" i="1" dirty="0" err="1">
                <a:solidFill>
                  <a:schemeClr val="tx2"/>
                </a:solidFill>
              </a:rPr>
              <a:t>Pharisäer</a:t>
            </a:r>
            <a:r>
              <a:rPr lang="en-US" altLang="en-US" sz="2400" i="1" dirty="0">
                <a:solidFill>
                  <a:schemeClr val="tx2"/>
                </a:solidFill>
              </a:rPr>
              <a:t> &amp; die </a:t>
            </a:r>
            <a:r>
              <a:rPr lang="en-US" altLang="en-US" sz="2400" i="1" dirty="0" err="1">
                <a:solidFill>
                  <a:schemeClr val="tx2"/>
                </a:solidFill>
              </a:rPr>
              <a:t>Sadduzäer</a:t>
            </a:r>
            <a:r>
              <a:rPr lang="en-US" altLang="en-US" sz="2400" i="1" dirty="0">
                <a:solidFill>
                  <a:schemeClr val="tx2"/>
                </a:solidFill>
              </a:rPr>
              <a:t>.</a:t>
            </a:r>
          </a:p>
          <a:p>
            <a:pPr eaLnBrk="1" hangingPunct="1">
              <a:defRPr/>
            </a:pPr>
            <a:r>
              <a:rPr lang="en-US" altLang="en-US" sz="2400" i="1" dirty="0" err="1">
                <a:solidFill>
                  <a:schemeClr val="tx2"/>
                </a:solidFill>
              </a:rPr>
              <a:t>Durch</a:t>
            </a:r>
            <a:r>
              <a:rPr lang="en-US" altLang="en-US" sz="2400" i="1" dirty="0">
                <a:solidFill>
                  <a:schemeClr val="tx2"/>
                </a:solidFill>
              </a:rPr>
              <a:t> </a:t>
            </a:r>
            <a:r>
              <a:rPr lang="en-US" altLang="en-US" sz="2400" i="1" dirty="0" err="1">
                <a:solidFill>
                  <a:schemeClr val="tx2"/>
                </a:solidFill>
              </a:rPr>
              <a:t>politische</a:t>
            </a:r>
            <a:r>
              <a:rPr lang="en-US" altLang="en-US" sz="2400" i="1" dirty="0">
                <a:solidFill>
                  <a:schemeClr val="tx2"/>
                </a:solidFill>
              </a:rPr>
              <a:t> </a:t>
            </a:r>
            <a:r>
              <a:rPr lang="en-US" altLang="en-US" sz="2400" i="1" dirty="0" err="1">
                <a:solidFill>
                  <a:schemeClr val="tx2"/>
                </a:solidFill>
              </a:rPr>
              <a:t>Turbulenzen</a:t>
            </a:r>
            <a:r>
              <a:rPr lang="en-US" altLang="en-US" sz="2400" i="1" dirty="0">
                <a:solidFill>
                  <a:schemeClr val="tx2"/>
                </a:solidFill>
              </a:rPr>
              <a:t> in Juda, </a:t>
            </a:r>
            <a:r>
              <a:rPr lang="en-US" altLang="en-US" sz="2400" i="1" dirty="0" err="1">
                <a:solidFill>
                  <a:schemeClr val="tx2"/>
                </a:solidFill>
              </a:rPr>
              <a:t>entschied</a:t>
            </a:r>
            <a:r>
              <a:rPr lang="en-US" altLang="en-US" sz="2400" i="1" dirty="0">
                <a:solidFill>
                  <a:schemeClr val="tx2"/>
                </a:solidFill>
              </a:rPr>
              <a:t> Rom </a:t>
            </a:r>
            <a:r>
              <a:rPr lang="en-US" altLang="en-US" sz="2400" i="1" dirty="0" err="1">
                <a:solidFill>
                  <a:schemeClr val="tx2"/>
                </a:solidFill>
              </a:rPr>
              <a:t>einzu-greifen</a:t>
            </a:r>
            <a:r>
              <a:rPr lang="en-US" altLang="en-US" sz="2400" i="1" dirty="0">
                <a:solidFill>
                  <a:schemeClr val="tx2"/>
                </a:solidFill>
              </a:rPr>
              <a:t>, und 63 </a:t>
            </a:r>
            <a:r>
              <a:rPr lang="en-US" altLang="en-US" sz="2400" i="1" dirty="0" err="1">
                <a:solidFill>
                  <a:schemeClr val="tx2"/>
                </a:solidFill>
              </a:rPr>
              <a:t>v.Chr</a:t>
            </a:r>
            <a:r>
              <a:rPr lang="en-US" altLang="en-US" sz="2400" i="1" dirty="0">
                <a:solidFill>
                  <a:schemeClr val="tx2"/>
                </a:solidFill>
              </a:rPr>
              <a:t>. </a:t>
            </a:r>
            <a:r>
              <a:rPr lang="en-US" altLang="en-US" sz="2400" i="1" dirty="0" err="1">
                <a:solidFill>
                  <a:schemeClr val="tx2"/>
                </a:solidFill>
              </a:rPr>
              <a:t>eroberte</a:t>
            </a:r>
            <a:r>
              <a:rPr lang="en-US" altLang="en-US" sz="2400" i="1" dirty="0">
                <a:solidFill>
                  <a:schemeClr val="tx2"/>
                </a:solidFill>
              </a:rPr>
              <a:t> </a:t>
            </a:r>
            <a:r>
              <a:rPr lang="en-US" altLang="en-US" sz="2400" i="1" dirty="0" err="1">
                <a:solidFill>
                  <a:schemeClr val="tx2"/>
                </a:solidFill>
              </a:rPr>
              <a:t>Pompeius</a:t>
            </a:r>
            <a:r>
              <a:rPr lang="en-US" altLang="en-US" sz="2400" i="1" dirty="0">
                <a:solidFill>
                  <a:schemeClr val="tx2"/>
                </a:solidFill>
              </a:rPr>
              <a:t> Jerusalem.</a:t>
            </a:r>
          </a:p>
        </p:txBody>
      </p:sp>
      <p:sp>
        <p:nvSpPr>
          <p:cNvPr id="5" name="Slide Number Placeholder 5">
            <a:extLst>
              <a:ext uri="{FF2B5EF4-FFF2-40B4-BE49-F238E27FC236}">
                <a16:creationId xmlns:a16="http://schemas.microsoft.com/office/drawing/2014/main" id="{7D92C8BA-3FD1-2944-BE44-D37ECB5D3215}"/>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18</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8467">
                                            <p:txEl>
                                              <p:pRg st="0" end="0"/>
                                            </p:txEl>
                                          </p:spTgt>
                                        </p:tgtEl>
                                        <p:attrNameLst>
                                          <p:attrName>style.visibility</p:attrName>
                                        </p:attrNameLst>
                                      </p:cBhvr>
                                      <p:to>
                                        <p:strVal val="visible"/>
                                      </p:to>
                                    </p:set>
                                    <p:anim calcmode="lin" valueType="num">
                                      <p:cBhvr>
                                        <p:cTn id="7" dur="500" fill="hold"/>
                                        <p:tgtEl>
                                          <p:spTgt spid="3184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84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18467">
                                            <p:txEl>
                                              <p:pRg st="1" end="1"/>
                                            </p:txEl>
                                          </p:spTgt>
                                        </p:tgtEl>
                                        <p:attrNameLst>
                                          <p:attrName>style.visibility</p:attrName>
                                        </p:attrNameLst>
                                      </p:cBhvr>
                                      <p:to>
                                        <p:strVal val="visible"/>
                                      </p:to>
                                    </p:set>
                                    <p:anim calcmode="lin" valueType="num">
                                      <p:cBhvr>
                                        <p:cTn id="13" dur="500" fill="hold"/>
                                        <p:tgtEl>
                                          <p:spTgt spid="31846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1846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1846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184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18467">
                                            <p:txEl>
                                              <p:pRg st="2" end="2"/>
                                            </p:txEl>
                                          </p:spTgt>
                                        </p:tgtEl>
                                        <p:attrNameLst>
                                          <p:attrName>style.visibility</p:attrName>
                                        </p:attrNameLst>
                                      </p:cBhvr>
                                      <p:to>
                                        <p:strVal val="visible"/>
                                      </p:to>
                                    </p:set>
                                    <p:anim calcmode="lin" valueType="num">
                                      <p:cBhvr>
                                        <p:cTn id="21" dur="500" fill="hold"/>
                                        <p:tgtEl>
                                          <p:spTgt spid="31846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1846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1846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184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18467">
                                            <p:txEl>
                                              <p:pRg st="3" end="3"/>
                                            </p:txEl>
                                          </p:spTgt>
                                        </p:tgtEl>
                                        <p:attrNameLst>
                                          <p:attrName>style.visibility</p:attrName>
                                        </p:attrNameLst>
                                      </p:cBhvr>
                                      <p:to>
                                        <p:strVal val="visible"/>
                                      </p:to>
                                    </p:set>
                                    <p:anim calcmode="lin" valueType="num">
                                      <p:cBhvr>
                                        <p:cTn id="29" dur="500" fill="hold"/>
                                        <p:tgtEl>
                                          <p:spTgt spid="31846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1846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1846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184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318467">
                                            <p:txEl>
                                              <p:pRg st="4" end="4"/>
                                            </p:txEl>
                                          </p:spTgt>
                                        </p:tgtEl>
                                        <p:attrNameLst>
                                          <p:attrName>style.visibility</p:attrName>
                                        </p:attrNameLst>
                                      </p:cBhvr>
                                      <p:to>
                                        <p:strVal val="visible"/>
                                      </p:to>
                                    </p:set>
                                    <p:anim calcmode="lin" valueType="num">
                                      <p:cBhvr>
                                        <p:cTn id="37" dur="500" fill="hold"/>
                                        <p:tgtEl>
                                          <p:spTgt spid="31846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31846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31846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31846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4CBC9B71-4F2C-DD48-97DD-CD12612F42AA}"/>
              </a:ext>
            </a:extLst>
          </p:cNvPr>
          <p:cNvSpPr>
            <a:spLocks noGrp="1" noChangeArrowheads="1"/>
          </p:cNvSpPr>
          <p:nvPr>
            <p:ph type="body" sz="half" idx="1"/>
          </p:nvPr>
        </p:nvSpPr>
        <p:spPr>
          <a:xfrm>
            <a:off x="304800" y="1219200"/>
            <a:ext cx="4038600" cy="4114800"/>
          </a:xfrm>
        </p:spPr>
        <p:txBody>
          <a:bodyPr/>
          <a:lstStyle/>
          <a:p>
            <a:pPr eaLnBrk="1" hangingPunct="1">
              <a:buFont typeface="Wingdings" pitchFamily="2" charset="2"/>
              <a:buNone/>
              <a:defRPr/>
            </a:pPr>
            <a:r>
              <a:rPr lang="en-US" altLang="en-US" sz="2400" dirty="0" err="1"/>
              <a:t>Pompeius</a:t>
            </a:r>
            <a:r>
              <a:rPr lang="en-US" altLang="en-US" sz="2400" dirty="0"/>
              <a:t> der Grosse (106-48 </a:t>
            </a:r>
            <a:r>
              <a:rPr lang="en-US" altLang="en-US" sz="2400" dirty="0" err="1"/>
              <a:t>v.Chr</a:t>
            </a:r>
            <a:r>
              <a:rPr lang="en-US" altLang="en-US" sz="2400" dirty="0"/>
              <a:t>.), </a:t>
            </a:r>
            <a:r>
              <a:rPr lang="en-US" altLang="en-US" sz="2400" dirty="0" err="1"/>
              <a:t>Rivale</a:t>
            </a:r>
            <a:r>
              <a:rPr lang="en-US" altLang="en-US" sz="2400" dirty="0"/>
              <a:t> v. Julius </a:t>
            </a:r>
            <a:r>
              <a:rPr lang="en-US" altLang="en-US" sz="2400" dirty="0" err="1"/>
              <a:t>Cäsar</a:t>
            </a:r>
            <a:r>
              <a:rPr lang="en-US" altLang="en-US" sz="2400" dirty="0"/>
              <a:t>, </a:t>
            </a:r>
            <a:r>
              <a:rPr lang="en-US" altLang="en-US" sz="2400" dirty="0" err="1"/>
              <a:t>eroberte</a:t>
            </a:r>
            <a:r>
              <a:rPr lang="en-US" altLang="en-US" sz="2400" dirty="0"/>
              <a:t> </a:t>
            </a:r>
            <a:r>
              <a:rPr lang="en-US" altLang="en-US" sz="2400" dirty="0" err="1"/>
              <a:t>Palästina</a:t>
            </a:r>
            <a:r>
              <a:rPr lang="en-US" altLang="en-US" sz="2400" dirty="0"/>
              <a:t> </a:t>
            </a:r>
            <a:r>
              <a:rPr lang="en-US" altLang="en-US" sz="2400" dirty="0" err="1"/>
              <a:t>durch</a:t>
            </a:r>
            <a:r>
              <a:rPr lang="en-US" altLang="en-US" sz="2400" dirty="0"/>
              <a:t> </a:t>
            </a:r>
            <a:r>
              <a:rPr lang="en-US" altLang="en-US" sz="2400" dirty="0" err="1"/>
              <a:t>Belagerung</a:t>
            </a:r>
            <a:r>
              <a:rPr lang="en-US" altLang="en-US" sz="2400" dirty="0"/>
              <a:t> </a:t>
            </a:r>
            <a:r>
              <a:rPr lang="en-US" altLang="en-US" sz="2400" dirty="0" err="1"/>
              <a:t>Jerusa-lems</a:t>
            </a:r>
            <a:r>
              <a:rPr lang="en-US" altLang="en-US" sz="2400" dirty="0"/>
              <a:t>. Die Stadt </a:t>
            </a:r>
            <a:r>
              <a:rPr lang="en-US" altLang="en-US" sz="2400" dirty="0" err="1"/>
              <a:t>fiel</a:t>
            </a:r>
            <a:r>
              <a:rPr lang="en-US" altLang="en-US" sz="2400" dirty="0"/>
              <a:t> </a:t>
            </a:r>
            <a:r>
              <a:rPr lang="en-US" altLang="en-US" sz="2400" dirty="0" err="1"/>
              <a:t>nach</a:t>
            </a:r>
            <a:r>
              <a:rPr lang="en-US" altLang="en-US" sz="2400" dirty="0"/>
              <a:t> 3-monatiger </a:t>
            </a:r>
            <a:r>
              <a:rPr lang="en-US" altLang="en-US" sz="2400" dirty="0" err="1"/>
              <a:t>Belagerung</a:t>
            </a:r>
            <a:r>
              <a:rPr lang="en-US" altLang="en-US" sz="2400" dirty="0"/>
              <a:t>. </a:t>
            </a:r>
            <a:r>
              <a:rPr lang="en-US" altLang="en-US" sz="2400" dirty="0" err="1"/>
              <a:t>Danach</a:t>
            </a:r>
            <a:r>
              <a:rPr lang="en-US" altLang="en-US" sz="2400" dirty="0"/>
              <a:t> </a:t>
            </a:r>
            <a:r>
              <a:rPr lang="en-US" altLang="en-US" sz="2400" dirty="0" err="1"/>
              <a:t>setzte</a:t>
            </a:r>
            <a:r>
              <a:rPr lang="en-US" altLang="en-US" sz="2400" dirty="0"/>
              <a:t> er </a:t>
            </a:r>
            <a:r>
              <a:rPr lang="en-US" altLang="en-US" sz="2400" dirty="0" err="1"/>
              <a:t>erneut</a:t>
            </a:r>
            <a:r>
              <a:rPr lang="en-US" altLang="en-US" sz="2400" dirty="0"/>
              <a:t> Johannes </a:t>
            </a:r>
            <a:r>
              <a:rPr lang="en-US" altLang="en-US" sz="2400" dirty="0" err="1"/>
              <a:t>Hyrcannus</a:t>
            </a:r>
            <a:r>
              <a:rPr lang="en-US" altLang="en-US" sz="2400" dirty="0"/>
              <a:t> </a:t>
            </a:r>
            <a:r>
              <a:rPr lang="en-US" altLang="en-US" sz="2400" dirty="0" err="1"/>
              <a:t>als</a:t>
            </a:r>
            <a:r>
              <a:rPr lang="en-US" altLang="en-US" sz="2400" dirty="0"/>
              <a:t> </a:t>
            </a:r>
            <a:r>
              <a:rPr lang="en-US" altLang="en-US" sz="2400" dirty="0" err="1"/>
              <a:t>Hohepriester</a:t>
            </a:r>
            <a:r>
              <a:rPr lang="en-US" altLang="en-US" sz="2400" dirty="0"/>
              <a:t> </a:t>
            </a:r>
            <a:r>
              <a:rPr lang="en-US" altLang="en-US" sz="2400" dirty="0" err="1"/>
              <a:t>über</a:t>
            </a:r>
            <a:r>
              <a:rPr lang="en-US" altLang="en-US" sz="2400" dirty="0"/>
              <a:t> den Temple </a:t>
            </a:r>
            <a:r>
              <a:rPr lang="en-US" altLang="en-US" sz="2400" dirty="0" err="1"/>
              <a:t>ein</a:t>
            </a:r>
            <a:r>
              <a:rPr lang="en-US" altLang="en-US" sz="2400" dirty="0"/>
              <a:t>.</a:t>
            </a:r>
          </a:p>
        </p:txBody>
      </p:sp>
      <p:pic>
        <p:nvPicPr>
          <p:cNvPr id="38915" name="Picture 3" descr="pompey.jpg">
            <a:extLst>
              <a:ext uri="{FF2B5EF4-FFF2-40B4-BE49-F238E27FC236}">
                <a16:creationId xmlns:a16="http://schemas.microsoft.com/office/drawing/2014/main" id="{8E2902C0-10C4-084B-A5E9-1984D5002F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0600" y="685800"/>
            <a:ext cx="40401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a:extLst>
              <a:ext uri="{FF2B5EF4-FFF2-40B4-BE49-F238E27FC236}">
                <a16:creationId xmlns:a16="http://schemas.microsoft.com/office/drawing/2014/main" id="{37B36F46-8F87-5F47-9742-2891D3723922}"/>
              </a:ext>
            </a:extLst>
          </p:cNvPr>
          <p:cNvSpPr txBox="1">
            <a:spLocks noChangeArrowheads="1"/>
          </p:cNvSpPr>
          <p:nvPr/>
        </p:nvSpPr>
        <p:spPr bwMode="auto">
          <a:xfrm>
            <a:off x="5867400" y="5715000"/>
            <a:ext cx="2286000" cy="52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nSpc>
                <a:spcPct val="50000"/>
              </a:lnSpc>
              <a:spcBef>
                <a:spcPct val="50000"/>
              </a:spcBef>
              <a:buClrTx/>
              <a:buSzTx/>
              <a:buFontTx/>
              <a:buNone/>
            </a:pPr>
            <a:r>
              <a:rPr lang="en-US" altLang="en-US" sz="1800" dirty="0">
                <a:latin typeface="Arial Narrow" panose="020B0604020202020204" pitchFamily="34" charset="0"/>
              </a:rPr>
              <a:t>Ny Carlsberg </a:t>
            </a:r>
            <a:r>
              <a:rPr lang="en-US" altLang="en-US" sz="1800" dirty="0" err="1">
                <a:latin typeface="Arial Narrow" panose="020B0604020202020204" pitchFamily="34" charset="0"/>
              </a:rPr>
              <a:t>Glyptotek</a:t>
            </a:r>
            <a:r>
              <a:rPr lang="en-US" altLang="en-US" sz="1800" dirty="0">
                <a:latin typeface="Arial Narrow" panose="020B0604020202020204" pitchFamily="34" charset="0"/>
              </a:rPr>
              <a:t>,</a:t>
            </a:r>
          </a:p>
          <a:p>
            <a:pPr>
              <a:lnSpc>
                <a:spcPct val="50000"/>
              </a:lnSpc>
              <a:spcBef>
                <a:spcPct val="50000"/>
              </a:spcBef>
              <a:buClrTx/>
              <a:buSzTx/>
              <a:buFontTx/>
              <a:buNone/>
            </a:pPr>
            <a:r>
              <a:rPr lang="en-US" altLang="en-US" sz="1800" dirty="0">
                <a:latin typeface="Arial Narrow" panose="020B0604020202020204" pitchFamily="34" charset="0"/>
              </a:rPr>
              <a:t>Copenhagen, </a:t>
            </a:r>
            <a:r>
              <a:rPr lang="en-US" altLang="en-US" sz="1800" dirty="0" err="1">
                <a:latin typeface="Arial Narrow" panose="020B0604020202020204" pitchFamily="34" charset="0"/>
              </a:rPr>
              <a:t>Dänemark</a:t>
            </a:r>
            <a:endParaRPr lang="en-US" altLang="en-US" sz="1800" dirty="0">
              <a:latin typeface="Arial Narrow" panose="020B0604020202020204" pitchFamily="34" charset="0"/>
            </a:endParaRPr>
          </a:p>
        </p:txBody>
      </p:sp>
      <p:sp>
        <p:nvSpPr>
          <p:cNvPr id="5" name="Slide Number Placeholder 5">
            <a:extLst>
              <a:ext uri="{FF2B5EF4-FFF2-40B4-BE49-F238E27FC236}">
                <a16:creationId xmlns:a16="http://schemas.microsoft.com/office/drawing/2014/main" id="{3148DE91-9883-074F-B5AC-AF57F084FD62}"/>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19</a:t>
            </a:fld>
            <a:endParaRPr lang="en-US" altLang="en-US" sz="1400" b="1" dirty="0">
              <a:latin typeface="Tahoma" panose="020B0604030504040204" pitchFamily="34" charset="0"/>
            </a:endParaRPr>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4AB3115B-37B2-8B4F-BE7F-2A96F9BF9DF2}"/>
              </a:ext>
            </a:extLst>
          </p:cNvPr>
          <p:cNvSpPr>
            <a:spLocks noGrp="1" noChangeArrowheads="1"/>
          </p:cNvSpPr>
          <p:nvPr>
            <p:ph type="body" idx="1"/>
          </p:nvPr>
        </p:nvSpPr>
        <p:spPr>
          <a:xfrm>
            <a:off x="152400" y="3581400"/>
            <a:ext cx="8915400" cy="1828800"/>
          </a:xfrm>
        </p:spPr>
        <p:txBody>
          <a:bodyPr/>
          <a:lstStyle/>
          <a:p>
            <a:pPr algn="r" eaLnBrk="1" hangingPunct="1">
              <a:buFont typeface="Wingdings" pitchFamily="2" charset="2"/>
              <a:buNone/>
              <a:defRPr/>
            </a:pPr>
            <a:r>
              <a:rPr lang="en-US" altLang="en-US" sz="4400" dirty="0">
                <a:solidFill>
                  <a:srgbClr val="FFFF00"/>
                </a:solidFill>
                <a:latin typeface="Wide Latin" pitchFamily="18" charset="0"/>
              </a:rPr>
              <a:t>Daniel </a:t>
            </a:r>
            <a:r>
              <a:rPr lang="en-US" altLang="en-US" sz="4400" dirty="0" err="1">
                <a:solidFill>
                  <a:srgbClr val="FFFF00"/>
                </a:solidFill>
                <a:latin typeface="Wide Latin" pitchFamily="18" charset="0"/>
              </a:rPr>
              <a:t>im</a:t>
            </a:r>
            <a:r>
              <a:rPr lang="en-US" altLang="en-US" sz="4400" dirty="0">
                <a:solidFill>
                  <a:srgbClr val="FFFF00"/>
                </a:solidFill>
                <a:latin typeface="Wide Latin" pitchFamily="18" charset="0"/>
              </a:rPr>
              <a:t> </a:t>
            </a:r>
            <a:r>
              <a:rPr lang="en-US" altLang="en-US" sz="4400" dirty="0" err="1">
                <a:solidFill>
                  <a:srgbClr val="FFFF00"/>
                </a:solidFill>
                <a:latin typeface="Wide Latin" pitchFamily="18" charset="0"/>
              </a:rPr>
              <a:t>Kontext</a:t>
            </a:r>
            <a:endParaRPr lang="en-US" altLang="en-US" sz="4400" dirty="0">
              <a:solidFill>
                <a:srgbClr val="FFFF00"/>
              </a:solidFill>
              <a:latin typeface="Wide Latin" pitchFamily="18" charset="0"/>
            </a:endParaRPr>
          </a:p>
          <a:p>
            <a:pPr algn="r" eaLnBrk="1" hangingPunct="1">
              <a:buFont typeface="Wingdings" pitchFamily="2" charset="2"/>
              <a:buNone/>
              <a:defRPr/>
            </a:pPr>
            <a:r>
              <a:rPr lang="en-US" altLang="en-US" sz="3600" dirty="0">
                <a:solidFill>
                  <a:schemeClr val="hlink"/>
                </a:solidFill>
                <a:latin typeface="Impact" panose="020B0806030902050204" pitchFamily="34" charset="0"/>
              </a:rPr>
              <a:t>Das </a:t>
            </a:r>
            <a:r>
              <a:rPr lang="en-US" altLang="en-US" sz="3600" dirty="0" err="1">
                <a:solidFill>
                  <a:schemeClr val="hlink"/>
                </a:solidFill>
                <a:latin typeface="Impact" panose="020B0806030902050204" pitchFamily="34" charset="0"/>
              </a:rPr>
              <a:t>grosse</a:t>
            </a:r>
            <a:r>
              <a:rPr lang="en-US" altLang="en-US" sz="3600" dirty="0">
                <a:solidFill>
                  <a:schemeClr val="hlink"/>
                </a:solidFill>
                <a:latin typeface="Impact" panose="020B0806030902050204" pitchFamily="34" charset="0"/>
              </a:rPr>
              <a:t> Bild</a:t>
            </a:r>
          </a:p>
        </p:txBody>
      </p:sp>
      <p:sp>
        <p:nvSpPr>
          <p:cNvPr id="2" name="Line 5">
            <a:extLst>
              <a:ext uri="{FF2B5EF4-FFF2-40B4-BE49-F238E27FC236}">
                <a16:creationId xmlns:a16="http://schemas.microsoft.com/office/drawing/2014/main" id="{B8141666-7B33-F844-9E09-B9377CD77976}"/>
              </a:ext>
            </a:extLst>
          </p:cNvPr>
          <p:cNvSpPr>
            <a:spLocks noChangeShapeType="1"/>
          </p:cNvSpPr>
          <p:nvPr/>
        </p:nvSpPr>
        <p:spPr bwMode="auto">
          <a:xfrm>
            <a:off x="228600" y="4267200"/>
            <a:ext cx="8686800" cy="0"/>
          </a:xfrm>
          <a:prstGeom prst="line">
            <a:avLst/>
          </a:prstGeom>
          <a:noFill/>
          <a:ln w="952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 name="Slide Number Placeholder 5">
            <a:extLst>
              <a:ext uri="{FF2B5EF4-FFF2-40B4-BE49-F238E27FC236}">
                <a16:creationId xmlns:a16="http://schemas.microsoft.com/office/drawing/2014/main" id="{9C8E6D6A-6397-FC47-B3E3-1A0ACA783A07}"/>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a:t>
            </a:fld>
            <a:endParaRPr lang="en-US" altLang="en-US" sz="1400" b="1" dirty="0">
              <a:latin typeface="Tahoma" panose="020B0604030504040204" pitchFamily="34" charset="0"/>
            </a:endParaRPr>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BB9F26AA-197F-8F4E-B092-0CCE2FFCC360}"/>
              </a:ext>
            </a:extLst>
          </p:cNvPr>
          <p:cNvSpPr>
            <a:spLocks noGrp="1" noChangeArrowheads="1"/>
          </p:cNvSpPr>
          <p:nvPr>
            <p:ph type="body" idx="1"/>
          </p:nvPr>
        </p:nvSpPr>
        <p:spPr>
          <a:xfrm>
            <a:off x="228600" y="3581400"/>
            <a:ext cx="8686800" cy="1828800"/>
          </a:xfrm>
        </p:spPr>
        <p:txBody>
          <a:bodyPr/>
          <a:lstStyle/>
          <a:p>
            <a:pPr algn="r" eaLnBrk="1" hangingPunct="1">
              <a:lnSpc>
                <a:spcPct val="80000"/>
              </a:lnSpc>
              <a:buFont typeface="Wingdings" pitchFamily="2" charset="2"/>
              <a:buNone/>
              <a:defRPr/>
            </a:pPr>
            <a:r>
              <a:rPr lang="en-US" altLang="en-US" sz="4400" dirty="0" err="1">
                <a:solidFill>
                  <a:srgbClr val="FFFF00"/>
                </a:solidFill>
                <a:latin typeface="Wide Latin" pitchFamily="18" charset="0"/>
              </a:rPr>
              <a:t>Einführung</a:t>
            </a:r>
            <a:r>
              <a:rPr lang="en-US" altLang="en-US" sz="4400" dirty="0">
                <a:solidFill>
                  <a:srgbClr val="FFFF00"/>
                </a:solidFill>
                <a:latin typeface="Wide Latin" pitchFamily="18" charset="0"/>
              </a:rPr>
              <a:t> </a:t>
            </a:r>
          </a:p>
          <a:p>
            <a:pPr algn="r" eaLnBrk="1" hangingPunct="1">
              <a:lnSpc>
                <a:spcPct val="80000"/>
              </a:lnSpc>
              <a:buFont typeface="Wingdings" pitchFamily="2" charset="2"/>
              <a:buNone/>
              <a:defRPr/>
            </a:pPr>
            <a:r>
              <a:rPr lang="en-US" altLang="en-US" sz="4400" dirty="0">
                <a:solidFill>
                  <a:srgbClr val="FFFF00"/>
                </a:solidFill>
                <a:latin typeface="Wide Latin" pitchFamily="18" charset="0"/>
              </a:rPr>
              <a:t>in Daniel</a:t>
            </a:r>
            <a:r>
              <a:rPr lang="en-US" altLang="en-US" sz="4000" dirty="0">
                <a:solidFill>
                  <a:srgbClr val="FFFF00"/>
                </a:solidFill>
                <a:latin typeface="Wide Latin" pitchFamily="18" charset="0"/>
              </a:rPr>
              <a:t> </a:t>
            </a:r>
          </a:p>
          <a:p>
            <a:pPr algn="r" eaLnBrk="1" hangingPunct="1">
              <a:lnSpc>
                <a:spcPct val="80000"/>
              </a:lnSpc>
              <a:buFont typeface="Wingdings" pitchFamily="2" charset="2"/>
              <a:buNone/>
              <a:defRPr/>
            </a:pPr>
            <a:r>
              <a:rPr lang="en-US" altLang="en-US" dirty="0">
                <a:solidFill>
                  <a:schemeClr val="hlink"/>
                </a:solidFill>
                <a:latin typeface="Impact" panose="020B0806030902050204" pitchFamily="34" charset="0"/>
              </a:rPr>
              <a:t>Das Buch Daniel ins </a:t>
            </a:r>
            <a:r>
              <a:rPr lang="en-US" altLang="en-US" dirty="0" err="1">
                <a:solidFill>
                  <a:schemeClr val="hlink"/>
                </a:solidFill>
                <a:latin typeface="Impact" panose="020B0806030902050204" pitchFamily="34" charset="0"/>
              </a:rPr>
              <a:t>grosse</a:t>
            </a:r>
            <a:r>
              <a:rPr lang="en-US" altLang="en-US" dirty="0">
                <a:solidFill>
                  <a:schemeClr val="hlink"/>
                </a:solidFill>
                <a:latin typeface="Impact" panose="020B0806030902050204" pitchFamily="34" charset="0"/>
              </a:rPr>
              <a:t> Bild </a:t>
            </a:r>
            <a:r>
              <a:rPr lang="en-US" altLang="en-US" dirty="0" err="1">
                <a:solidFill>
                  <a:schemeClr val="hlink"/>
                </a:solidFill>
                <a:latin typeface="Impact" panose="020B0806030902050204" pitchFamily="34" charset="0"/>
              </a:rPr>
              <a:t>setzen</a:t>
            </a:r>
            <a:endParaRPr lang="en-US" altLang="en-US" dirty="0">
              <a:solidFill>
                <a:schemeClr val="hlink"/>
              </a:solidFill>
              <a:latin typeface="Impact" panose="020B0806030902050204" pitchFamily="34" charset="0"/>
            </a:endParaRPr>
          </a:p>
        </p:txBody>
      </p:sp>
      <p:sp>
        <p:nvSpPr>
          <p:cNvPr id="39939" name="Line 3">
            <a:extLst>
              <a:ext uri="{FF2B5EF4-FFF2-40B4-BE49-F238E27FC236}">
                <a16:creationId xmlns:a16="http://schemas.microsoft.com/office/drawing/2014/main" id="{AEBC6F36-1648-614E-A162-B53D936C7F3A}"/>
              </a:ext>
            </a:extLst>
          </p:cNvPr>
          <p:cNvSpPr>
            <a:spLocks noChangeShapeType="1"/>
          </p:cNvSpPr>
          <p:nvPr/>
        </p:nvSpPr>
        <p:spPr bwMode="auto">
          <a:xfrm>
            <a:off x="228600" y="4800600"/>
            <a:ext cx="8686800" cy="0"/>
          </a:xfrm>
          <a:prstGeom prst="line">
            <a:avLst/>
          </a:prstGeom>
          <a:noFill/>
          <a:ln w="952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 name="Slide Number Placeholder 5">
            <a:extLst>
              <a:ext uri="{FF2B5EF4-FFF2-40B4-BE49-F238E27FC236}">
                <a16:creationId xmlns:a16="http://schemas.microsoft.com/office/drawing/2014/main" id="{EDE08FAF-8655-6440-8A81-F4ACEFE1F0C9}"/>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20</a:t>
            </a:fld>
            <a:endParaRPr lang="en-US" altLang="en-US" sz="1400" b="1" dirty="0">
              <a:latin typeface="Tahoma" panose="020B0604030504040204" pitchFamily="34" charset="0"/>
            </a:endParaRPr>
          </a:p>
        </p:txBody>
      </p:sp>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Rectangle 7">
            <a:extLst>
              <a:ext uri="{FF2B5EF4-FFF2-40B4-BE49-F238E27FC236}">
                <a16:creationId xmlns:a16="http://schemas.microsoft.com/office/drawing/2014/main" id="{AF7511E9-7752-9442-8A39-BDC0502BD9F1}"/>
              </a:ext>
            </a:extLst>
          </p:cNvPr>
          <p:cNvSpPr>
            <a:spLocks noGrp="1" noChangeArrowheads="1"/>
          </p:cNvSpPr>
          <p:nvPr>
            <p:ph type="title"/>
          </p:nvPr>
        </p:nvSpPr>
        <p:spPr>
          <a:xfrm>
            <a:off x="152400" y="228600"/>
            <a:ext cx="8839200" cy="1447800"/>
          </a:xfrm>
          <a:solidFill>
            <a:srgbClr val="500000"/>
          </a:solidFill>
          <a:ln w="28575">
            <a:solidFill>
              <a:schemeClr val="tx1"/>
            </a:solidFill>
            <a:miter lim="800000"/>
            <a:headEnd/>
            <a:tailEnd/>
          </a:ln>
        </p:spPr>
        <p:txBody>
          <a:bodyPr lIns="36000" rIns="36000"/>
          <a:lstStyle/>
          <a:p>
            <a:pPr eaLnBrk="1" hangingPunct="1"/>
            <a:r>
              <a:rPr lang="en-US" altLang="en-US" sz="4000" dirty="0">
                <a:solidFill>
                  <a:srgbClr val="FFFF00"/>
                </a:solidFill>
                <a:effectLst/>
                <a:latin typeface="HebrewTh" pitchFamily="2" charset="0"/>
              </a:rPr>
              <a:t>lxY02n9DA </a:t>
            </a:r>
            <a:r>
              <a:rPr lang="en-US" altLang="en-US" sz="4000" dirty="0">
                <a:solidFill>
                  <a:srgbClr val="FFFF00"/>
                </a:solidFill>
                <a:effectLst/>
              </a:rPr>
              <a:t>(Daniel) = Gott </a:t>
            </a:r>
            <a:r>
              <a:rPr lang="en-US" altLang="en-US" sz="4000" dirty="0" err="1">
                <a:solidFill>
                  <a:srgbClr val="FFFF00"/>
                </a:solidFill>
                <a:effectLst/>
              </a:rPr>
              <a:t>ist</a:t>
            </a:r>
            <a:r>
              <a:rPr lang="en-US" altLang="en-US" sz="4000" dirty="0">
                <a:solidFill>
                  <a:srgbClr val="FFFF00"/>
                </a:solidFill>
                <a:effectLst/>
              </a:rPr>
              <a:t> </a:t>
            </a:r>
            <a:r>
              <a:rPr lang="en-US" altLang="en-US" sz="4000" dirty="0" err="1">
                <a:solidFill>
                  <a:srgbClr val="FFFF00"/>
                </a:solidFill>
                <a:effectLst/>
              </a:rPr>
              <a:t>mein</a:t>
            </a:r>
            <a:r>
              <a:rPr lang="en-US" altLang="en-US" sz="4000" dirty="0">
                <a:solidFill>
                  <a:srgbClr val="FFFF00"/>
                </a:solidFill>
                <a:effectLst/>
              </a:rPr>
              <a:t> Richter</a:t>
            </a:r>
          </a:p>
        </p:txBody>
      </p:sp>
      <p:sp>
        <p:nvSpPr>
          <p:cNvPr id="41992" name="Rectangle 8">
            <a:extLst>
              <a:ext uri="{FF2B5EF4-FFF2-40B4-BE49-F238E27FC236}">
                <a16:creationId xmlns:a16="http://schemas.microsoft.com/office/drawing/2014/main" id="{86B230C4-1B76-F84E-B73E-0E66787E5A54}"/>
              </a:ext>
            </a:extLst>
          </p:cNvPr>
          <p:cNvSpPr>
            <a:spLocks noGrp="1" noChangeArrowheads="1"/>
          </p:cNvSpPr>
          <p:nvPr>
            <p:ph type="body" idx="1"/>
          </p:nvPr>
        </p:nvSpPr>
        <p:spPr>
          <a:xfrm>
            <a:off x="457200" y="2057400"/>
            <a:ext cx="8458200" cy="4495800"/>
          </a:xfrm>
        </p:spPr>
        <p:txBody>
          <a:bodyPr/>
          <a:lstStyle/>
          <a:p>
            <a:pPr eaLnBrk="1" hangingPunct="1">
              <a:lnSpc>
                <a:spcPct val="90000"/>
              </a:lnSpc>
              <a:buFont typeface="Wingdings" pitchFamily="2" charset="2"/>
              <a:buNone/>
              <a:defRPr/>
            </a:pPr>
            <a:r>
              <a:rPr lang="en-US" altLang="en-US" sz="2400" dirty="0">
                <a:latin typeface="Arial Rounded MT Bold" pitchFamily="34" charset="0"/>
              </a:rPr>
              <a:t>Daniel </a:t>
            </a:r>
            <a:r>
              <a:rPr lang="en-US" altLang="en-US" sz="2400" dirty="0" err="1">
                <a:latin typeface="Arial Rounded MT Bold" pitchFamily="34" charset="0"/>
              </a:rPr>
              <a:t>wurde</a:t>
            </a:r>
            <a:r>
              <a:rPr lang="en-US" altLang="en-US" sz="2400" dirty="0">
                <a:latin typeface="Arial Rounded MT Bold" pitchFamily="34" charset="0"/>
              </a:rPr>
              <a:t> </a:t>
            </a:r>
            <a:r>
              <a:rPr lang="en-US" altLang="en-US" sz="2400" dirty="0" err="1">
                <a:latin typeface="Arial Rounded MT Bold" pitchFamily="34" charset="0"/>
              </a:rPr>
              <a:t>als</a:t>
            </a:r>
            <a:r>
              <a:rPr lang="en-US" altLang="en-US" sz="2400" dirty="0">
                <a:latin typeface="Arial Rounded MT Bold" pitchFamily="34" charset="0"/>
              </a:rPr>
              <a:t> </a:t>
            </a:r>
            <a:r>
              <a:rPr lang="en-US" altLang="en-US" sz="2400" dirty="0" err="1">
                <a:latin typeface="Arial Rounded MT Bold" pitchFamily="34" charset="0"/>
              </a:rPr>
              <a:t>junger</a:t>
            </a:r>
            <a:r>
              <a:rPr lang="en-US" altLang="en-US" sz="2400" dirty="0">
                <a:latin typeface="Arial Rounded MT Bold" pitchFamily="34" charset="0"/>
              </a:rPr>
              <a:t> Mann </a:t>
            </a:r>
            <a:r>
              <a:rPr lang="en-US" altLang="en-US" sz="2400" dirty="0" err="1">
                <a:latin typeface="Arial Rounded MT Bold" pitchFamily="34" charset="0"/>
              </a:rPr>
              <a:t>nach</a:t>
            </a:r>
            <a:r>
              <a:rPr lang="en-US" altLang="en-US" sz="2400" dirty="0">
                <a:latin typeface="Arial Rounded MT Bold" pitchFamily="34" charset="0"/>
              </a:rPr>
              <a:t> Babylon </a:t>
            </a:r>
            <a:r>
              <a:rPr lang="en-US" altLang="en-US" sz="2400" dirty="0" err="1">
                <a:latin typeface="Arial Rounded MT Bold" pitchFamily="34" charset="0"/>
              </a:rPr>
              <a:t>deportiert</a:t>
            </a:r>
            <a:r>
              <a:rPr lang="en-US" altLang="en-US" sz="2400" dirty="0">
                <a:latin typeface="Arial Rounded MT Bold" pitchFamily="34" charset="0"/>
              </a:rPr>
              <a:t>, </a:t>
            </a:r>
            <a:r>
              <a:rPr lang="en-US" altLang="en-US" sz="2400" dirty="0" err="1">
                <a:latin typeface="Arial Rounded MT Bold" pitchFamily="34" charset="0"/>
              </a:rPr>
              <a:t>Wechsel</a:t>
            </a:r>
            <a:r>
              <a:rPr lang="en-US" altLang="en-US" sz="2400" dirty="0">
                <a:latin typeface="Arial Rounded MT Bold" pitchFamily="34" charset="0"/>
              </a:rPr>
              <a:t> von </a:t>
            </a:r>
            <a:r>
              <a:rPr lang="en-US" altLang="en-US" sz="2400" dirty="0" err="1">
                <a:latin typeface="Arial Rounded MT Bold" pitchFamily="34" charset="0"/>
              </a:rPr>
              <a:t>Jojakims</a:t>
            </a:r>
            <a:r>
              <a:rPr lang="en-US" altLang="en-US" sz="2400" dirty="0">
                <a:latin typeface="Arial Rounded MT Bold" pitchFamily="34" charset="0"/>
              </a:rPr>
              <a:t> </a:t>
            </a:r>
            <a:r>
              <a:rPr lang="en-US" altLang="en-US" sz="2400" dirty="0" err="1">
                <a:latin typeface="Arial Rounded MT Bold" pitchFamily="34" charset="0"/>
              </a:rPr>
              <a:t>Treue</a:t>
            </a:r>
            <a:r>
              <a:rPr lang="en-US" altLang="en-US" sz="2400" dirty="0">
                <a:latin typeface="Arial Rounded MT Bold" pitchFamily="34" charset="0"/>
              </a:rPr>
              <a:t> von Babylon </a:t>
            </a:r>
            <a:r>
              <a:rPr lang="en-US" altLang="en-US" sz="2400" dirty="0" err="1">
                <a:latin typeface="Arial Rounded MT Bold" pitchFamily="34" charset="0"/>
              </a:rPr>
              <a:t>zu</a:t>
            </a:r>
            <a:r>
              <a:rPr lang="en-US" altLang="en-US" sz="2400" dirty="0">
                <a:latin typeface="Arial Rounded MT Bold" pitchFamily="34" charset="0"/>
              </a:rPr>
              <a:t> </a:t>
            </a:r>
            <a:r>
              <a:rPr lang="en-US" altLang="en-US" sz="2400" dirty="0" err="1">
                <a:latin typeface="Arial Rounded MT Bold" pitchFamily="34" charset="0"/>
              </a:rPr>
              <a:t>Ägypten</a:t>
            </a:r>
            <a:r>
              <a:rPr lang="en-US" altLang="en-US" sz="2400" dirty="0">
                <a:latin typeface="Arial Rounded MT Bold" pitchFamily="34" charset="0"/>
              </a:rPr>
              <a:t>.</a:t>
            </a:r>
            <a:br>
              <a:rPr lang="en-US" altLang="en-US" sz="2400" dirty="0">
                <a:latin typeface="Arial Rounded MT Bold" pitchFamily="34" charset="0"/>
              </a:rPr>
            </a:br>
            <a:endParaRPr lang="en-US" altLang="en-US" sz="1000" dirty="0">
              <a:latin typeface="Arial Rounded MT Bold" pitchFamily="34" charset="0"/>
            </a:endParaRPr>
          </a:p>
          <a:p>
            <a:pPr eaLnBrk="1" hangingPunct="1">
              <a:lnSpc>
                <a:spcPct val="90000"/>
              </a:lnSpc>
              <a:buFont typeface="Wingdings" pitchFamily="2" charset="2"/>
              <a:buNone/>
              <a:defRPr/>
            </a:pPr>
            <a:r>
              <a:rPr lang="en-US" altLang="en-US" sz="2400" dirty="0" err="1">
                <a:latin typeface="Arial Rounded MT Bold" pitchFamily="34" charset="0"/>
              </a:rPr>
              <a:t>Wir</a:t>
            </a:r>
            <a:r>
              <a:rPr lang="en-US" altLang="en-US" sz="2400" dirty="0">
                <a:latin typeface="Arial Rounded MT Bold" pitchFamily="34" charset="0"/>
              </a:rPr>
              <a:t> </a:t>
            </a:r>
            <a:r>
              <a:rPr lang="en-US" altLang="en-US" sz="2400" dirty="0" err="1">
                <a:latin typeface="Arial Rounded MT Bold" pitchFamily="34" charset="0"/>
              </a:rPr>
              <a:t>nehmen</a:t>
            </a:r>
            <a:r>
              <a:rPr lang="en-US" altLang="en-US" sz="2400" dirty="0">
                <a:latin typeface="Arial Rounded MT Bold" pitchFamily="34" charset="0"/>
              </a:rPr>
              <a:t> an </a:t>
            </a:r>
            <a:r>
              <a:rPr lang="en-US" altLang="en-US" sz="2400" dirty="0" err="1">
                <a:latin typeface="Arial Rounded MT Bold" pitchFamily="34" charset="0"/>
              </a:rPr>
              <a:t>Jeremia</a:t>
            </a:r>
            <a:r>
              <a:rPr lang="en-US" altLang="en-US" sz="2400" dirty="0">
                <a:latin typeface="Arial Rounded MT Bold" pitchFamily="34" charset="0"/>
              </a:rPr>
              <a:t> </a:t>
            </a:r>
            <a:r>
              <a:rPr lang="en-US" altLang="en-US" sz="2400" dirty="0" err="1">
                <a:latin typeface="Arial Rounded MT Bold" pitchFamily="34" charset="0"/>
              </a:rPr>
              <a:t>predigte</a:t>
            </a:r>
            <a:r>
              <a:rPr lang="en-US" altLang="en-US" sz="2400" dirty="0">
                <a:latin typeface="Arial Rounded MT Bold" pitchFamily="34" charset="0"/>
              </a:rPr>
              <a:t> </a:t>
            </a:r>
            <a:r>
              <a:rPr lang="en-US" altLang="en-US" sz="2400" dirty="0" err="1">
                <a:latin typeface="Arial Rounded MT Bold" pitchFamily="34" charset="0"/>
              </a:rPr>
              <a:t>während</a:t>
            </a:r>
            <a:r>
              <a:rPr lang="en-US" altLang="en-US" sz="2400" dirty="0">
                <a:latin typeface="Arial Rounded MT Bold" pitchFamily="34" charset="0"/>
              </a:rPr>
              <a:t> </a:t>
            </a:r>
            <a:r>
              <a:rPr lang="en-US" altLang="en-US" sz="2400" dirty="0" err="1">
                <a:latin typeface="Arial Rounded MT Bold" pitchFamily="34" charset="0"/>
              </a:rPr>
              <a:t>Jojakims</a:t>
            </a:r>
            <a:r>
              <a:rPr lang="en-US" altLang="en-US" sz="2400" dirty="0">
                <a:latin typeface="Arial Rounded MT Bold" pitchFamily="34" charset="0"/>
              </a:rPr>
              <a:t> </a:t>
            </a:r>
            <a:r>
              <a:rPr lang="en-US" altLang="en-US" sz="2400" dirty="0" err="1">
                <a:latin typeface="Arial Rounded MT Bold" pitchFamily="34" charset="0"/>
              </a:rPr>
              <a:t>Herrschaft</a:t>
            </a:r>
            <a:r>
              <a:rPr lang="en-US" altLang="en-US" sz="2400" dirty="0">
                <a:latin typeface="Arial Rounded MT Bold" pitchFamily="34" charset="0"/>
              </a:rPr>
              <a:t>, so </a:t>
            </a:r>
            <a:r>
              <a:rPr lang="en-US" altLang="en-US" sz="2400" dirty="0" err="1">
                <a:latin typeface="Arial Rounded MT Bold" pitchFamily="34" charset="0"/>
              </a:rPr>
              <a:t>wäre</a:t>
            </a:r>
            <a:r>
              <a:rPr lang="en-US" altLang="en-US" sz="2400" dirty="0">
                <a:latin typeface="Arial Rounded MT Bold" pitchFamily="34" charset="0"/>
              </a:rPr>
              <a:t> Daniel </a:t>
            </a:r>
            <a:r>
              <a:rPr lang="en-US" altLang="en-US" sz="2400" dirty="0" err="1">
                <a:latin typeface="Arial Rounded MT Bold" pitchFamily="34" charset="0"/>
              </a:rPr>
              <a:t>auch</a:t>
            </a:r>
            <a:r>
              <a:rPr lang="en-US" altLang="en-US" sz="2400" dirty="0">
                <a:latin typeface="Arial Rounded MT Bold" pitchFamily="34" charset="0"/>
              </a:rPr>
              <a:t> </a:t>
            </a:r>
            <a:r>
              <a:rPr lang="en-US" altLang="en-US" sz="2400" dirty="0" err="1">
                <a:latin typeface="Arial Rounded MT Bold" pitchFamily="34" charset="0"/>
              </a:rPr>
              <a:t>Hörer</a:t>
            </a:r>
            <a:r>
              <a:rPr lang="en-US" altLang="en-US" sz="2400" dirty="0">
                <a:latin typeface="Arial Rounded MT Bold" pitchFamily="34" charset="0"/>
              </a:rPr>
              <a:t> </a:t>
            </a:r>
            <a:r>
              <a:rPr lang="en-US" altLang="en-US" sz="2400" dirty="0" err="1">
                <a:latin typeface="Arial Rounded MT Bold" pitchFamily="34" charset="0"/>
              </a:rPr>
              <a:t>dieser</a:t>
            </a:r>
            <a:r>
              <a:rPr lang="en-US" altLang="en-US" sz="2400" dirty="0">
                <a:latin typeface="Arial Rounded MT Bold" pitchFamily="34" charset="0"/>
              </a:rPr>
              <a:t> Bot-</a:t>
            </a:r>
            <a:r>
              <a:rPr lang="en-US" altLang="en-US" sz="2400" dirty="0" err="1">
                <a:latin typeface="Arial Rounded MT Bold" pitchFamily="34" charset="0"/>
              </a:rPr>
              <a:t>schaften</a:t>
            </a:r>
            <a:r>
              <a:rPr lang="en-US" altLang="en-US" sz="2400" dirty="0">
                <a:latin typeface="Arial Rounded MT Bold" pitchFamily="34" charset="0"/>
              </a:rPr>
              <a:t> </a:t>
            </a:r>
            <a:r>
              <a:rPr lang="en-US" altLang="en-US" sz="2400" dirty="0" err="1">
                <a:latin typeface="Arial Rounded MT Bold" pitchFamily="34" charset="0"/>
              </a:rPr>
              <a:t>gewesen</a:t>
            </a:r>
            <a:r>
              <a:rPr lang="en-US" altLang="en-US" sz="2400" dirty="0">
                <a:latin typeface="Arial Rounded MT Bold" pitchFamily="34" charset="0"/>
              </a:rPr>
              <a:t> </a:t>
            </a:r>
            <a:r>
              <a:rPr lang="en-US" altLang="en-US" sz="2400" dirty="0" err="1">
                <a:latin typeface="Arial Rounded MT Bold" pitchFamily="34" charset="0"/>
              </a:rPr>
              <a:t>vor</a:t>
            </a:r>
            <a:r>
              <a:rPr lang="en-US" altLang="en-US" sz="2400" dirty="0">
                <a:latin typeface="Arial Rounded MT Bold" pitchFamily="34" charset="0"/>
              </a:rPr>
              <a:t> </a:t>
            </a:r>
            <a:r>
              <a:rPr lang="en-US" altLang="en-US" sz="2400" dirty="0" err="1">
                <a:latin typeface="Arial Rounded MT Bold" pitchFamily="34" charset="0"/>
              </a:rPr>
              <a:t>seinem</a:t>
            </a:r>
            <a:r>
              <a:rPr lang="en-US" altLang="en-US" sz="2400" dirty="0">
                <a:latin typeface="Arial Rounded MT Bold" pitchFamily="34" charset="0"/>
              </a:rPr>
              <a:t> </a:t>
            </a:r>
            <a:r>
              <a:rPr lang="en-US" altLang="en-US" sz="2400" dirty="0" err="1">
                <a:latin typeface="Arial Rounded MT Bold" pitchFamily="34" charset="0"/>
              </a:rPr>
              <a:t>Exil</a:t>
            </a:r>
            <a:r>
              <a:rPr lang="en-US" altLang="en-US" sz="2400" dirty="0">
                <a:latin typeface="Arial Rounded MT Bold" pitchFamily="34" charset="0"/>
              </a:rPr>
              <a:t>. </a:t>
            </a:r>
            <a:r>
              <a:rPr lang="en-US" altLang="en-US" sz="2400" dirty="0" err="1">
                <a:latin typeface="Arial Rounded MT Bold" pitchFamily="34" charset="0"/>
              </a:rPr>
              <a:t>Sicherlich</a:t>
            </a:r>
            <a:r>
              <a:rPr lang="en-US" altLang="en-US" sz="2400" dirty="0">
                <a:latin typeface="Arial Rounded MT Bold" pitchFamily="34" charset="0"/>
              </a:rPr>
              <a:t> </a:t>
            </a:r>
            <a:r>
              <a:rPr lang="en-US" altLang="en-US" sz="2400" dirty="0" err="1">
                <a:latin typeface="Arial Rounded MT Bold" pitchFamily="34" charset="0"/>
              </a:rPr>
              <a:t>kannte</a:t>
            </a:r>
            <a:r>
              <a:rPr lang="en-US" altLang="en-US" sz="2400" dirty="0">
                <a:latin typeface="Arial Rounded MT Bold" pitchFamily="34" charset="0"/>
              </a:rPr>
              <a:t> er den </a:t>
            </a:r>
            <a:r>
              <a:rPr lang="en-US" altLang="en-US" sz="2400" dirty="0" err="1">
                <a:latin typeface="Arial Rounded MT Bold" pitchFamily="34" charset="0"/>
              </a:rPr>
              <a:t>Dienst</a:t>
            </a:r>
            <a:r>
              <a:rPr lang="en-US" altLang="en-US" sz="2400" dirty="0">
                <a:latin typeface="Arial Rounded MT Bold" pitchFamily="34" charset="0"/>
              </a:rPr>
              <a:t> von </a:t>
            </a:r>
            <a:r>
              <a:rPr lang="en-US" altLang="en-US" sz="2400" dirty="0" err="1">
                <a:latin typeface="Arial Rounded MT Bold" pitchFamily="34" charset="0"/>
              </a:rPr>
              <a:t>Jeremia</a:t>
            </a:r>
            <a:r>
              <a:rPr lang="en-US" altLang="en-US" sz="2400" dirty="0">
                <a:latin typeface="Arial Rounded MT Bold" pitchFamily="34" charset="0"/>
              </a:rPr>
              <a:t> (</a:t>
            </a:r>
            <a:r>
              <a:rPr lang="en-US" altLang="en-US" sz="2400" dirty="0" err="1">
                <a:latin typeface="Arial Rounded MT Bold" pitchFamily="34" charset="0"/>
              </a:rPr>
              <a:t>vgl</a:t>
            </a:r>
            <a:r>
              <a:rPr lang="en-US" altLang="en-US" sz="2400" dirty="0">
                <a:latin typeface="Arial Rounded MT Bold" pitchFamily="34" charset="0"/>
              </a:rPr>
              <a:t>. Dan 9,2).</a:t>
            </a:r>
          </a:p>
          <a:p>
            <a:pPr eaLnBrk="1" hangingPunct="1">
              <a:lnSpc>
                <a:spcPct val="90000"/>
              </a:lnSpc>
              <a:buFont typeface="Wingdings" pitchFamily="2" charset="2"/>
              <a:buNone/>
              <a:defRPr/>
            </a:pPr>
            <a:endParaRPr lang="en-US" altLang="en-US" sz="900" dirty="0">
              <a:latin typeface="Arial Rounded MT Bold" pitchFamily="34" charset="0"/>
            </a:endParaRPr>
          </a:p>
          <a:p>
            <a:pPr eaLnBrk="1" hangingPunct="1">
              <a:lnSpc>
                <a:spcPct val="90000"/>
              </a:lnSpc>
              <a:buFont typeface="Wingdings" pitchFamily="2" charset="2"/>
              <a:buNone/>
              <a:defRPr/>
            </a:pPr>
            <a:r>
              <a:rPr lang="en-US" altLang="en-US" sz="2400" dirty="0">
                <a:latin typeface="Arial Rounded MT Bold" pitchFamily="34" charset="0"/>
              </a:rPr>
              <a:t>In Babylon </a:t>
            </a:r>
            <a:r>
              <a:rPr lang="en-US" altLang="en-US" sz="2400" dirty="0" err="1">
                <a:latin typeface="Arial Rounded MT Bold" pitchFamily="34" charset="0"/>
              </a:rPr>
              <a:t>kann</a:t>
            </a:r>
            <a:r>
              <a:rPr lang="en-US" altLang="en-US" sz="2400" dirty="0">
                <a:latin typeface="Arial Rounded MT Bold" pitchFamily="34" charset="0"/>
              </a:rPr>
              <a:t> Daniel </a:t>
            </a:r>
            <a:r>
              <a:rPr lang="en-US" altLang="en-US" sz="2400" dirty="0" err="1">
                <a:latin typeface="Arial Rounded MT Bold" pitchFamily="34" charset="0"/>
              </a:rPr>
              <a:t>ev</a:t>
            </a:r>
            <a:r>
              <a:rPr lang="en-US" altLang="en-US" sz="2400" dirty="0">
                <a:latin typeface="Arial Rounded MT Bold" pitchFamily="34" charset="0"/>
              </a:rPr>
              <a:t>. </a:t>
            </a:r>
            <a:r>
              <a:rPr lang="en-US" altLang="en-US" sz="2400" dirty="0" err="1">
                <a:latin typeface="Arial Rounded MT Bold" pitchFamily="34" charset="0"/>
              </a:rPr>
              <a:t>auch</a:t>
            </a:r>
            <a:r>
              <a:rPr lang="en-US" altLang="en-US" sz="2400" dirty="0">
                <a:latin typeface="Arial Rounded MT Bold" pitchFamily="34" charset="0"/>
              </a:rPr>
              <a:t> dem </a:t>
            </a:r>
            <a:r>
              <a:rPr lang="en-US" altLang="en-US" sz="2400" dirty="0" err="1">
                <a:latin typeface="Arial Rounded MT Bold" pitchFamily="34" charset="0"/>
              </a:rPr>
              <a:t>Dienst</a:t>
            </a:r>
            <a:r>
              <a:rPr lang="en-US" altLang="en-US" sz="2400" dirty="0">
                <a:latin typeface="Arial Rounded MT Bold" pitchFamily="34" charset="0"/>
              </a:rPr>
              <a:t> von </a:t>
            </a:r>
            <a:r>
              <a:rPr lang="en-US" altLang="en-US" sz="2400" dirty="0" err="1">
                <a:latin typeface="Arial Rounded MT Bold" pitchFamily="34" charset="0"/>
              </a:rPr>
              <a:t>Hese-kiel</a:t>
            </a:r>
            <a:r>
              <a:rPr lang="en-US" altLang="en-US" sz="2400" dirty="0">
                <a:latin typeface="Arial Rounded MT Bold" pitchFamily="34" charset="0"/>
              </a:rPr>
              <a:t> </a:t>
            </a:r>
            <a:r>
              <a:rPr lang="en-US" altLang="en-US" sz="2400" dirty="0" err="1">
                <a:latin typeface="Arial Rounded MT Bold" pitchFamily="34" charset="0"/>
              </a:rPr>
              <a:t>ausgesetzt</a:t>
            </a:r>
            <a:r>
              <a:rPr lang="en-US" altLang="en-US" sz="2400" dirty="0">
                <a:latin typeface="Arial Rounded MT Bold" pitchFamily="34" charset="0"/>
              </a:rPr>
              <a:t> </a:t>
            </a:r>
            <a:r>
              <a:rPr lang="en-US" altLang="en-US" sz="2400" dirty="0" err="1">
                <a:latin typeface="Arial Rounded MT Bold" pitchFamily="34" charset="0"/>
              </a:rPr>
              <a:t>gewesen</a:t>
            </a:r>
            <a:r>
              <a:rPr lang="en-US" altLang="en-US" sz="2400" dirty="0">
                <a:latin typeface="Arial Rounded MT Bold" pitchFamily="34" charset="0"/>
              </a:rPr>
              <a:t> sein.</a:t>
            </a:r>
          </a:p>
          <a:p>
            <a:pPr eaLnBrk="1" hangingPunct="1">
              <a:lnSpc>
                <a:spcPct val="90000"/>
              </a:lnSpc>
              <a:buFont typeface="Wingdings" pitchFamily="2" charset="2"/>
              <a:buNone/>
              <a:defRPr/>
            </a:pPr>
            <a:endParaRPr lang="en-US" altLang="en-US" sz="1000" dirty="0">
              <a:latin typeface="Arial Rounded MT Bold" pitchFamily="34" charset="0"/>
            </a:endParaRPr>
          </a:p>
          <a:p>
            <a:pPr eaLnBrk="1" hangingPunct="1">
              <a:lnSpc>
                <a:spcPct val="90000"/>
              </a:lnSpc>
              <a:buFont typeface="Wingdings" pitchFamily="2" charset="2"/>
              <a:buNone/>
              <a:defRPr/>
            </a:pPr>
            <a:r>
              <a:rPr lang="en-US" altLang="en-US" sz="2400" dirty="0">
                <a:latin typeface="Arial Rounded MT Bold" pitchFamily="34" charset="0"/>
              </a:rPr>
              <a:t>Es </a:t>
            </a:r>
            <a:r>
              <a:rPr lang="en-US" altLang="en-US" sz="2400" dirty="0" err="1">
                <a:latin typeface="Arial Rounded MT Bold" pitchFamily="34" charset="0"/>
              </a:rPr>
              <a:t>ist</a:t>
            </a:r>
            <a:r>
              <a:rPr lang="en-US" altLang="en-US" sz="2400" dirty="0">
                <a:latin typeface="Arial Rounded MT Bold" pitchFamily="34" charset="0"/>
              </a:rPr>
              <a:t> </a:t>
            </a:r>
            <a:r>
              <a:rPr lang="en-US" altLang="en-US" sz="2400" dirty="0" err="1">
                <a:latin typeface="Arial Rounded MT Bold" pitchFamily="34" charset="0"/>
              </a:rPr>
              <a:t>möglich</a:t>
            </a:r>
            <a:r>
              <a:rPr lang="en-US" altLang="en-US" sz="2400" dirty="0">
                <a:latin typeface="Arial Rounded MT Bold" pitchFamily="34" charset="0"/>
              </a:rPr>
              <a:t> (</a:t>
            </a:r>
            <a:r>
              <a:rPr lang="en-US" altLang="en-US" sz="2400" dirty="0" err="1">
                <a:latin typeface="Arial Rounded MT Bold" pitchFamily="34" charset="0"/>
              </a:rPr>
              <a:t>nicht</a:t>
            </a:r>
            <a:r>
              <a:rPr lang="en-US" altLang="en-US" sz="2400" dirty="0">
                <a:latin typeface="Arial Rounded MT Bold" pitchFamily="34" charset="0"/>
              </a:rPr>
              <a:t> </a:t>
            </a:r>
            <a:r>
              <a:rPr lang="en-US" altLang="en-US" sz="2400" dirty="0" err="1">
                <a:latin typeface="Arial Rounded MT Bold" pitchFamily="34" charset="0"/>
              </a:rPr>
              <a:t>verifizierbar</a:t>
            </a:r>
            <a:r>
              <a:rPr lang="en-US" altLang="en-US" sz="2400" dirty="0">
                <a:latin typeface="Arial Rounded MT Bold" pitchFamily="34" charset="0"/>
              </a:rPr>
              <a:t>) </a:t>
            </a:r>
            <a:r>
              <a:rPr lang="en-US" altLang="en-US" sz="2400" dirty="0" err="1">
                <a:latin typeface="Arial Rounded MT Bold" pitchFamily="34" charset="0"/>
              </a:rPr>
              <a:t>dass</a:t>
            </a:r>
            <a:r>
              <a:rPr lang="en-US" altLang="en-US" sz="2400" dirty="0">
                <a:latin typeface="Arial Rounded MT Bold" pitchFamily="34" charset="0"/>
              </a:rPr>
              <a:t> Daniel und sei-ne Freunde </a:t>
            </a:r>
            <a:r>
              <a:rPr lang="en-US" altLang="en-US" sz="2400" dirty="0" err="1">
                <a:latin typeface="Arial Rounded MT Bold" pitchFamily="34" charset="0"/>
              </a:rPr>
              <a:t>nach</a:t>
            </a:r>
            <a:r>
              <a:rPr lang="en-US" altLang="en-US" sz="2400" dirty="0">
                <a:latin typeface="Arial Rounded MT Bold" pitchFamily="34" charset="0"/>
              </a:rPr>
              <a:t> </a:t>
            </a:r>
            <a:r>
              <a:rPr lang="en-US" altLang="en-US" sz="2400" dirty="0" err="1">
                <a:latin typeface="Arial Rounded MT Bold" pitchFamily="34" charset="0"/>
              </a:rPr>
              <a:t>ihrer</a:t>
            </a:r>
            <a:r>
              <a:rPr lang="en-US" altLang="en-US" sz="2400" dirty="0">
                <a:latin typeface="Arial Rounded MT Bold" pitchFamily="34" charset="0"/>
              </a:rPr>
              <a:t> </a:t>
            </a:r>
            <a:r>
              <a:rPr lang="en-US" altLang="en-US" sz="2400" dirty="0" err="1">
                <a:latin typeface="Arial Rounded MT Bold" pitchFamily="34" charset="0"/>
              </a:rPr>
              <a:t>Ankunft</a:t>
            </a:r>
            <a:r>
              <a:rPr lang="en-US" altLang="en-US" sz="2400" dirty="0">
                <a:latin typeface="Arial Rounded MT Bold" pitchFamily="34" charset="0"/>
              </a:rPr>
              <a:t> in Babylon </a:t>
            </a:r>
            <a:r>
              <a:rPr lang="en-US" altLang="en-US" sz="2400" dirty="0" err="1">
                <a:latin typeface="Arial Rounded MT Bold" pitchFamily="34" charset="0"/>
              </a:rPr>
              <a:t>zu</a:t>
            </a:r>
            <a:r>
              <a:rPr lang="en-US" altLang="en-US" sz="2400" dirty="0">
                <a:latin typeface="Arial Rounded MT Bold" pitchFamily="34" charset="0"/>
              </a:rPr>
              <a:t> </a:t>
            </a:r>
            <a:r>
              <a:rPr lang="en-US" altLang="en-US" sz="2400" dirty="0" err="1">
                <a:latin typeface="Arial Rounded MT Bold" pitchFamily="34" charset="0"/>
              </a:rPr>
              <a:t>Eunu-chen</a:t>
            </a:r>
            <a:r>
              <a:rPr lang="en-US" altLang="en-US" sz="2400" dirty="0">
                <a:latin typeface="Arial Rounded MT Bold" pitchFamily="34" charset="0"/>
              </a:rPr>
              <a:t> </a:t>
            </a:r>
            <a:r>
              <a:rPr lang="en-US" altLang="en-US" sz="2400" dirty="0" err="1">
                <a:latin typeface="Arial Rounded MT Bold" pitchFamily="34" charset="0"/>
              </a:rPr>
              <a:t>gemacht</a:t>
            </a:r>
            <a:r>
              <a:rPr lang="en-US" altLang="en-US" sz="2400" dirty="0">
                <a:latin typeface="Arial Rounded MT Bold" pitchFamily="34" charset="0"/>
              </a:rPr>
              <a:t> </a:t>
            </a:r>
            <a:r>
              <a:rPr lang="en-US" altLang="en-US" sz="2400" dirty="0" err="1">
                <a:latin typeface="Arial Rounded MT Bold" pitchFamily="34" charset="0"/>
              </a:rPr>
              <a:t>wurden</a:t>
            </a:r>
            <a:r>
              <a:rPr lang="en-US" altLang="en-US" sz="2400" dirty="0">
                <a:latin typeface="Arial Rounded MT Bold" pitchFamily="34" charset="0"/>
              </a:rPr>
              <a:t> (</a:t>
            </a:r>
            <a:r>
              <a:rPr lang="en-US" altLang="en-US" sz="2400" dirty="0" err="1">
                <a:latin typeface="Arial Rounded MT Bold" pitchFamily="34" charset="0"/>
              </a:rPr>
              <a:t>vgl</a:t>
            </a:r>
            <a:r>
              <a:rPr lang="en-US" altLang="en-US" sz="2400" dirty="0">
                <a:latin typeface="Arial Rounded MT Bold" pitchFamily="34" charset="0"/>
              </a:rPr>
              <a:t>. 2Kö 20,17f; </a:t>
            </a:r>
            <a:r>
              <a:rPr lang="en-US" altLang="en-US" sz="2400" dirty="0" err="1">
                <a:latin typeface="Arial Rounded MT Bold" pitchFamily="34" charset="0"/>
              </a:rPr>
              <a:t>Jes</a:t>
            </a:r>
            <a:r>
              <a:rPr lang="en-US" altLang="en-US" sz="2400" dirty="0">
                <a:latin typeface="Arial Rounded MT Bold" pitchFamily="34" charset="0"/>
              </a:rPr>
              <a:t> 39,7).</a:t>
            </a:r>
          </a:p>
        </p:txBody>
      </p:sp>
      <p:sp>
        <p:nvSpPr>
          <p:cNvPr id="5" name="Slide Number Placeholder 5">
            <a:extLst>
              <a:ext uri="{FF2B5EF4-FFF2-40B4-BE49-F238E27FC236}">
                <a16:creationId xmlns:a16="http://schemas.microsoft.com/office/drawing/2014/main" id="{B7812A92-B782-004B-8BE4-63A9A3D0154C}"/>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21</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992">
                                            <p:txEl>
                                              <p:pRg st="0" end="0"/>
                                            </p:txEl>
                                          </p:spTgt>
                                        </p:tgtEl>
                                        <p:attrNameLst>
                                          <p:attrName>style.visibility</p:attrName>
                                        </p:attrNameLst>
                                      </p:cBhvr>
                                      <p:to>
                                        <p:strVal val="visible"/>
                                      </p:to>
                                    </p:set>
                                    <p:anim calcmode="lin" valueType="num">
                                      <p:cBhvr additive="base">
                                        <p:cTn id="7" dur="500" fill="hold"/>
                                        <p:tgtEl>
                                          <p:spTgt spid="419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992">
                                            <p:txEl>
                                              <p:pRg st="1" end="1"/>
                                            </p:txEl>
                                          </p:spTgt>
                                        </p:tgtEl>
                                        <p:attrNameLst>
                                          <p:attrName>style.visibility</p:attrName>
                                        </p:attrNameLst>
                                      </p:cBhvr>
                                      <p:to>
                                        <p:strVal val="visible"/>
                                      </p:to>
                                    </p:set>
                                    <p:anim calcmode="lin" valueType="num">
                                      <p:cBhvr additive="base">
                                        <p:cTn id="13" dur="500" fill="hold"/>
                                        <p:tgtEl>
                                          <p:spTgt spid="4199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1992">
                                            <p:txEl>
                                              <p:pRg st="3" end="3"/>
                                            </p:txEl>
                                          </p:spTgt>
                                        </p:tgtEl>
                                        <p:attrNameLst>
                                          <p:attrName>style.visibility</p:attrName>
                                        </p:attrNameLst>
                                      </p:cBhvr>
                                      <p:to>
                                        <p:strVal val="visible"/>
                                      </p:to>
                                    </p:set>
                                    <p:anim calcmode="lin" valueType="num">
                                      <p:cBhvr additive="base">
                                        <p:cTn id="19" dur="500" fill="hold"/>
                                        <p:tgtEl>
                                          <p:spTgt spid="4199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9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1992">
                                            <p:txEl>
                                              <p:pRg st="5" end="5"/>
                                            </p:txEl>
                                          </p:spTgt>
                                        </p:tgtEl>
                                        <p:attrNameLst>
                                          <p:attrName>style.visibility</p:attrName>
                                        </p:attrNameLst>
                                      </p:cBhvr>
                                      <p:to>
                                        <p:strVal val="visible"/>
                                      </p:to>
                                    </p:set>
                                    <p:anim calcmode="lin" valueType="num">
                                      <p:cBhvr additive="base">
                                        <p:cTn id="25" dur="500" fill="hold"/>
                                        <p:tgtEl>
                                          <p:spTgt spid="4199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9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67E1F9A1-0D2E-F84E-8423-FBC52395C032}"/>
              </a:ext>
            </a:extLst>
          </p:cNvPr>
          <p:cNvSpPr>
            <a:spLocks noGrp="1" noChangeArrowheads="1"/>
          </p:cNvSpPr>
          <p:nvPr>
            <p:ph type="title"/>
          </p:nvPr>
        </p:nvSpPr>
        <p:spPr/>
        <p:txBody>
          <a:bodyPr/>
          <a:lstStyle/>
          <a:p>
            <a:pPr eaLnBrk="1" hangingPunct="1">
              <a:defRPr/>
            </a:pPr>
            <a:r>
              <a:rPr lang="en-US" altLang="en-US" sz="6000" dirty="0" err="1">
                <a:solidFill>
                  <a:srgbClr val="FF9966"/>
                </a:solidFill>
                <a:latin typeface="Matura MT Script Capitals" pitchFamily="66" charset="0"/>
              </a:rPr>
              <a:t>Jüdische</a:t>
            </a:r>
            <a:r>
              <a:rPr lang="en-US" altLang="en-US" sz="6000" dirty="0">
                <a:solidFill>
                  <a:srgbClr val="FF9966"/>
                </a:solidFill>
                <a:latin typeface="Matura MT Script Capitals" pitchFamily="66" charset="0"/>
              </a:rPr>
              <a:t> </a:t>
            </a:r>
            <a:r>
              <a:rPr lang="en-US" altLang="en-US" sz="6000" dirty="0" err="1">
                <a:solidFill>
                  <a:srgbClr val="FF9966"/>
                </a:solidFill>
                <a:latin typeface="Matura MT Script Capitals" pitchFamily="66" charset="0"/>
              </a:rPr>
              <a:t>Literatur</a:t>
            </a:r>
            <a:endParaRPr lang="en-US" altLang="en-US" sz="6000" dirty="0">
              <a:solidFill>
                <a:srgbClr val="FF9966"/>
              </a:solidFill>
              <a:latin typeface="Matura MT Script Capitals" pitchFamily="66" charset="0"/>
            </a:endParaRPr>
          </a:p>
        </p:txBody>
      </p:sp>
      <p:sp>
        <p:nvSpPr>
          <p:cNvPr id="50179" name="Rectangle 3">
            <a:extLst>
              <a:ext uri="{FF2B5EF4-FFF2-40B4-BE49-F238E27FC236}">
                <a16:creationId xmlns:a16="http://schemas.microsoft.com/office/drawing/2014/main" id="{2BB3886D-B8C2-2D41-99B3-49DC125EB5B4}"/>
              </a:ext>
            </a:extLst>
          </p:cNvPr>
          <p:cNvSpPr>
            <a:spLocks noGrp="1" noChangeArrowheads="1"/>
          </p:cNvSpPr>
          <p:nvPr>
            <p:ph type="body" idx="1"/>
          </p:nvPr>
        </p:nvSpPr>
        <p:spPr/>
        <p:txBody>
          <a:bodyPr/>
          <a:lstStyle/>
          <a:p>
            <a:pPr eaLnBrk="1" hangingPunct="1">
              <a:buFont typeface="Wingdings" pitchFamily="2" charset="2"/>
              <a:buNone/>
              <a:defRPr/>
            </a:pPr>
            <a:endParaRPr lang="en-US" altLang="en-US"/>
          </a:p>
          <a:p>
            <a:pPr eaLnBrk="1" hangingPunct="1">
              <a:buFont typeface="Wingdings" pitchFamily="2" charset="2"/>
              <a:buNone/>
              <a:defRPr/>
            </a:pPr>
            <a:endParaRPr lang="en-US" altLang="en-US"/>
          </a:p>
        </p:txBody>
      </p:sp>
      <p:sp>
        <p:nvSpPr>
          <p:cNvPr id="41989" name="Text Box 4">
            <a:extLst>
              <a:ext uri="{FF2B5EF4-FFF2-40B4-BE49-F238E27FC236}">
                <a16:creationId xmlns:a16="http://schemas.microsoft.com/office/drawing/2014/main" id="{AFD93CFB-431E-CF4B-905F-EEF8E3223520}"/>
              </a:ext>
            </a:extLst>
          </p:cNvPr>
          <p:cNvSpPr txBox="1">
            <a:spLocks noChangeArrowheads="1"/>
          </p:cNvSpPr>
          <p:nvPr/>
        </p:nvSpPr>
        <p:spPr bwMode="auto">
          <a:xfrm>
            <a:off x="381000" y="1479550"/>
            <a:ext cx="3962400" cy="707886"/>
          </a:xfrm>
          <a:prstGeom prst="rect">
            <a:avLst/>
          </a:prstGeom>
          <a:solidFill>
            <a:srgbClr val="003366"/>
          </a:solidFill>
          <a:ln w="28575">
            <a:solidFill>
              <a:srgbClr val="FFCC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4000" dirty="0" err="1">
                <a:solidFill>
                  <a:schemeClr val="tx2"/>
                </a:solidFill>
                <a:latin typeface="Harlow Solid Italic" pitchFamily="82" charset="77"/>
              </a:rPr>
              <a:t>Hebräische</a:t>
            </a:r>
            <a:r>
              <a:rPr lang="en-US" altLang="en-US" sz="4000" dirty="0">
                <a:solidFill>
                  <a:schemeClr val="tx2"/>
                </a:solidFill>
                <a:latin typeface="Harlow Solid Italic" pitchFamily="82" charset="77"/>
              </a:rPr>
              <a:t> </a:t>
            </a:r>
            <a:r>
              <a:rPr lang="en-US" altLang="en-US" sz="4000" dirty="0" err="1">
                <a:solidFill>
                  <a:schemeClr val="tx2"/>
                </a:solidFill>
                <a:latin typeface="Harlow Solid Italic" pitchFamily="82" charset="77"/>
              </a:rPr>
              <a:t>Bibel</a:t>
            </a:r>
            <a:endParaRPr lang="en-US" altLang="en-US" sz="4000" dirty="0">
              <a:solidFill>
                <a:schemeClr val="tx2"/>
              </a:solidFill>
              <a:latin typeface="Harlow Solid Italic" pitchFamily="82" charset="77"/>
            </a:endParaRPr>
          </a:p>
        </p:txBody>
      </p:sp>
      <p:sp>
        <p:nvSpPr>
          <p:cNvPr id="41990" name="Text Box 5">
            <a:extLst>
              <a:ext uri="{FF2B5EF4-FFF2-40B4-BE49-F238E27FC236}">
                <a16:creationId xmlns:a16="http://schemas.microsoft.com/office/drawing/2014/main" id="{F38BC49E-80B2-AF42-A851-68A59AA3517D}"/>
              </a:ext>
            </a:extLst>
          </p:cNvPr>
          <p:cNvSpPr txBox="1">
            <a:spLocks noChangeArrowheads="1"/>
          </p:cNvSpPr>
          <p:nvPr/>
        </p:nvSpPr>
        <p:spPr bwMode="auto">
          <a:xfrm>
            <a:off x="381000" y="3384550"/>
            <a:ext cx="3962400" cy="730250"/>
          </a:xfrm>
          <a:prstGeom prst="rect">
            <a:avLst/>
          </a:prstGeom>
          <a:solidFill>
            <a:srgbClr val="003366"/>
          </a:solidFill>
          <a:ln w="28575">
            <a:solidFill>
              <a:srgbClr val="FFCC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4000" dirty="0" err="1">
                <a:solidFill>
                  <a:schemeClr val="tx2"/>
                </a:solidFill>
                <a:latin typeface="Harlow Solid Italic" pitchFamily="82" charset="77"/>
              </a:rPr>
              <a:t>Apocryphen</a:t>
            </a:r>
            <a:endParaRPr lang="en-US" altLang="en-US" sz="4000" dirty="0">
              <a:solidFill>
                <a:schemeClr val="tx2"/>
              </a:solidFill>
              <a:latin typeface="Harlow Solid Italic" pitchFamily="82" charset="77"/>
            </a:endParaRPr>
          </a:p>
        </p:txBody>
      </p:sp>
      <p:sp>
        <p:nvSpPr>
          <p:cNvPr id="41991" name="Text Box 6">
            <a:extLst>
              <a:ext uri="{FF2B5EF4-FFF2-40B4-BE49-F238E27FC236}">
                <a16:creationId xmlns:a16="http://schemas.microsoft.com/office/drawing/2014/main" id="{A2592CBE-1AEA-3749-85ED-DCF5E0C55E9F}"/>
              </a:ext>
            </a:extLst>
          </p:cNvPr>
          <p:cNvSpPr txBox="1">
            <a:spLocks noChangeArrowheads="1"/>
          </p:cNvSpPr>
          <p:nvPr/>
        </p:nvSpPr>
        <p:spPr bwMode="auto">
          <a:xfrm>
            <a:off x="381000" y="5213350"/>
            <a:ext cx="3962400" cy="730250"/>
          </a:xfrm>
          <a:prstGeom prst="rect">
            <a:avLst/>
          </a:prstGeom>
          <a:solidFill>
            <a:srgbClr val="003366"/>
          </a:solidFill>
          <a:ln w="28575">
            <a:solidFill>
              <a:srgbClr val="FFCC66"/>
            </a:solidFill>
            <a:miter lim="800000"/>
            <a:headEnd/>
            <a:tailEnd/>
          </a:ln>
          <a:effectLst>
            <a:outerShdw dist="35921" dir="2700000" algn="ctr" rotWithShape="0">
              <a:schemeClr val="bg2"/>
            </a:outerShdw>
          </a:effectLst>
        </p:spPr>
        <p:txBody>
          <a:bodyPr wrap="squar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4000" dirty="0" err="1">
                <a:solidFill>
                  <a:schemeClr val="tx2"/>
                </a:solidFill>
                <a:latin typeface="Harlow Solid Italic" pitchFamily="82" charset="77"/>
              </a:rPr>
              <a:t>Pseudepigraphen</a:t>
            </a:r>
            <a:endParaRPr lang="en-US" altLang="en-US" sz="4000" dirty="0">
              <a:solidFill>
                <a:schemeClr val="tx2"/>
              </a:solidFill>
              <a:latin typeface="Harlow Solid Italic" pitchFamily="82" charset="77"/>
            </a:endParaRPr>
          </a:p>
        </p:txBody>
      </p:sp>
      <p:sp>
        <p:nvSpPr>
          <p:cNvPr id="50183" name="Text Box 7">
            <a:extLst>
              <a:ext uri="{FF2B5EF4-FFF2-40B4-BE49-F238E27FC236}">
                <a16:creationId xmlns:a16="http://schemas.microsoft.com/office/drawing/2014/main" id="{23FE3A2E-39D4-C94A-821A-B8F5F2AE5C9E}"/>
              </a:ext>
            </a:extLst>
          </p:cNvPr>
          <p:cNvSpPr txBox="1">
            <a:spLocks noChangeArrowheads="1"/>
          </p:cNvSpPr>
          <p:nvPr/>
        </p:nvSpPr>
        <p:spPr bwMode="auto">
          <a:xfrm>
            <a:off x="533400" y="2330450"/>
            <a:ext cx="8382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dirty="0" err="1">
                <a:latin typeface="Papyrus" panose="020B0602040200020303" pitchFamily="34" charset="77"/>
              </a:rPr>
              <a:t>Kanonisch</a:t>
            </a:r>
            <a:r>
              <a:rPr lang="en-US" altLang="en-US" sz="2800" dirty="0">
                <a:latin typeface="Papyrus" panose="020B0602040200020303" pitchFamily="34" charset="77"/>
              </a:rPr>
              <a:t> </a:t>
            </a:r>
            <a:r>
              <a:rPr lang="en-US" altLang="en-US" sz="2800" dirty="0" err="1">
                <a:latin typeface="Papyrus" panose="020B0602040200020303" pitchFamily="34" charset="77"/>
              </a:rPr>
              <a:t>für</a:t>
            </a:r>
            <a:r>
              <a:rPr lang="en-US" altLang="en-US" sz="2800" dirty="0">
                <a:latin typeface="Papyrus" panose="020B0602040200020303" pitchFamily="34" charset="77"/>
              </a:rPr>
              <a:t> </a:t>
            </a:r>
            <a:r>
              <a:rPr lang="en-US" altLang="en-US" sz="2800" dirty="0" err="1">
                <a:latin typeface="Papyrus" panose="020B0602040200020303" pitchFamily="34" charset="77"/>
              </a:rPr>
              <a:t>Protestanten</a:t>
            </a:r>
            <a:r>
              <a:rPr lang="en-US" altLang="en-US" sz="2800" dirty="0">
                <a:latin typeface="Papyrus" panose="020B0602040200020303" pitchFamily="34" charset="77"/>
              </a:rPr>
              <a:t>, </a:t>
            </a:r>
            <a:r>
              <a:rPr lang="en-US" altLang="en-US" sz="2800" dirty="0" err="1">
                <a:latin typeface="Papyrus" panose="020B0602040200020303" pitchFamily="34" charset="77"/>
              </a:rPr>
              <a:t>Römisch</a:t>
            </a:r>
            <a:r>
              <a:rPr lang="en-US" altLang="en-US" sz="2800" dirty="0">
                <a:latin typeface="Papyrus" panose="020B0602040200020303" pitchFamily="34" charset="77"/>
              </a:rPr>
              <a:t> </a:t>
            </a:r>
            <a:r>
              <a:rPr lang="en-US" altLang="en-US" sz="2800" dirty="0" err="1">
                <a:latin typeface="Papyrus" panose="020B0602040200020303" pitchFamily="34" charset="77"/>
              </a:rPr>
              <a:t>Katholische</a:t>
            </a:r>
            <a:r>
              <a:rPr lang="en-US" altLang="en-US" sz="2800" dirty="0">
                <a:latin typeface="Papyrus" panose="020B0602040200020303" pitchFamily="34" charset="77"/>
              </a:rPr>
              <a:t>, Ost-</a:t>
            </a:r>
            <a:r>
              <a:rPr lang="en-US" altLang="en-US" sz="2800" dirty="0" err="1">
                <a:latin typeface="Papyrus" panose="020B0602040200020303" pitchFamily="34" charset="77"/>
              </a:rPr>
              <a:t>Orthodoxe</a:t>
            </a:r>
            <a:r>
              <a:rPr lang="en-US" altLang="en-US" sz="2800" dirty="0">
                <a:latin typeface="Papyrus" panose="020B0602040200020303" pitchFamily="34" charset="77"/>
              </a:rPr>
              <a:t> und </a:t>
            </a:r>
            <a:r>
              <a:rPr lang="en-US" altLang="en-US" sz="2800" dirty="0" err="1">
                <a:latin typeface="Papyrus" panose="020B0602040200020303" pitchFamily="34" charset="77"/>
              </a:rPr>
              <a:t>Juden</a:t>
            </a:r>
            <a:endParaRPr lang="en-US" altLang="en-US" sz="2800" dirty="0">
              <a:latin typeface="Papyrus" panose="020B0602040200020303" pitchFamily="34" charset="77"/>
            </a:endParaRPr>
          </a:p>
        </p:txBody>
      </p:sp>
      <p:sp>
        <p:nvSpPr>
          <p:cNvPr id="50184" name="Text Box 8">
            <a:extLst>
              <a:ext uri="{FF2B5EF4-FFF2-40B4-BE49-F238E27FC236}">
                <a16:creationId xmlns:a16="http://schemas.microsoft.com/office/drawing/2014/main" id="{8659CB50-E0E0-3940-B409-0F46C963BC88}"/>
              </a:ext>
            </a:extLst>
          </p:cNvPr>
          <p:cNvSpPr txBox="1">
            <a:spLocks noChangeArrowheads="1"/>
          </p:cNvSpPr>
          <p:nvPr/>
        </p:nvSpPr>
        <p:spPr bwMode="auto">
          <a:xfrm>
            <a:off x="533400" y="4235450"/>
            <a:ext cx="8458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dirty="0" err="1">
                <a:latin typeface="Papyrus" panose="020B0602040200020303" pitchFamily="34" charset="77"/>
              </a:rPr>
              <a:t>Kanonisch</a:t>
            </a:r>
            <a:r>
              <a:rPr lang="en-US" altLang="en-US" sz="2800" dirty="0">
                <a:latin typeface="Papyrus" panose="020B0602040200020303" pitchFamily="34" charset="77"/>
              </a:rPr>
              <a:t> </a:t>
            </a:r>
            <a:r>
              <a:rPr lang="en-US" altLang="en-US" sz="2800" dirty="0" err="1">
                <a:latin typeface="Papyrus" panose="020B0602040200020303" pitchFamily="34" charset="77"/>
              </a:rPr>
              <a:t>für</a:t>
            </a:r>
            <a:r>
              <a:rPr lang="en-US" altLang="en-US" sz="2800" dirty="0">
                <a:latin typeface="Papyrus" panose="020B0602040200020303" pitchFamily="34" charset="77"/>
              </a:rPr>
              <a:t> </a:t>
            </a:r>
            <a:r>
              <a:rPr lang="en-US" altLang="en-US" sz="2800" dirty="0" err="1">
                <a:latin typeface="Papyrus" panose="020B0602040200020303" pitchFamily="34" charset="77"/>
              </a:rPr>
              <a:t>Römisch</a:t>
            </a:r>
            <a:r>
              <a:rPr lang="en-US" altLang="en-US" sz="2800" dirty="0">
                <a:latin typeface="Papyrus" panose="020B0602040200020303" pitchFamily="34" charset="77"/>
              </a:rPr>
              <a:t> </a:t>
            </a:r>
            <a:r>
              <a:rPr lang="en-US" altLang="en-US" sz="2800" dirty="0" err="1">
                <a:latin typeface="Papyrus" panose="020B0602040200020303" pitchFamily="34" charset="77"/>
              </a:rPr>
              <a:t>Katholische</a:t>
            </a:r>
            <a:r>
              <a:rPr lang="en-US" altLang="en-US" sz="2800" dirty="0">
                <a:latin typeface="Papyrus" panose="020B0602040200020303" pitchFamily="34" charset="77"/>
              </a:rPr>
              <a:t> und Ost-</a:t>
            </a:r>
            <a:r>
              <a:rPr lang="en-US" altLang="en-US" sz="2800" dirty="0" err="1">
                <a:latin typeface="Papyrus" panose="020B0602040200020303" pitchFamily="34" charset="77"/>
              </a:rPr>
              <a:t>Orthodoxe</a:t>
            </a:r>
            <a:endParaRPr lang="en-US" altLang="en-US" sz="2800" dirty="0">
              <a:latin typeface="Papyrus" panose="020B0602040200020303" pitchFamily="34" charset="77"/>
            </a:endParaRPr>
          </a:p>
        </p:txBody>
      </p:sp>
      <p:sp>
        <p:nvSpPr>
          <p:cNvPr id="50185" name="Text Box 9">
            <a:extLst>
              <a:ext uri="{FF2B5EF4-FFF2-40B4-BE49-F238E27FC236}">
                <a16:creationId xmlns:a16="http://schemas.microsoft.com/office/drawing/2014/main" id="{60439990-AA81-A949-B238-E4C6581567A7}"/>
              </a:ext>
            </a:extLst>
          </p:cNvPr>
          <p:cNvSpPr txBox="1">
            <a:spLocks noChangeArrowheads="1"/>
          </p:cNvSpPr>
          <p:nvPr/>
        </p:nvSpPr>
        <p:spPr bwMode="auto">
          <a:xfrm>
            <a:off x="533400" y="6110288"/>
            <a:ext cx="8458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dirty="0" err="1">
                <a:latin typeface="Papyrus" panose="020B0602040200020303" pitchFamily="34" charset="77"/>
              </a:rPr>
              <a:t>Nicht</a:t>
            </a:r>
            <a:r>
              <a:rPr lang="en-US" altLang="en-US" sz="2800" dirty="0">
                <a:latin typeface="Papyrus" panose="020B0602040200020303" pitchFamily="34" charset="77"/>
              </a:rPr>
              <a:t> </a:t>
            </a:r>
            <a:r>
              <a:rPr lang="en-US" altLang="en-US" sz="2800" dirty="0" err="1">
                <a:latin typeface="Papyrus" panose="020B0602040200020303" pitchFamily="34" charset="77"/>
              </a:rPr>
              <a:t>kanonisch</a:t>
            </a:r>
            <a:endParaRPr lang="en-US" altLang="en-US" sz="2800" dirty="0">
              <a:latin typeface="Papyrus" panose="020B0602040200020303" pitchFamily="34" charset="77"/>
            </a:endParaRPr>
          </a:p>
        </p:txBody>
      </p:sp>
      <p:sp>
        <p:nvSpPr>
          <p:cNvPr id="11" name="Slide Number Placeholder 5">
            <a:extLst>
              <a:ext uri="{FF2B5EF4-FFF2-40B4-BE49-F238E27FC236}">
                <a16:creationId xmlns:a16="http://schemas.microsoft.com/office/drawing/2014/main" id="{040E4EB4-0B93-0248-A4D0-3A740EEDD314}"/>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22</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50183">
                                            <p:txEl>
                                              <p:pRg st="0" end="0"/>
                                            </p:txEl>
                                          </p:spTgt>
                                        </p:tgtEl>
                                        <p:attrNameLst>
                                          <p:attrName>style.visibility</p:attrName>
                                        </p:attrNameLst>
                                      </p:cBhvr>
                                      <p:to>
                                        <p:strVal val="visible"/>
                                      </p:to>
                                    </p:set>
                                    <p:anim calcmode="lin" valueType="num">
                                      <p:cBhvr>
                                        <p:cTn id="7" dur="500" fill="hold"/>
                                        <p:tgtEl>
                                          <p:spTgt spid="5018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018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018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01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50184">
                                            <p:txEl>
                                              <p:pRg st="0" end="0"/>
                                            </p:txEl>
                                          </p:spTgt>
                                        </p:tgtEl>
                                        <p:attrNameLst>
                                          <p:attrName>style.visibility</p:attrName>
                                        </p:attrNameLst>
                                      </p:cBhvr>
                                      <p:to>
                                        <p:strVal val="visible"/>
                                      </p:to>
                                    </p:set>
                                    <p:anim calcmode="lin" valueType="num">
                                      <p:cBhvr>
                                        <p:cTn id="15" dur="500" fill="hold"/>
                                        <p:tgtEl>
                                          <p:spTgt spid="50184">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0184">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0184">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01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50185">
                                            <p:txEl>
                                              <p:pRg st="0" end="0"/>
                                            </p:txEl>
                                          </p:spTgt>
                                        </p:tgtEl>
                                        <p:attrNameLst>
                                          <p:attrName>style.visibility</p:attrName>
                                        </p:attrNameLst>
                                      </p:cBhvr>
                                      <p:to>
                                        <p:strVal val="visible"/>
                                      </p:to>
                                    </p:set>
                                    <p:anim calcmode="lin" valueType="num">
                                      <p:cBhvr>
                                        <p:cTn id="23" dur="500" fill="hold"/>
                                        <p:tgtEl>
                                          <p:spTgt spid="5018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018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018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018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C124EDAC-4E92-F94F-869B-B65BE9708C33}"/>
              </a:ext>
            </a:extLst>
          </p:cNvPr>
          <p:cNvSpPr>
            <a:spLocks noGrp="1" noChangeArrowheads="1"/>
          </p:cNvSpPr>
          <p:nvPr>
            <p:ph type="title"/>
          </p:nvPr>
        </p:nvSpPr>
        <p:spPr/>
        <p:txBody>
          <a:bodyPr/>
          <a:lstStyle/>
          <a:p>
            <a:pPr eaLnBrk="1" hangingPunct="1">
              <a:defRPr/>
            </a:pPr>
            <a:r>
              <a:rPr lang="en-US" altLang="en-US" sz="4000" dirty="0">
                <a:solidFill>
                  <a:schemeClr val="folHlink"/>
                </a:solidFill>
                <a:latin typeface="Narkisim" panose="020E0502050101010101" pitchFamily="34" charset="-79"/>
              </a:rPr>
              <a:t>DIE HEBRÄISCHE BIBEL</a:t>
            </a:r>
            <a:br>
              <a:rPr lang="en-US" altLang="en-US" sz="4000" dirty="0">
                <a:solidFill>
                  <a:schemeClr val="folHlink"/>
                </a:solidFill>
                <a:latin typeface="Narkisim" panose="020E0502050101010101" pitchFamily="34" charset="-79"/>
              </a:rPr>
            </a:br>
            <a:r>
              <a:rPr lang="en-US" altLang="en-US" sz="2400" dirty="0" err="1">
                <a:solidFill>
                  <a:schemeClr val="folHlink"/>
                </a:solidFill>
                <a:latin typeface="Narkisim" panose="020E0502050101010101" pitchFamily="34" charset="-79"/>
              </a:rPr>
              <a:t>Drei</a:t>
            </a:r>
            <a:r>
              <a:rPr lang="en-US" altLang="en-US" sz="2400" dirty="0">
                <a:solidFill>
                  <a:schemeClr val="folHlink"/>
                </a:solidFill>
                <a:latin typeface="Narkisim" panose="020E0502050101010101" pitchFamily="34" charset="-79"/>
              </a:rPr>
              <a:t> </a:t>
            </a:r>
            <a:r>
              <a:rPr lang="en-US" altLang="en-US" sz="2400" dirty="0" err="1">
                <a:solidFill>
                  <a:schemeClr val="folHlink"/>
                </a:solidFill>
                <a:latin typeface="Narkisim" panose="020E0502050101010101" pitchFamily="34" charset="-79"/>
              </a:rPr>
              <a:t>Sammlungen</a:t>
            </a:r>
            <a:endParaRPr lang="en-US" altLang="en-US" sz="4000" dirty="0">
              <a:solidFill>
                <a:schemeClr val="folHlink"/>
              </a:solidFill>
              <a:latin typeface="Narkisim" panose="020E0502050101010101" pitchFamily="34" charset="-79"/>
            </a:endParaRPr>
          </a:p>
        </p:txBody>
      </p:sp>
      <p:sp>
        <p:nvSpPr>
          <p:cNvPr id="52227" name="Rectangle 3">
            <a:extLst>
              <a:ext uri="{FF2B5EF4-FFF2-40B4-BE49-F238E27FC236}">
                <a16:creationId xmlns:a16="http://schemas.microsoft.com/office/drawing/2014/main" id="{051071BA-1C4A-BF47-BC84-376DF52230BE}"/>
              </a:ext>
            </a:extLst>
          </p:cNvPr>
          <p:cNvSpPr>
            <a:spLocks noGrp="1" noChangeArrowheads="1"/>
          </p:cNvSpPr>
          <p:nvPr>
            <p:ph type="body" idx="1"/>
          </p:nvPr>
        </p:nvSpPr>
        <p:spPr>
          <a:xfrm>
            <a:off x="609600" y="1447800"/>
            <a:ext cx="8382000" cy="5257800"/>
          </a:xfrm>
        </p:spPr>
        <p:txBody>
          <a:bodyPr/>
          <a:lstStyle/>
          <a:p>
            <a:pPr eaLnBrk="1" hangingPunct="1">
              <a:lnSpc>
                <a:spcPct val="80000"/>
              </a:lnSpc>
              <a:buFont typeface="Wingdings" pitchFamily="2" charset="2"/>
              <a:buNone/>
              <a:defRPr/>
            </a:pPr>
            <a:r>
              <a:rPr lang="en-US" altLang="en-US" sz="3600" dirty="0">
                <a:solidFill>
                  <a:schemeClr val="hlink"/>
                </a:solidFill>
                <a:latin typeface="HebrewTh" pitchFamily="2" charset="0"/>
              </a:rPr>
              <a:t> </a:t>
            </a:r>
            <a:r>
              <a:rPr lang="en-US" altLang="en-US" sz="3600" dirty="0" err="1">
                <a:solidFill>
                  <a:schemeClr val="hlink"/>
                </a:solidFill>
                <a:latin typeface="HebrewTh" pitchFamily="2" charset="0"/>
              </a:rPr>
              <a:t>hrvt</a:t>
            </a:r>
            <a:r>
              <a:rPr lang="en-US" altLang="en-US" sz="3600" dirty="0">
                <a:solidFill>
                  <a:schemeClr val="hlink"/>
                </a:solidFill>
                <a:latin typeface="HebrewTh" pitchFamily="2" charset="0"/>
              </a:rPr>
              <a:t>		</a:t>
            </a:r>
            <a:r>
              <a:rPr lang="en-US" altLang="en-US" sz="3600" dirty="0" err="1">
                <a:solidFill>
                  <a:schemeClr val="hlink"/>
                </a:solidFill>
                <a:latin typeface="HebrewTh" pitchFamily="2" charset="0"/>
              </a:rPr>
              <a:t>Myxybn</a:t>
            </a:r>
            <a:r>
              <a:rPr lang="en-US" altLang="en-US" sz="3600" dirty="0">
                <a:solidFill>
                  <a:schemeClr val="hlink"/>
                </a:solidFill>
                <a:latin typeface="HebrewTh" pitchFamily="2" charset="0"/>
              </a:rPr>
              <a:t>		</a:t>
            </a:r>
            <a:r>
              <a:rPr lang="en-US" altLang="en-US" sz="3600" dirty="0" err="1">
                <a:solidFill>
                  <a:schemeClr val="hlink"/>
                </a:solidFill>
                <a:latin typeface="HebrewTh" pitchFamily="2" charset="0"/>
              </a:rPr>
              <a:t>Mybvtk</a:t>
            </a:r>
            <a:endParaRPr lang="en-US" altLang="en-US" sz="3600" dirty="0">
              <a:solidFill>
                <a:schemeClr val="hlink"/>
              </a:solidFill>
              <a:latin typeface="HebrewTh" pitchFamily="2" charset="0"/>
            </a:endParaRPr>
          </a:p>
          <a:p>
            <a:pPr eaLnBrk="1" hangingPunct="1">
              <a:lnSpc>
                <a:spcPct val="80000"/>
              </a:lnSpc>
              <a:buFont typeface="Wingdings" pitchFamily="2" charset="2"/>
              <a:buNone/>
              <a:defRPr/>
            </a:pPr>
            <a:r>
              <a:rPr lang="en-US" altLang="en-US" sz="1800" dirty="0">
                <a:solidFill>
                  <a:schemeClr val="hlink"/>
                </a:solidFill>
                <a:latin typeface="Narkisim" panose="020E0502050101010101" pitchFamily="34" charset="-79"/>
              </a:rPr>
              <a:t>    </a:t>
            </a:r>
            <a:r>
              <a:rPr lang="en-US" altLang="en-US" sz="2800" dirty="0">
                <a:solidFill>
                  <a:schemeClr val="hlink"/>
                </a:solidFill>
                <a:latin typeface="Narkisim" panose="020E0502050101010101" pitchFamily="34" charset="-79"/>
              </a:rPr>
              <a:t>(Tora)		(</a:t>
            </a:r>
            <a:r>
              <a:rPr lang="en-US" altLang="en-US" sz="2800" dirty="0" err="1">
                <a:solidFill>
                  <a:schemeClr val="hlink"/>
                </a:solidFill>
                <a:latin typeface="Narkisim" panose="020E0502050101010101" pitchFamily="34" charset="-79"/>
              </a:rPr>
              <a:t>Nebim</a:t>
            </a:r>
            <a:r>
              <a:rPr lang="en-US" altLang="en-US" sz="2800" dirty="0">
                <a:solidFill>
                  <a:schemeClr val="hlink"/>
                </a:solidFill>
                <a:latin typeface="Narkisim" panose="020E0502050101010101" pitchFamily="34" charset="-79"/>
              </a:rPr>
              <a:t>)		(</a:t>
            </a:r>
            <a:r>
              <a:rPr lang="en-US" altLang="en-US" sz="2800" dirty="0" err="1">
                <a:solidFill>
                  <a:schemeClr val="hlink"/>
                </a:solidFill>
                <a:latin typeface="Narkisim" panose="020E0502050101010101" pitchFamily="34" charset="-79"/>
              </a:rPr>
              <a:t>Ketubim</a:t>
            </a:r>
            <a:r>
              <a:rPr lang="en-US" altLang="en-US" sz="2800" dirty="0">
                <a:solidFill>
                  <a:schemeClr val="hlink"/>
                </a:solidFill>
                <a:latin typeface="Narkisim" panose="020E0502050101010101" pitchFamily="34" charset="-79"/>
              </a:rPr>
              <a:t>)</a:t>
            </a:r>
          </a:p>
          <a:p>
            <a:pPr eaLnBrk="1" hangingPunct="1">
              <a:lnSpc>
                <a:spcPct val="80000"/>
              </a:lnSpc>
              <a:buFont typeface="Wingdings" pitchFamily="2" charset="2"/>
              <a:buNone/>
              <a:defRPr/>
            </a:pPr>
            <a:r>
              <a:rPr lang="en-US" altLang="en-US" sz="2000" i="1" dirty="0">
                <a:latin typeface="Narkisim" panose="020E0502050101010101" pitchFamily="34" charset="-79"/>
              </a:rPr>
              <a:t>   Genesis		</a:t>
            </a:r>
            <a:r>
              <a:rPr lang="en-US" altLang="en-US" sz="2000" i="1" dirty="0" err="1">
                <a:latin typeface="Narkisim" panose="020E0502050101010101" pitchFamily="34" charset="-79"/>
              </a:rPr>
              <a:t>Frühe</a:t>
            </a:r>
            <a:r>
              <a:rPr lang="en-US" altLang="en-US" sz="2000" i="1" dirty="0">
                <a:latin typeface="Narkisim" panose="020E0502050101010101" pitchFamily="34" charset="-79"/>
              </a:rPr>
              <a:t> </a:t>
            </a:r>
            <a:r>
              <a:rPr lang="en-US" altLang="en-US" sz="2000" i="1" dirty="0" err="1">
                <a:latin typeface="Narkisim" panose="020E0502050101010101" pitchFamily="34" charset="-79"/>
              </a:rPr>
              <a:t>Propheten</a:t>
            </a:r>
            <a:r>
              <a:rPr lang="en-US" altLang="en-US" sz="2000" i="1" dirty="0">
                <a:latin typeface="Narkisim" panose="020E0502050101010101" pitchFamily="34" charset="-79"/>
              </a:rPr>
              <a:t>		</a:t>
            </a:r>
            <a:r>
              <a:rPr lang="en-US" altLang="en-US" sz="2000" i="1" dirty="0" err="1">
                <a:latin typeface="Narkisim" panose="020E0502050101010101" pitchFamily="34" charset="-79"/>
              </a:rPr>
              <a:t>Psalmen</a:t>
            </a:r>
            <a:endParaRPr lang="en-US" altLang="en-US" sz="2000" i="1" dirty="0">
              <a:latin typeface="Narkisim" panose="020E0502050101010101" pitchFamily="34" charset="-79"/>
            </a:endParaRPr>
          </a:p>
          <a:p>
            <a:pPr eaLnBrk="1" hangingPunct="1">
              <a:lnSpc>
                <a:spcPct val="80000"/>
              </a:lnSpc>
              <a:buFont typeface="Wingdings" pitchFamily="2" charset="2"/>
              <a:buNone/>
              <a:defRPr/>
            </a:pPr>
            <a:r>
              <a:rPr lang="en-US" altLang="en-US" sz="2000" i="1" dirty="0">
                <a:latin typeface="Narkisim" panose="020E0502050101010101" pitchFamily="34" charset="-79"/>
              </a:rPr>
              <a:t>   Exodus		    	    </a:t>
            </a:r>
            <a:r>
              <a:rPr lang="en-US" altLang="en-US" sz="2000" i="1" dirty="0" err="1">
                <a:latin typeface="Narkisim" panose="020E0502050101010101" pitchFamily="34" charset="-79"/>
              </a:rPr>
              <a:t>Josua</a:t>
            </a:r>
            <a:r>
              <a:rPr lang="en-US" altLang="en-US" sz="2000" i="1" dirty="0">
                <a:latin typeface="Narkisim" panose="020E0502050101010101" pitchFamily="34" charset="-79"/>
              </a:rPr>
              <a:t>			</a:t>
            </a:r>
            <a:r>
              <a:rPr lang="en-US" altLang="en-US" sz="2000" i="1" dirty="0" err="1">
                <a:latin typeface="Narkisim" panose="020E0502050101010101" pitchFamily="34" charset="-79"/>
              </a:rPr>
              <a:t>Sprüche</a:t>
            </a:r>
            <a:endParaRPr lang="en-US" altLang="en-US" sz="2000" i="1" dirty="0">
              <a:latin typeface="Narkisim" panose="020E0502050101010101" pitchFamily="34" charset="-79"/>
            </a:endParaRPr>
          </a:p>
          <a:p>
            <a:pPr eaLnBrk="1" hangingPunct="1">
              <a:lnSpc>
                <a:spcPct val="80000"/>
              </a:lnSpc>
              <a:buFont typeface="Wingdings" pitchFamily="2" charset="2"/>
              <a:buNone/>
              <a:defRPr/>
            </a:pPr>
            <a:r>
              <a:rPr lang="en-US" altLang="en-US" sz="2000" i="1" dirty="0">
                <a:latin typeface="Narkisim" panose="020E0502050101010101" pitchFamily="34" charset="-79"/>
              </a:rPr>
              <a:t>   </a:t>
            </a:r>
            <a:r>
              <a:rPr lang="en-US" altLang="en-US" sz="2000" i="1" dirty="0" err="1">
                <a:latin typeface="Narkisim" panose="020E0502050101010101" pitchFamily="34" charset="-79"/>
              </a:rPr>
              <a:t>Levitikus</a:t>
            </a:r>
            <a:r>
              <a:rPr lang="en-US" altLang="en-US" sz="2000" i="1" dirty="0">
                <a:latin typeface="Narkisim" panose="020E0502050101010101" pitchFamily="34" charset="-79"/>
              </a:rPr>
              <a:t>		    Richter		</a:t>
            </a:r>
            <a:r>
              <a:rPr lang="en-US" altLang="en-US" sz="2000" i="1" dirty="0" err="1">
                <a:latin typeface="Narkisim" panose="020E0502050101010101" pitchFamily="34" charset="-79"/>
              </a:rPr>
              <a:t>Hiob</a:t>
            </a:r>
            <a:endParaRPr lang="en-US" altLang="en-US" sz="2000" i="1" dirty="0">
              <a:latin typeface="Narkisim" panose="020E0502050101010101" pitchFamily="34" charset="-79"/>
            </a:endParaRPr>
          </a:p>
          <a:p>
            <a:pPr eaLnBrk="1" hangingPunct="1">
              <a:lnSpc>
                <a:spcPct val="80000"/>
              </a:lnSpc>
              <a:buFont typeface="Wingdings" pitchFamily="2" charset="2"/>
              <a:buNone/>
              <a:defRPr/>
            </a:pPr>
            <a:r>
              <a:rPr lang="en-US" altLang="en-US" sz="2000" i="1" dirty="0">
                <a:latin typeface="Narkisim" panose="020E0502050101010101" pitchFamily="34" charset="-79"/>
              </a:rPr>
              <a:t>   Numeri		    Samuel		</a:t>
            </a:r>
            <a:r>
              <a:rPr lang="en-US" altLang="en-US" sz="2000" i="1" dirty="0" err="1">
                <a:latin typeface="Narkisim" panose="020E0502050101010101" pitchFamily="34" charset="-79"/>
              </a:rPr>
              <a:t>Megillot</a:t>
            </a:r>
            <a:r>
              <a:rPr lang="en-US" altLang="en-US" sz="2000" i="1" dirty="0">
                <a:latin typeface="Narkisim" panose="020E0502050101010101" pitchFamily="34" charset="-79"/>
              </a:rPr>
              <a:t> (5 </a:t>
            </a:r>
            <a:r>
              <a:rPr lang="en-US" altLang="en-US" sz="2000" i="1" dirty="0" err="1">
                <a:latin typeface="Narkisim" panose="020E0502050101010101" pitchFamily="34" charset="-79"/>
              </a:rPr>
              <a:t>Festrollen</a:t>
            </a:r>
            <a:r>
              <a:rPr lang="en-US" altLang="en-US" sz="2000" i="1" dirty="0">
                <a:latin typeface="Narkisim" panose="020E0502050101010101" pitchFamily="34" charset="-79"/>
              </a:rPr>
              <a:t>)</a:t>
            </a:r>
          </a:p>
          <a:p>
            <a:pPr eaLnBrk="1" hangingPunct="1">
              <a:lnSpc>
                <a:spcPct val="80000"/>
              </a:lnSpc>
              <a:buFont typeface="Wingdings" pitchFamily="2" charset="2"/>
              <a:buNone/>
              <a:defRPr/>
            </a:pPr>
            <a:r>
              <a:rPr lang="en-US" altLang="en-US" sz="2000" i="1" dirty="0">
                <a:latin typeface="Narkisim" panose="020E0502050101010101" pitchFamily="34" charset="-79"/>
              </a:rPr>
              <a:t>   </a:t>
            </a:r>
            <a:r>
              <a:rPr lang="en-US" altLang="en-US" sz="2000" i="1" dirty="0" err="1">
                <a:latin typeface="Narkisim" panose="020E0502050101010101" pitchFamily="34" charset="-79"/>
              </a:rPr>
              <a:t>Deuteronomium</a:t>
            </a:r>
            <a:r>
              <a:rPr lang="en-US" altLang="en-US" sz="2000" i="1" dirty="0">
                <a:latin typeface="Narkisim" panose="020E0502050101010101" pitchFamily="34" charset="-79"/>
              </a:rPr>
              <a:t>	    	    </a:t>
            </a:r>
            <a:r>
              <a:rPr lang="en-US" altLang="en-US" sz="2000" i="1" dirty="0" err="1">
                <a:latin typeface="Narkisim" panose="020E0502050101010101" pitchFamily="34" charset="-79"/>
              </a:rPr>
              <a:t>Könige</a:t>
            </a:r>
            <a:r>
              <a:rPr lang="en-US" altLang="en-US" sz="2000" i="1" dirty="0">
                <a:latin typeface="Narkisim" panose="020E0502050101010101" pitchFamily="34" charset="-79"/>
              </a:rPr>
              <a:t>		    </a:t>
            </a:r>
            <a:r>
              <a:rPr lang="en-US" altLang="en-US" sz="2000" i="1" dirty="0" err="1">
                <a:latin typeface="Narkisim" panose="020E0502050101010101" pitchFamily="34" charset="-79"/>
              </a:rPr>
              <a:t>Hohelied</a:t>
            </a:r>
            <a:endParaRPr lang="en-US" altLang="en-US" sz="2000" i="1" dirty="0">
              <a:latin typeface="Narkisim" panose="020E0502050101010101" pitchFamily="34" charset="-79"/>
            </a:endParaRPr>
          </a:p>
          <a:p>
            <a:pPr eaLnBrk="1" hangingPunct="1">
              <a:lnSpc>
                <a:spcPct val="80000"/>
              </a:lnSpc>
              <a:buFont typeface="Wingdings" pitchFamily="2" charset="2"/>
              <a:buNone/>
              <a:defRPr/>
            </a:pPr>
            <a:r>
              <a:rPr lang="en-US" altLang="en-US" sz="2000" i="1" dirty="0">
                <a:latin typeface="Narkisim" panose="020E0502050101010101" pitchFamily="34" charset="-79"/>
              </a:rPr>
              <a:t>				</a:t>
            </a:r>
            <a:r>
              <a:rPr lang="en-US" altLang="en-US" sz="2000" i="1" dirty="0" err="1">
                <a:latin typeface="Narkisim" panose="020E0502050101010101" pitchFamily="34" charset="-79"/>
              </a:rPr>
              <a:t>Späte</a:t>
            </a:r>
            <a:r>
              <a:rPr lang="en-US" altLang="en-US" sz="2000" i="1" dirty="0">
                <a:latin typeface="Narkisim" panose="020E0502050101010101" pitchFamily="34" charset="-79"/>
              </a:rPr>
              <a:t> </a:t>
            </a:r>
            <a:r>
              <a:rPr lang="en-US" altLang="en-US" sz="2000" i="1" dirty="0" err="1">
                <a:latin typeface="Narkisim" panose="020E0502050101010101" pitchFamily="34" charset="-79"/>
              </a:rPr>
              <a:t>Propheten</a:t>
            </a:r>
            <a:r>
              <a:rPr lang="en-US" altLang="en-US" sz="2000" i="1" dirty="0">
                <a:latin typeface="Narkisim" panose="020E0502050101010101" pitchFamily="34" charset="-79"/>
              </a:rPr>
              <a:t>	    	    Rut</a:t>
            </a:r>
          </a:p>
          <a:p>
            <a:pPr eaLnBrk="1" hangingPunct="1">
              <a:lnSpc>
                <a:spcPct val="80000"/>
              </a:lnSpc>
              <a:buFont typeface="Wingdings" pitchFamily="2" charset="2"/>
              <a:buNone/>
              <a:defRPr/>
            </a:pPr>
            <a:r>
              <a:rPr lang="en-US" altLang="en-US" sz="2000" i="1" dirty="0">
                <a:latin typeface="Narkisim" panose="020E0502050101010101" pitchFamily="34" charset="-79"/>
              </a:rPr>
              <a:t>				    </a:t>
            </a:r>
            <a:r>
              <a:rPr lang="en-US" altLang="en-US" sz="2000" i="1" dirty="0" err="1">
                <a:latin typeface="Narkisim" panose="020E0502050101010101" pitchFamily="34" charset="-79"/>
              </a:rPr>
              <a:t>Jesaia</a:t>
            </a:r>
            <a:r>
              <a:rPr lang="en-US" altLang="en-US" sz="2000" i="1" dirty="0">
                <a:latin typeface="Narkisim" panose="020E0502050101010101" pitchFamily="34" charset="-79"/>
              </a:rPr>
              <a:t>			    </a:t>
            </a:r>
            <a:r>
              <a:rPr lang="en-US" altLang="en-US" sz="2000" i="1" dirty="0" err="1">
                <a:latin typeface="Narkisim" panose="020E0502050101010101" pitchFamily="34" charset="-79"/>
              </a:rPr>
              <a:t>Klagelieder</a:t>
            </a:r>
            <a:endParaRPr lang="en-US" altLang="en-US" sz="2000" i="1" dirty="0">
              <a:latin typeface="Narkisim" panose="020E0502050101010101" pitchFamily="34" charset="-79"/>
            </a:endParaRPr>
          </a:p>
          <a:p>
            <a:pPr eaLnBrk="1" hangingPunct="1">
              <a:lnSpc>
                <a:spcPct val="80000"/>
              </a:lnSpc>
              <a:buFont typeface="Wingdings" pitchFamily="2" charset="2"/>
              <a:buNone/>
              <a:defRPr/>
            </a:pPr>
            <a:r>
              <a:rPr lang="en-US" altLang="en-US" sz="2000" i="1" dirty="0">
                <a:latin typeface="Narkisim" panose="020E0502050101010101" pitchFamily="34" charset="-79"/>
              </a:rPr>
              <a:t>				    </a:t>
            </a:r>
            <a:r>
              <a:rPr lang="en-US" altLang="en-US" sz="2000" i="1" dirty="0" err="1">
                <a:latin typeface="Narkisim" panose="020E0502050101010101" pitchFamily="34" charset="-79"/>
              </a:rPr>
              <a:t>Jeremia</a:t>
            </a:r>
            <a:r>
              <a:rPr lang="en-US" altLang="en-US" sz="2000" i="1" dirty="0">
                <a:latin typeface="Narkisim" panose="020E0502050101010101" pitchFamily="34" charset="-79"/>
              </a:rPr>
              <a:t>		    Ester</a:t>
            </a:r>
          </a:p>
          <a:p>
            <a:pPr eaLnBrk="1" hangingPunct="1">
              <a:lnSpc>
                <a:spcPct val="80000"/>
              </a:lnSpc>
              <a:buFont typeface="Wingdings" pitchFamily="2" charset="2"/>
              <a:buNone/>
              <a:defRPr/>
            </a:pPr>
            <a:r>
              <a:rPr lang="en-US" altLang="en-US" sz="2000" i="1" dirty="0">
                <a:latin typeface="Narkisim" panose="020E0502050101010101" pitchFamily="34" charset="-79"/>
              </a:rPr>
              <a:t>				    </a:t>
            </a:r>
            <a:r>
              <a:rPr lang="en-US" altLang="en-US" sz="2000" i="1" dirty="0" err="1">
                <a:latin typeface="Narkisim" panose="020E0502050101010101" pitchFamily="34" charset="-79"/>
              </a:rPr>
              <a:t>Hesekiel</a:t>
            </a:r>
            <a:r>
              <a:rPr lang="en-US" altLang="en-US" sz="2000" i="1" dirty="0">
                <a:latin typeface="Narkisim" panose="020E0502050101010101" pitchFamily="34" charset="-79"/>
              </a:rPr>
              <a:t>		    Prediger</a:t>
            </a:r>
          </a:p>
          <a:p>
            <a:pPr eaLnBrk="1" hangingPunct="1">
              <a:lnSpc>
                <a:spcPct val="80000"/>
              </a:lnSpc>
              <a:buFont typeface="Wingdings" pitchFamily="2" charset="2"/>
              <a:buNone/>
              <a:defRPr/>
            </a:pPr>
            <a:r>
              <a:rPr lang="en-US" altLang="en-US" sz="2000" i="1" dirty="0">
                <a:latin typeface="Narkisim" panose="020E0502050101010101" pitchFamily="34" charset="-79"/>
              </a:rPr>
              <a:t>				    </a:t>
            </a:r>
            <a:r>
              <a:rPr lang="en-US" altLang="en-US" sz="2000" i="1" dirty="0" err="1">
                <a:latin typeface="Narkisim" panose="020E0502050101010101" pitchFamily="34" charset="-79"/>
              </a:rPr>
              <a:t>Zwölfpropheten</a:t>
            </a:r>
            <a:r>
              <a:rPr lang="en-US" altLang="en-US" sz="2000" i="1" dirty="0">
                <a:latin typeface="Narkisim" panose="020E0502050101010101" pitchFamily="34" charset="-79"/>
              </a:rPr>
              <a:t>	</a:t>
            </a:r>
            <a:r>
              <a:rPr lang="en-US" altLang="en-US" sz="2000" i="1" dirty="0">
                <a:solidFill>
                  <a:schemeClr val="folHlink"/>
                </a:solidFill>
                <a:latin typeface="Narkisim" panose="020E0502050101010101" pitchFamily="34" charset="-79"/>
              </a:rPr>
              <a:t>Daniel</a:t>
            </a:r>
          </a:p>
          <a:p>
            <a:pPr eaLnBrk="1" hangingPunct="1">
              <a:lnSpc>
                <a:spcPct val="80000"/>
              </a:lnSpc>
              <a:buFont typeface="Wingdings" pitchFamily="2" charset="2"/>
              <a:buNone/>
              <a:defRPr/>
            </a:pPr>
            <a:r>
              <a:rPr lang="en-US" altLang="en-US" sz="2000" i="1" dirty="0">
                <a:latin typeface="Narkisim" panose="020E0502050101010101" pitchFamily="34" charset="-79"/>
              </a:rPr>
              <a:t>							</a:t>
            </a:r>
            <a:r>
              <a:rPr lang="en-US" altLang="en-US" sz="2000" i="1" dirty="0" err="1">
                <a:latin typeface="Narkisim" panose="020E0502050101010101" pitchFamily="34" charset="-79"/>
              </a:rPr>
              <a:t>Esra-Nehemia</a:t>
            </a:r>
            <a:endParaRPr lang="en-US" altLang="en-US" sz="2000" i="1" dirty="0">
              <a:latin typeface="Narkisim" panose="020E0502050101010101" pitchFamily="34" charset="-79"/>
            </a:endParaRPr>
          </a:p>
          <a:p>
            <a:pPr eaLnBrk="1" hangingPunct="1">
              <a:lnSpc>
                <a:spcPct val="80000"/>
              </a:lnSpc>
              <a:buFont typeface="Wingdings" pitchFamily="2" charset="2"/>
              <a:buNone/>
              <a:defRPr/>
            </a:pPr>
            <a:r>
              <a:rPr lang="en-US" altLang="en-US" sz="2000" i="1" dirty="0">
                <a:latin typeface="Narkisim" panose="020E0502050101010101" pitchFamily="34" charset="-79"/>
              </a:rPr>
              <a:t>							</a:t>
            </a:r>
            <a:r>
              <a:rPr lang="en-US" altLang="en-US" sz="2000" i="1" dirty="0" err="1">
                <a:latin typeface="Narkisim" panose="020E0502050101010101" pitchFamily="34" charset="-79"/>
              </a:rPr>
              <a:t>Chronik</a:t>
            </a:r>
            <a:endParaRPr lang="en-US" altLang="en-US" sz="2000" dirty="0">
              <a:latin typeface="Narkisim" panose="020E0502050101010101" pitchFamily="34" charset="-79"/>
            </a:endParaRPr>
          </a:p>
        </p:txBody>
      </p:sp>
      <p:sp>
        <p:nvSpPr>
          <p:cNvPr id="4" name="Slide Number Placeholder 5">
            <a:extLst>
              <a:ext uri="{FF2B5EF4-FFF2-40B4-BE49-F238E27FC236}">
                <a16:creationId xmlns:a16="http://schemas.microsoft.com/office/drawing/2014/main" id="{0DABA514-5F95-314C-B80D-B141F1370CA1}"/>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23</a:t>
            </a:fld>
            <a:endParaRPr lang="en-US" altLang="en-US" sz="1400" b="1" dirty="0">
              <a:latin typeface="Tahoma" panose="020B0604030504040204" pitchFamily="34" charset="0"/>
            </a:endParaRPr>
          </a:p>
        </p:txBody>
      </p:sp>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2EC3D1B-67E2-7E48-A8A9-F4B09B4CC25D}"/>
              </a:ext>
            </a:extLst>
          </p:cNvPr>
          <p:cNvSpPr>
            <a:spLocks noGrp="1" noChangeArrowheads="1"/>
          </p:cNvSpPr>
          <p:nvPr>
            <p:ph type="title"/>
          </p:nvPr>
        </p:nvSpPr>
        <p:spPr>
          <a:xfrm>
            <a:off x="228600" y="274638"/>
            <a:ext cx="8686800" cy="1143000"/>
          </a:xfrm>
        </p:spPr>
        <p:txBody>
          <a:bodyPr/>
          <a:lstStyle/>
          <a:p>
            <a:pPr eaLnBrk="1" hangingPunct="1">
              <a:defRPr/>
            </a:pPr>
            <a:r>
              <a:rPr lang="en-US" altLang="en-US" sz="8000" dirty="0" err="1">
                <a:solidFill>
                  <a:schemeClr val="accent1"/>
                </a:solidFill>
                <a:latin typeface="Brush Script MT" pitchFamily="66" charset="0"/>
              </a:rPr>
              <a:t>Apocalyptische</a:t>
            </a:r>
            <a:r>
              <a:rPr lang="en-US" altLang="en-US" sz="8000" dirty="0">
                <a:solidFill>
                  <a:schemeClr val="accent1"/>
                </a:solidFill>
                <a:latin typeface="Brush Script MT" pitchFamily="66" charset="0"/>
              </a:rPr>
              <a:t> </a:t>
            </a:r>
            <a:r>
              <a:rPr lang="en-US" altLang="en-US" sz="8000" dirty="0" err="1">
                <a:solidFill>
                  <a:schemeClr val="accent1"/>
                </a:solidFill>
                <a:latin typeface="Brush Script MT" pitchFamily="66" charset="0"/>
              </a:rPr>
              <a:t>Literatur</a:t>
            </a:r>
            <a:endParaRPr lang="en-US" altLang="en-US" sz="8000" dirty="0">
              <a:solidFill>
                <a:schemeClr val="accent1"/>
              </a:solidFill>
              <a:latin typeface="Brush Script MT" pitchFamily="66" charset="0"/>
            </a:endParaRPr>
          </a:p>
        </p:txBody>
      </p:sp>
      <p:sp>
        <p:nvSpPr>
          <p:cNvPr id="58371" name="Rectangle 3">
            <a:extLst>
              <a:ext uri="{FF2B5EF4-FFF2-40B4-BE49-F238E27FC236}">
                <a16:creationId xmlns:a16="http://schemas.microsoft.com/office/drawing/2014/main" id="{8C8C37A5-8158-FD49-98C8-9BCD735F75EE}"/>
              </a:ext>
            </a:extLst>
          </p:cNvPr>
          <p:cNvSpPr>
            <a:spLocks noGrp="1" noChangeArrowheads="1"/>
          </p:cNvSpPr>
          <p:nvPr>
            <p:ph type="body" sz="half" idx="1"/>
          </p:nvPr>
        </p:nvSpPr>
        <p:spPr>
          <a:xfrm>
            <a:off x="381000" y="1600200"/>
            <a:ext cx="4114800" cy="5029200"/>
          </a:xfrm>
        </p:spPr>
        <p:txBody>
          <a:bodyPr/>
          <a:lstStyle/>
          <a:p>
            <a:pPr eaLnBrk="1" hangingPunct="1">
              <a:lnSpc>
                <a:spcPct val="90000"/>
              </a:lnSpc>
              <a:buFont typeface="Wingdings" pitchFamily="2" charset="2"/>
              <a:buNone/>
              <a:defRPr/>
            </a:pPr>
            <a:r>
              <a:rPr lang="en-US" altLang="en-US" sz="2800" dirty="0" err="1">
                <a:solidFill>
                  <a:schemeClr val="hlink"/>
                </a:solidFill>
                <a:latin typeface="Eras Demi ITC" pitchFamily="34" charset="0"/>
              </a:rPr>
              <a:t>Wurzeln</a:t>
            </a:r>
            <a:r>
              <a:rPr lang="en-US" altLang="en-US" sz="2800" dirty="0">
                <a:solidFill>
                  <a:schemeClr val="hlink"/>
                </a:solidFill>
                <a:latin typeface="Eras Demi ITC" pitchFamily="34" charset="0"/>
              </a:rPr>
              <a:t> </a:t>
            </a:r>
            <a:r>
              <a:rPr lang="en-US" altLang="en-US" sz="2800" dirty="0" err="1">
                <a:solidFill>
                  <a:schemeClr val="hlink"/>
                </a:solidFill>
                <a:latin typeface="Eras Demi ITC" pitchFamily="34" charset="0"/>
              </a:rPr>
              <a:t>im</a:t>
            </a:r>
            <a:r>
              <a:rPr lang="en-US" altLang="en-US" sz="2800" dirty="0">
                <a:solidFill>
                  <a:schemeClr val="hlink"/>
                </a:solidFill>
                <a:latin typeface="Eras Demi ITC" pitchFamily="34" charset="0"/>
              </a:rPr>
              <a:t> Alt Testa-</a:t>
            </a:r>
            <a:r>
              <a:rPr lang="en-US" altLang="en-US" sz="2800" dirty="0" err="1">
                <a:solidFill>
                  <a:schemeClr val="hlink"/>
                </a:solidFill>
                <a:latin typeface="Eras Demi ITC" pitchFamily="34" charset="0"/>
              </a:rPr>
              <a:t>mentlichen</a:t>
            </a:r>
            <a:r>
              <a:rPr lang="en-US" altLang="en-US" sz="2800" dirty="0">
                <a:solidFill>
                  <a:schemeClr val="hlink"/>
                </a:solidFill>
                <a:latin typeface="Eras Demi ITC" pitchFamily="34" charset="0"/>
              </a:rPr>
              <a:t> </a:t>
            </a:r>
            <a:r>
              <a:rPr lang="en-US" altLang="en-US" sz="2800" dirty="0" err="1">
                <a:solidFill>
                  <a:schemeClr val="hlink"/>
                </a:solidFill>
                <a:latin typeface="Eras Demi ITC" pitchFamily="34" charset="0"/>
              </a:rPr>
              <a:t>Kanon</a:t>
            </a:r>
            <a:endParaRPr lang="en-US" altLang="en-US" sz="2800" dirty="0">
              <a:solidFill>
                <a:schemeClr val="hlink"/>
              </a:solidFill>
              <a:latin typeface="Eras Demi ITC" pitchFamily="34" charset="0"/>
            </a:endParaRPr>
          </a:p>
          <a:p>
            <a:pPr eaLnBrk="1" hangingPunct="1">
              <a:lnSpc>
                <a:spcPct val="90000"/>
              </a:lnSpc>
              <a:defRPr/>
            </a:pPr>
            <a:r>
              <a:rPr lang="en-US" altLang="en-US" sz="2000" dirty="0" err="1">
                <a:latin typeface="Arial" panose="020B0604020202020204" pitchFamily="34" charset="0"/>
              </a:rPr>
              <a:t>Jesaia</a:t>
            </a:r>
            <a:r>
              <a:rPr lang="en-US" altLang="en-US" sz="2000" dirty="0">
                <a:latin typeface="Arial" panose="020B0604020202020204" pitchFamily="34" charset="0"/>
              </a:rPr>
              <a:t> 24-27, 34-35, 65-66</a:t>
            </a:r>
          </a:p>
          <a:p>
            <a:pPr eaLnBrk="1" hangingPunct="1">
              <a:lnSpc>
                <a:spcPct val="90000"/>
              </a:lnSpc>
              <a:defRPr/>
            </a:pPr>
            <a:r>
              <a:rPr lang="en-US" altLang="en-US" sz="2000" dirty="0" err="1">
                <a:latin typeface="Arial" panose="020B0604020202020204" pitchFamily="34" charset="0"/>
              </a:rPr>
              <a:t>Sacharja</a:t>
            </a:r>
            <a:r>
              <a:rPr lang="en-US" altLang="en-US" sz="2000" dirty="0">
                <a:latin typeface="Arial" panose="020B0604020202020204" pitchFamily="34" charset="0"/>
              </a:rPr>
              <a:t> 9-11, 12-14</a:t>
            </a:r>
          </a:p>
          <a:p>
            <a:pPr eaLnBrk="1" hangingPunct="1">
              <a:lnSpc>
                <a:spcPct val="90000"/>
              </a:lnSpc>
              <a:defRPr/>
            </a:pPr>
            <a:r>
              <a:rPr lang="en-US" altLang="en-US" sz="2000" dirty="0">
                <a:latin typeface="Arial" panose="020B0604020202020204" pitchFamily="34" charset="0"/>
              </a:rPr>
              <a:t>Daniel 2, 7, 9, 10-12</a:t>
            </a:r>
          </a:p>
          <a:p>
            <a:pPr eaLnBrk="1" hangingPunct="1">
              <a:lnSpc>
                <a:spcPct val="90000"/>
              </a:lnSpc>
              <a:buFont typeface="Wingdings" pitchFamily="2" charset="2"/>
              <a:buNone/>
              <a:defRPr/>
            </a:pPr>
            <a:endParaRPr lang="en-US" altLang="en-US" sz="1000" dirty="0">
              <a:latin typeface="Eras Demi ITC" pitchFamily="34" charset="0"/>
            </a:endParaRPr>
          </a:p>
          <a:p>
            <a:pPr eaLnBrk="1" hangingPunct="1">
              <a:lnSpc>
                <a:spcPct val="90000"/>
              </a:lnSpc>
              <a:buFont typeface="Wingdings" pitchFamily="2" charset="2"/>
              <a:buNone/>
              <a:defRPr/>
            </a:pPr>
            <a:r>
              <a:rPr lang="en-US" altLang="en-US" sz="2800" dirty="0">
                <a:solidFill>
                  <a:schemeClr val="hlink"/>
                </a:solidFill>
                <a:latin typeface="Eras Demi ITC" pitchFamily="34" charset="0"/>
              </a:rPr>
              <a:t>In den </a:t>
            </a:r>
            <a:r>
              <a:rPr lang="en-US" altLang="en-US" sz="2800" dirty="0" err="1">
                <a:solidFill>
                  <a:schemeClr val="hlink"/>
                </a:solidFill>
                <a:latin typeface="Eras Demi ITC" pitchFamily="34" charset="0"/>
              </a:rPr>
              <a:t>Apocryphen</a:t>
            </a:r>
            <a:endParaRPr lang="en-US" altLang="en-US" sz="2800" dirty="0">
              <a:solidFill>
                <a:schemeClr val="hlink"/>
              </a:solidFill>
              <a:latin typeface="Eras Demi ITC" pitchFamily="34" charset="0"/>
            </a:endParaRPr>
          </a:p>
          <a:p>
            <a:pPr eaLnBrk="1" hangingPunct="1">
              <a:lnSpc>
                <a:spcPct val="90000"/>
              </a:lnSpc>
              <a:defRPr/>
            </a:pPr>
            <a:r>
              <a:rPr lang="en-US" altLang="en-US" sz="2000" dirty="0">
                <a:latin typeface="Arial" panose="020B0604020202020204" pitchFamily="34" charset="0"/>
              </a:rPr>
              <a:t>2 Esdras (Esdras B)</a:t>
            </a:r>
          </a:p>
          <a:p>
            <a:pPr eaLnBrk="1" hangingPunct="1">
              <a:lnSpc>
                <a:spcPct val="90000"/>
              </a:lnSpc>
              <a:buFont typeface="Wingdings" pitchFamily="2" charset="2"/>
              <a:buNone/>
              <a:defRPr/>
            </a:pPr>
            <a:endParaRPr lang="en-US" altLang="en-US" sz="1000" dirty="0">
              <a:latin typeface="Arial" panose="020B0604020202020204" pitchFamily="34" charset="0"/>
            </a:endParaRPr>
          </a:p>
          <a:p>
            <a:pPr eaLnBrk="1" hangingPunct="1">
              <a:lnSpc>
                <a:spcPct val="90000"/>
              </a:lnSpc>
              <a:buFont typeface="Wingdings" pitchFamily="2" charset="2"/>
              <a:buNone/>
              <a:defRPr/>
            </a:pPr>
            <a:r>
              <a:rPr lang="en-US" altLang="en-US" sz="2800" dirty="0">
                <a:solidFill>
                  <a:schemeClr val="hlink"/>
                </a:solidFill>
                <a:latin typeface="Eras Demi ITC" pitchFamily="34" charset="0"/>
              </a:rPr>
              <a:t>In the Pseudepigrapha</a:t>
            </a:r>
          </a:p>
          <a:p>
            <a:pPr eaLnBrk="1" hangingPunct="1">
              <a:lnSpc>
                <a:spcPct val="90000"/>
              </a:lnSpc>
              <a:defRPr/>
            </a:pPr>
            <a:r>
              <a:rPr lang="en-US" altLang="en-US" sz="2000" dirty="0">
                <a:latin typeface="Arial" panose="020B0604020202020204" pitchFamily="34" charset="0"/>
              </a:rPr>
              <a:t>Abraham </a:t>
            </a:r>
            <a:r>
              <a:rPr lang="en-US" altLang="en-US" sz="2000" dirty="0" err="1">
                <a:latin typeface="Arial" panose="020B0604020202020204" pitchFamily="34" charset="0"/>
              </a:rPr>
              <a:t>Apokalypse</a:t>
            </a:r>
            <a:endParaRPr lang="en-US" altLang="en-US" sz="2000" dirty="0">
              <a:latin typeface="Arial" panose="020B0604020202020204" pitchFamily="34" charset="0"/>
            </a:endParaRPr>
          </a:p>
          <a:p>
            <a:pPr eaLnBrk="1" hangingPunct="1">
              <a:lnSpc>
                <a:spcPct val="90000"/>
              </a:lnSpc>
              <a:defRPr/>
            </a:pPr>
            <a:r>
              <a:rPr lang="en-US" altLang="en-US" sz="2000" dirty="0">
                <a:latin typeface="Arial" panose="020B0604020202020204" pitchFamily="34" charset="0"/>
              </a:rPr>
              <a:t>Adams </a:t>
            </a:r>
            <a:r>
              <a:rPr lang="en-US" altLang="en-US" sz="2000" dirty="0" err="1">
                <a:latin typeface="Arial" panose="020B0604020202020204" pitchFamily="34" charset="0"/>
              </a:rPr>
              <a:t>Apokalypse</a:t>
            </a:r>
            <a:endParaRPr lang="en-US" altLang="en-US" sz="2000" dirty="0">
              <a:latin typeface="Arial" panose="020B0604020202020204" pitchFamily="34" charset="0"/>
            </a:endParaRPr>
          </a:p>
          <a:p>
            <a:pPr eaLnBrk="1" hangingPunct="1">
              <a:lnSpc>
                <a:spcPct val="90000"/>
              </a:lnSpc>
              <a:defRPr/>
            </a:pPr>
            <a:r>
              <a:rPr lang="en-US" altLang="en-US" sz="2000" dirty="0">
                <a:latin typeface="Arial" panose="020B0604020202020204" pitchFamily="34" charset="0"/>
              </a:rPr>
              <a:t>2 Baruch</a:t>
            </a:r>
          </a:p>
          <a:p>
            <a:pPr eaLnBrk="1" hangingPunct="1">
              <a:lnSpc>
                <a:spcPct val="90000"/>
              </a:lnSpc>
              <a:defRPr/>
            </a:pPr>
            <a:r>
              <a:rPr lang="en-US" altLang="en-US" sz="2000" dirty="0">
                <a:latin typeface="Arial" panose="020B0604020202020204" pitchFamily="34" charset="0"/>
              </a:rPr>
              <a:t>3 Baruch</a:t>
            </a:r>
          </a:p>
        </p:txBody>
      </p:sp>
      <p:sp>
        <p:nvSpPr>
          <p:cNvPr id="58372" name="Rectangle 4">
            <a:extLst>
              <a:ext uri="{FF2B5EF4-FFF2-40B4-BE49-F238E27FC236}">
                <a16:creationId xmlns:a16="http://schemas.microsoft.com/office/drawing/2014/main" id="{72FBCB0E-33AD-674D-B41C-EF704DEDBE1B}"/>
              </a:ext>
            </a:extLst>
          </p:cNvPr>
          <p:cNvSpPr>
            <a:spLocks noGrp="1" noChangeArrowheads="1"/>
          </p:cNvSpPr>
          <p:nvPr>
            <p:ph type="body" sz="half" idx="2"/>
          </p:nvPr>
        </p:nvSpPr>
        <p:spPr>
          <a:xfrm>
            <a:off x="4648200" y="1600200"/>
            <a:ext cx="4038600" cy="5029200"/>
          </a:xfrm>
        </p:spPr>
        <p:txBody>
          <a:bodyPr/>
          <a:lstStyle/>
          <a:p>
            <a:pPr eaLnBrk="1" hangingPunct="1">
              <a:lnSpc>
                <a:spcPct val="90000"/>
              </a:lnSpc>
              <a:defRPr/>
            </a:pPr>
            <a:r>
              <a:rPr lang="en-US" altLang="en-US" sz="2000" dirty="0">
                <a:latin typeface="Arial" panose="020B0604020202020204" pitchFamily="34" charset="0"/>
              </a:rPr>
              <a:t>Daniel </a:t>
            </a:r>
            <a:r>
              <a:rPr lang="en-US" altLang="en-US" sz="2000" dirty="0" err="1">
                <a:latin typeface="Arial" panose="020B0604020202020204" pitchFamily="34" charset="0"/>
              </a:rPr>
              <a:t>Apokalypse</a:t>
            </a:r>
            <a:endParaRPr lang="en-US" altLang="en-US" sz="2000" dirty="0">
              <a:latin typeface="Arial" panose="020B0604020202020204" pitchFamily="34" charset="0"/>
            </a:endParaRPr>
          </a:p>
          <a:p>
            <a:pPr eaLnBrk="1" hangingPunct="1">
              <a:lnSpc>
                <a:spcPct val="90000"/>
              </a:lnSpc>
              <a:defRPr/>
            </a:pPr>
            <a:r>
              <a:rPr lang="en-US" altLang="en-US" sz="2000" dirty="0">
                <a:latin typeface="Arial" panose="020B0604020202020204" pitchFamily="34" charset="0"/>
              </a:rPr>
              <a:t>Elia </a:t>
            </a:r>
            <a:r>
              <a:rPr lang="en-US" altLang="en-US" sz="2000" dirty="0" err="1">
                <a:latin typeface="Arial" panose="020B0604020202020204" pitchFamily="34" charset="0"/>
              </a:rPr>
              <a:t>Apokalypse</a:t>
            </a:r>
            <a:endParaRPr lang="en-US" altLang="en-US" sz="2000" dirty="0">
              <a:latin typeface="Arial" panose="020B0604020202020204" pitchFamily="34" charset="0"/>
            </a:endParaRPr>
          </a:p>
          <a:p>
            <a:pPr eaLnBrk="1" hangingPunct="1">
              <a:lnSpc>
                <a:spcPct val="90000"/>
              </a:lnSpc>
              <a:defRPr/>
            </a:pPr>
            <a:r>
              <a:rPr lang="en-US" altLang="en-US" sz="2000" dirty="0">
                <a:latin typeface="Arial" panose="020B0604020202020204" pitchFamily="34" charset="0"/>
              </a:rPr>
              <a:t>1 Henoch</a:t>
            </a:r>
          </a:p>
          <a:p>
            <a:pPr eaLnBrk="1" hangingPunct="1">
              <a:lnSpc>
                <a:spcPct val="90000"/>
              </a:lnSpc>
              <a:defRPr/>
            </a:pPr>
            <a:r>
              <a:rPr lang="en-US" altLang="en-US" sz="2000" dirty="0">
                <a:latin typeface="Arial" panose="020B0604020202020204" pitchFamily="34" charset="0"/>
              </a:rPr>
              <a:t>2 Henoch</a:t>
            </a:r>
          </a:p>
          <a:p>
            <a:pPr eaLnBrk="1" hangingPunct="1">
              <a:lnSpc>
                <a:spcPct val="90000"/>
              </a:lnSpc>
              <a:defRPr/>
            </a:pPr>
            <a:r>
              <a:rPr lang="en-US" altLang="en-US" sz="2000" dirty="0">
                <a:latin typeface="Arial" panose="020B0604020202020204" pitchFamily="34" charset="0"/>
              </a:rPr>
              <a:t>3 Henoch</a:t>
            </a:r>
          </a:p>
          <a:p>
            <a:pPr eaLnBrk="1" hangingPunct="1">
              <a:lnSpc>
                <a:spcPct val="90000"/>
              </a:lnSpc>
              <a:defRPr/>
            </a:pPr>
            <a:r>
              <a:rPr lang="en-US" altLang="en-US" sz="2000" dirty="0" err="1">
                <a:latin typeface="Arial" panose="020B0604020202020204" pitchFamily="34" charset="0"/>
              </a:rPr>
              <a:t>Apokryphon</a:t>
            </a:r>
            <a:r>
              <a:rPr lang="en-US" altLang="en-US" sz="2000" dirty="0">
                <a:latin typeface="Arial" panose="020B0604020202020204" pitchFamily="34" charset="0"/>
              </a:rPr>
              <a:t> </a:t>
            </a:r>
            <a:r>
              <a:rPr lang="en-US" altLang="en-US" sz="2000" dirty="0" err="1">
                <a:latin typeface="Arial" panose="020B0604020202020204" pitchFamily="34" charset="0"/>
              </a:rPr>
              <a:t>Hesekiels</a:t>
            </a:r>
            <a:endParaRPr lang="en-US" altLang="en-US" sz="2000" dirty="0">
              <a:latin typeface="Arial" panose="020B0604020202020204" pitchFamily="34" charset="0"/>
            </a:endParaRPr>
          </a:p>
          <a:p>
            <a:pPr eaLnBrk="1" hangingPunct="1">
              <a:lnSpc>
                <a:spcPct val="90000"/>
              </a:lnSpc>
              <a:defRPr/>
            </a:pPr>
            <a:r>
              <a:rPr lang="en-US" altLang="en-US" sz="2000" dirty="0" err="1">
                <a:latin typeface="Arial" panose="020B0604020202020204" pitchFamily="34" charset="0"/>
              </a:rPr>
              <a:t>Griech</a:t>
            </a:r>
            <a:r>
              <a:rPr lang="en-US" altLang="en-US" sz="2000" dirty="0">
                <a:latin typeface="Arial" panose="020B0604020202020204" pitchFamily="34" charset="0"/>
              </a:rPr>
              <a:t>. </a:t>
            </a:r>
            <a:r>
              <a:rPr lang="en-US" altLang="en-US" sz="2000" dirty="0" err="1">
                <a:latin typeface="Arial" panose="020B0604020202020204" pitchFamily="34" charset="0"/>
              </a:rPr>
              <a:t>Esra</a:t>
            </a:r>
            <a:r>
              <a:rPr lang="en-US" altLang="en-US" sz="2000" dirty="0">
                <a:latin typeface="Arial" panose="020B0604020202020204" pitchFamily="34" charset="0"/>
              </a:rPr>
              <a:t> </a:t>
            </a:r>
            <a:r>
              <a:rPr lang="en-US" altLang="en-US" sz="2000" dirty="0" err="1">
                <a:latin typeface="Arial" panose="020B0604020202020204" pitchFamily="34" charset="0"/>
              </a:rPr>
              <a:t>Apokalypse</a:t>
            </a:r>
            <a:endParaRPr lang="en-US" altLang="en-US" sz="2000" dirty="0">
              <a:latin typeface="Arial" panose="020B0604020202020204" pitchFamily="34" charset="0"/>
            </a:endParaRPr>
          </a:p>
          <a:p>
            <a:pPr eaLnBrk="1" hangingPunct="1">
              <a:lnSpc>
                <a:spcPct val="90000"/>
              </a:lnSpc>
              <a:defRPr/>
            </a:pPr>
            <a:r>
              <a:rPr lang="en-US" altLang="en-US" sz="2000" dirty="0" err="1">
                <a:latin typeface="Arial" panose="020B0604020202020204" pitchFamily="34" charset="0"/>
              </a:rPr>
              <a:t>Esra</a:t>
            </a:r>
            <a:r>
              <a:rPr lang="en-US" altLang="en-US" sz="2000" dirty="0">
                <a:latin typeface="Arial" panose="020B0604020202020204" pitchFamily="34" charset="0"/>
              </a:rPr>
              <a:t> </a:t>
            </a:r>
            <a:r>
              <a:rPr lang="en-US" altLang="en-US" sz="2000" dirty="0" err="1">
                <a:latin typeface="Arial" panose="020B0604020202020204" pitchFamily="34" charset="0"/>
              </a:rPr>
              <a:t>Offenbarung</a:t>
            </a:r>
            <a:endParaRPr lang="en-US" altLang="en-US" sz="2000" dirty="0">
              <a:latin typeface="Arial" panose="020B0604020202020204" pitchFamily="34" charset="0"/>
            </a:endParaRPr>
          </a:p>
          <a:p>
            <a:pPr eaLnBrk="1" hangingPunct="1">
              <a:lnSpc>
                <a:spcPct val="90000"/>
              </a:lnSpc>
              <a:defRPr/>
            </a:pPr>
            <a:r>
              <a:rPr lang="en-US" altLang="en-US" sz="2000" dirty="0">
                <a:latin typeface="Arial" panose="020B0604020202020204" pitchFamily="34" charset="0"/>
              </a:rPr>
              <a:t>Vision </a:t>
            </a:r>
            <a:r>
              <a:rPr lang="en-US" altLang="en-US" sz="2000" dirty="0" err="1">
                <a:latin typeface="Arial" panose="020B0604020202020204" pitchFamily="34" charset="0"/>
              </a:rPr>
              <a:t>Esras</a:t>
            </a:r>
            <a:endParaRPr lang="en-US" altLang="en-US" sz="2000" dirty="0">
              <a:latin typeface="Arial" panose="020B0604020202020204" pitchFamily="34" charset="0"/>
            </a:endParaRPr>
          </a:p>
          <a:p>
            <a:pPr eaLnBrk="1" hangingPunct="1">
              <a:lnSpc>
                <a:spcPct val="90000"/>
              </a:lnSpc>
              <a:defRPr/>
            </a:pPr>
            <a:r>
              <a:rPr lang="en-US" altLang="en-US" sz="2000" dirty="0">
                <a:latin typeface="Arial" panose="020B0604020202020204" pitchFamily="34" charset="0"/>
              </a:rPr>
              <a:t>Buch der </a:t>
            </a:r>
            <a:r>
              <a:rPr lang="en-US" altLang="en-US" sz="2000" dirty="0" err="1">
                <a:latin typeface="Arial" panose="020B0604020202020204" pitchFamily="34" charset="0"/>
              </a:rPr>
              <a:t>Jubiläen</a:t>
            </a:r>
            <a:endParaRPr lang="en-US" altLang="en-US" sz="2000" dirty="0">
              <a:latin typeface="Arial" panose="020B0604020202020204" pitchFamily="34" charset="0"/>
            </a:endParaRPr>
          </a:p>
          <a:p>
            <a:pPr eaLnBrk="1" hangingPunct="1">
              <a:lnSpc>
                <a:spcPct val="90000"/>
              </a:lnSpc>
              <a:defRPr/>
            </a:pPr>
            <a:r>
              <a:rPr lang="en-US" altLang="en-US" sz="2000" dirty="0" err="1">
                <a:latin typeface="Arial" panose="020B0604020202020204" pitchFamily="34" charset="0"/>
              </a:rPr>
              <a:t>Sedrach</a:t>
            </a:r>
            <a:r>
              <a:rPr lang="en-US" altLang="en-US" sz="2000" dirty="0">
                <a:latin typeface="Arial" panose="020B0604020202020204" pitchFamily="34" charset="0"/>
              </a:rPr>
              <a:t> </a:t>
            </a:r>
            <a:r>
              <a:rPr lang="en-US" altLang="en-US" sz="2000" dirty="0" err="1">
                <a:latin typeface="Arial" panose="020B0604020202020204" pitchFamily="34" charset="0"/>
              </a:rPr>
              <a:t>Apokalypse</a:t>
            </a:r>
            <a:endParaRPr lang="en-US" altLang="en-US" sz="2000" dirty="0">
              <a:latin typeface="Arial" panose="020B0604020202020204" pitchFamily="34" charset="0"/>
            </a:endParaRPr>
          </a:p>
          <a:p>
            <a:pPr eaLnBrk="1" hangingPunct="1">
              <a:lnSpc>
                <a:spcPct val="90000"/>
              </a:lnSpc>
              <a:defRPr/>
            </a:pPr>
            <a:r>
              <a:rPr lang="en-US" altLang="en-US" sz="2000" dirty="0" err="1">
                <a:latin typeface="Arial" panose="020B0604020202020204" pitchFamily="34" charset="0"/>
              </a:rPr>
              <a:t>Zephanias</a:t>
            </a:r>
            <a:r>
              <a:rPr lang="en-US" altLang="en-US" sz="2000" dirty="0">
                <a:latin typeface="Arial" panose="020B0604020202020204" pitchFamily="34" charset="0"/>
              </a:rPr>
              <a:t> </a:t>
            </a:r>
            <a:r>
              <a:rPr lang="en-US" altLang="en-US" sz="2000" dirty="0" err="1">
                <a:latin typeface="Arial" panose="020B0604020202020204" pitchFamily="34" charset="0"/>
              </a:rPr>
              <a:t>Apokalypse</a:t>
            </a:r>
            <a:endParaRPr lang="en-US" altLang="en-US" sz="2000" dirty="0">
              <a:latin typeface="Arial" panose="020B0604020202020204" pitchFamily="34" charset="0"/>
            </a:endParaRPr>
          </a:p>
        </p:txBody>
      </p:sp>
      <p:sp>
        <p:nvSpPr>
          <p:cNvPr id="6" name="Slide Number Placeholder 5">
            <a:extLst>
              <a:ext uri="{FF2B5EF4-FFF2-40B4-BE49-F238E27FC236}">
                <a16:creationId xmlns:a16="http://schemas.microsoft.com/office/drawing/2014/main" id="{58A03E98-A66A-4E42-B40A-0BD0357C6739}"/>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24</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8371">
                                            <p:txEl>
                                              <p:pRg st="5" end="5"/>
                                            </p:txEl>
                                          </p:spTgt>
                                        </p:tgtEl>
                                        <p:attrNameLst>
                                          <p:attrName>style.visibility</p:attrName>
                                        </p:attrNameLst>
                                      </p:cBhvr>
                                      <p:to>
                                        <p:strVal val="visible"/>
                                      </p:to>
                                    </p:set>
                                    <p:anim calcmode="lin" valueType="num">
                                      <p:cBhvr additive="base">
                                        <p:cTn id="7" dur="500" fill="hold"/>
                                        <p:tgtEl>
                                          <p:spTgt spid="58371">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1">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371">
                                            <p:txEl>
                                              <p:pRg st="6" end="6"/>
                                            </p:txEl>
                                          </p:spTgt>
                                        </p:tgtEl>
                                        <p:attrNameLst>
                                          <p:attrName>style.visibility</p:attrName>
                                        </p:attrNameLst>
                                      </p:cBhvr>
                                      <p:to>
                                        <p:strVal val="visible"/>
                                      </p:to>
                                    </p:set>
                                    <p:anim calcmode="lin" valueType="num">
                                      <p:cBhvr additive="base">
                                        <p:cTn id="11" dur="500" fill="hold"/>
                                        <p:tgtEl>
                                          <p:spTgt spid="58371">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83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8371">
                                            <p:txEl>
                                              <p:pRg st="8" end="8"/>
                                            </p:txEl>
                                          </p:spTgt>
                                        </p:tgtEl>
                                        <p:attrNameLst>
                                          <p:attrName>style.visibility</p:attrName>
                                        </p:attrNameLst>
                                      </p:cBhvr>
                                      <p:to>
                                        <p:strVal val="visible"/>
                                      </p:to>
                                    </p:set>
                                    <p:anim calcmode="lin" valueType="num">
                                      <p:cBhvr additive="base">
                                        <p:cTn id="17" dur="500" fill="hold"/>
                                        <p:tgtEl>
                                          <p:spTgt spid="58371">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8371">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8371">
                                            <p:txEl>
                                              <p:pRg st="9" end="9"/>
                                            </p:txEl>
                                          </p:spTgt>
                                        </p:tgtEl>
                                        <p:attrNameLst>
                                          <p:attrName>style.visibility</p:attrName>
                                        </p:attrNameLst>
                                      </p:cBhvr>
                                      <p:to>
                                        <p:strVal val="visible"/>
                                      </p:to>
                                    </p:set>
                                    <p:anim calcmode="lin" valueType="num">
                                      <p:cBhvr additive="base">
                                        <p:cTn id="21" dur="500" fill="hold"/>
                                        <p:tgtEl>
                                          <p:spTgt spid="58371">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8371">
                                            <p:txEl>
                                              <p:pRg st="9" end="9"/>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8371">
                                            <p:txEl>
                                              <p:pRg st="10" end="10"/>
                                            </p:txEl>
                                          </p:spTgt>
                                        </p:tgtEl>
                                        <p:attrNameLst>
                                          <p:attrName>style.visibility</p:attrName>
                                        </p:attrNameLst>
                                      </p:cBhvr>
                                      <p:to>
                                        <p:strVal val="visible"/>
                                      </p:to>
                                    </p:set>
                                    <p:anim calcmode="lin" valueType="num">
                                      <p:cBhvr additive="base">
                                        <p:cTn id="25" dur="500" fill="hold"/>
                                        <p:tgtEl>
                                          <p:spTgt spid="58371">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8371">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8371">
                                            <p:txEl>
                                              <p:pRg st="11" end="11"/>
                                            </p:txEl>
                                          </p:spTgt>
                                        </p:tgtEl>
                                        <p:attrNameLst>
                                          <p:attrName>style.visibility</p:attrName>
                                        </p:attrNameLst>
                                      </p:cBhvr>
                                      <p:to>
                                        <p:strVal val="visible"/>
                                      </p:to>
                                    </p:set>
                                    <p:anim calcmode="lin" valueType="num">
                                      <p:cBhvr additive="base">
                                        <p:cTn id="29" dur="500" fill="hold"/>
                                        <p:tgtEl>
                                          <p:spTgt spid="58371">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8371">
                                            <p:txEl>
                                              <p:pRg st="11" end="1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8371">
                                            <p:txEl>
                                              <p:pRg st="12" end="12"/>
                                            </p:txEl>
                                          </p:spTgt>
                                        </p:tgtEl>
                                        <p:attrNameLst>
                                          <p:attrName>style.visibility</p:attrName>
                                        </p:attrNameLst>
                                      </p:cBhvr>
                                      <p:to>
                                        <p:strVal val="visible"/>
                                      </p:to>
                                    </p:set>
                                    <p:anim calcmode="lin" valueType="num">
                                      <p:cBhvr additive="base">
                                        <p:cTn id="33" dur="500" fill="hold"/>
                                        <p:tgtEl>
                                          <p:spTgt spid="58371">
                                            <p:txEl>
                                              <p:pRg st="12" end="1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8371">
                                            <p:txEl>
                                              <p:pRg st="12" end="1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8372">
                                            <p:txEl>
                                              <p:pRg st="0" end="0"/>
                                            </p:txEl>
                                          </p:spTgt>
                                        </p:tgtEl>
                                        <p:attrNameLst>
                                          <p:attrName>style.visibility</p:attrName>
                                        </p:attrNameLst>
                                      </p:cBhvr>
                                      <p:to>
                                        <p:strVal val="visible"/>
                                      </p:to>
                                    </p:set>
                                    <p:anim calcmode="lin" valueType="num">
                                      <p:cBhvr additive="base">
                                        <p:cTn id="37" dur="500" fill="hold"/>
                                        <p:tgtEl>
                                          <p:spTgt spid="5837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8372">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8372">
                                            <p:txEl>
                                              <p:pRg st="1" end="1"/>
                                            </p:txEl>
                                          </p:spTgt>
                                        </p:tgtEl>
                                        <p:attrNameLst>
                                          <p:attrName>style.visibility</p:attrName>
                                        </p:attrNameLst>
                                      </p:cBhvr>
                                      <p:to>
                                        <p:strVal val="visible"/>
                                      </p:to>
                                    </p:set>
                                    <p:anim calcmode="lin" valueType="num">
                                      <p:cBhvr additive="base">
                                        <p:cTn id="41" dur="500" fill="hold"/>
                                        <p:tgtEl>
                                          <p:spTgt spid="58372">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8372">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8372">
                                            <p:txEl>
                                              <p:pRg st="2" end="2"/>
                                            </p:txEl>
                                          </p:spTgt>
                                        </p:tgtEl>
                                        <p:attrNameLst>
                                          <p:attrName>style.visibility</p:attrName>
                                        </p:attrNameLst>
                                      </p:cBhvr>
                                      <p:to>
                                        <p:strVal val="visible"/>
                                      </p:to>
                                    </p:set>
                                    <p:anim calcmode="lin" valueType="num">
                                      <p:cBhvr additive="base">
                                        <p:cTn id="45" dur="500" fill="hold"/>
                                        <p:tgtEl>
                                          <p:spTgt spid="58372">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8372">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8372">
                                            <p:txEl>
                                              <p:pRg st="3" end="3"/>
                                            </p:txEl>
                                          </p:spTgt>
                                        </p:tgtEl>
                                        <p:attrNameLst>
                                          <p:attrName>style.visibility</p:attrName>
                                        </p:attrNameLst>
                                      </p:cBhvr>
                                      <p:to>
                                        <p:strVal val="visible"/>
                                      </p:to>
                                    </p:set>
                                    <p:anim calcmode="lin" valueType="num">
                                      <p:cBhvr additive="base">
                                        <p:cTn id="49" dur="500" fill="hold"/>
                                        <p:tgtEl>
                                          <p:spTgt spid="58372">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8372">
                                            <p:txEl>
                                              <p:pRg st="3" end="3"/>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8372">
                                            <p:txEl>
                                              <p:pRg st="4" end="4"/>
                                            </p:txEl>
                                          </p:spTgt>
                                        </p:tgtEl>
                                        <p:attrNameLst>
                                          <p:attrName>style.visibility</p:attrName>
                                        </p:attrNameLst>
                                      </p:cBhvr>
                                      <p:to>
                                        <p:strVal val="visible"/>
                                      </p:to>
                                    </p:set>
                                    <p:anim calcmode="lin" valueType="num">
                                      <p:cBhvr additive="base">
                                        <p:cTn id="53" dur="500" fill="hold"/>
                                        <p:tgtEl>
                                          <p:spTgt spid="58372">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8372">
                                            <p:txEl>
                                              <p:pRg st="4" end="4"/>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8372">
                                            <p:txEl>
                                              <p:pRg st="5" end="5"/>
                                            </p:txEl>
                                          </p:spTgt>
                                        </p:tgtEl>
                                        <p:attrNameLst>
                                          <p:attrName>style.visibility</p:attrName>
                                        </p:attrNameLst>
                                      </p:cBhvr>
                                      <p:to>
                                        <p:strVal val="visible"/>
                                      </p:to>
                                    </p:set>
                                    <p:anim calcmode="lin" valueType="num">
                                      <p:cBhvr additive="base">
                                        <p:cTn id="57" dur="500" fill="hold"/>
                                        <p:tgtEl>
                                          <p:spTgt spid="58372">
                                            <p:txEl>
                                              <p:pRg st="5" end="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8372">
                                            <p:txEl>
                                              <p:pRg st="5" end="5"/>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8372">
                                            <p:txEl>
                                              <p:pRg st="6" end="6"/>
                                            </p:txEl>
                                          </p:spTgt>
                                        </p:tgtEl>
                                        <p:attrNameLst>
                                          <p:attrName>style.visibility</p:attrName>
                                        </p:attrNameLst>
                                      </p:cBhvr>
                                      <p:to>
                                        <p:strVal val="visible"/>
                                      </p:to>
                                    </p:set>
                                    <p:anim calcmode="lin" valueType="num">
                                      <p:cBhvr additive="base">
                                        <p:cTn id="61" dur="500" fill="hold"/>
                                        <p:tgtEl>
                                          <p:spTgt spid="58372">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8372">
                                            <p:txEl>
                                              <p:pRg st="6" end="6"/>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58372">
                                            <p:txEl>
                                              <p:pRg st="7" end="7"/>
                                            </p:txEl>
                                          </p:spTgt>
                                        </p:tgtEl>
                                        <p:attrNameLst>
                                          <p:attrName>style.visibility</p:attrName>
                                        </p:attrNameLst>
                                      </p:cBhvr>
                                      <p:to>
                                        <p:strVal val="visible"/>
                                      </p:to>
                                    </p:set>
                                    <p:anim calcmode="lin" valueType="num">
                                      <p:cBhvr additive="base">
                                        <p:cTn id="65" dur="500" fill="hold"/>
                                        <p:tgtEl>
                                          <p:spTgt spid="58372">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8372">
                                            <p:txEl>
                                              <p:pRg st="7" end="7"/>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8372">
                                            <p:txEl>
                                              <p:pRg st="8" end="8"/>
                                            </p:txEl>
                                          </p:spTgt>
                                        </p:tgtEl>
                                        <p:attrNameLst>
                                          <p:attrName>style.visibility</p:attrName>
                                        </p:attrNameLst>
                                      </p:cBhvr>
                                      <p:to>
                                        <p:strVal val="visible"/>
                                      </p:to>
                                    </p:set>
                                    <p:anim calcmode="lin" valueType="num">
                                      <p:cBhvr additive="base">
                                        <p:cTn id="69" dur="500" fill="hold"/>
                                        <p:tgtEl>
                                          <p:spTgt spid="58372">
                                            <p:txEl>
                                              <p:pRg st="8" end="8"/>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58372">
                                            <p:txEl>
                                              <p:pRg st="8" end="8"/>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8372">
                                            <p:txEl>
                                              <p:pRg st="9" end="9"/>
                                            </p:txEl>
                                          </p:spTgt>
                                        </p:tgtEl>
                                        <p:attrNameLst>
                                          <p:attrName>style.visibility</p:attrName>
                                        </p:attrNameLst>
                                      </p:cBhvr>
                                      <p:to>
                                        <p:strVal val="visible"/>
                                      </p:to>
                                    </p:set>
                                    <p:anim calcmode="lin" valueType="num">
                                      <p:cBhvr additive="base">
                                        <p:cTn id="73" dur="500" fill="hold"/>
                                        <p:tgtEl>
                                          <p:spTgt spid="58372">
                                            <p:txEl>
                                              <p:pRg st="9" end="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8372">
                                            <p:txEl>
                                              <p:pRg st="9" end="9"/>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8372">
                                            <p:txEl>
                                              <p:pRg st="10" end="10"/>
                                            </p:txEl>
                                          </p:spTgt>
                                        </p:tgtEl>
                                        <p:attrNameLst>
                                          <p:attrName>style.visibility</p:attrName>
                                        </p:attrNameLst>
                                      </p:cBhvr>
                                      <p:to>
                                        <p:strVal val="visible"/>
                                      </p:to>
                                    </p:set>
                                    <p:anim calcmode="lin" valueType="num">
                                      <p:cBhvr additive="base">
                                        <p:cTn id="77" dur="500" fill="hold"/>
                                        <p:tgtEl>
                                          <p:spTgt spid="58372">
                                            <p:txEl>
                                              <p:pRg st="10" end="1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8372">
                                            <p:txEl>
                                              <p:pRg st="10" end="10"/>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58372">
                                            <p:txEl>
                                              <p:pRg st="11" end="11"/>
                                            </p:txEl>
                                          </p:spTgt>
                                        </p:tgtEl>
                                        <p:attrNameLst>
                                          <p:attrName>style.visibility</p:attrName>
                                        </p:attrNameLst>
                                      </p:cBhvr>
                                      <p:to>
                                        <p:strVal val="visible"/>
                                      </p:to>
                                    </p:set>
                                    <p:anim calcmode="lin" valueType="num">
                                      <p:cBhvr additive="base">
                                        <p:cTn id="81" dur="500" fill="hold"/>
                                        <p:tgtEl>
                                          <p:spTgt spid="58372">
                                            <p:txEl>
                                              <p:pRg st="11" end="1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5837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01F2B862-B3A4-9E4F-82C0-C20F71498551}"/>
              </a:ext>
            </a:extLst>
          </p:cNvPr>
          <p:cNvSpPr>
            <a:spLocks noGrp="1" noChangeArrowheads="1"/>
          </p:cNvSpPr>
          <p:nvPr>
            <p:ph type="title"/>
          </p:nvPr>
        </p:nvSpPr>
        <p:spPr>
          <a:xfrm>
            <a:off x="228600" y="274638"/>
            <a:ext cx="8686800" cy="1143000"/>
          </a:xfrm>
        </p:spPr>
        <p:txBody>
          <a:bodyPr/>
          <a:lstStyle/>
          <a:p>
            <a:pPr eaLnBrk="1" hangingPunct="1">
              <a:defRPr/>
            </a:pPr>
            <a:r>
              <a:rPr lang="en-US" altLang="en-US" sz="6000" dirty="0">
                <a:solidFill>
                  <a:srgbClr val="FF3300"/>
                </a:solidFill>
                <a:latin typeface="Freestyle Script" panose="030804020302050B0404" pitchFamily="66" charset="0"/>
              </a:rPr>
              <a:t>Der </a:t>
            </a:r>
            <a:r>
              <a:rPr lang="en-US" altLang="en-US" sz="6000" dirty="0" err="1">
                <a:solidFill>
                  <a:srgbClr val="FF3300"/>
                </a:solidFill>
                <a:latin typeface="Freestyle Script" panose="030804020302050B0404" pitchFamily="66" charset="0"/>
              </a:rPr>
              <a:t>Charakter</a:t>
            </a:r>
            <a:r>
              <a:rPr lang="en-US" altLang="en-US" sz="6000" dirty="0">
                <a:solidFill>
                  <a:srgbClr val="FF3300"/>
                </a:solidFill>
                <a:latin typeface="Freestyle Script" panose="030804020302050B0404" pitchFamily="66" charset="0"/>
              </a:rPr>
              <a:t> d. </a:t>
            </a:r>
            <a:r>
              <a:rPr lang="en-US" altLang="en-US" sz="6000" dirty="0" err="1">
                <a:solidFill>
                  <a:srgbClr val="FF3300"/>
                </a:solidFill>
                <a:latin typeface="Freestyle Script" panose="030804020302050B0404" pitchFamily="66" charset="0"/>
              </a:rPr>
              <a:t>Jüdischen</a:t>
            </a:r>
            <a:r>
              <a:rPr lang="en-US" altLang="en-US" sz="6000" dirty="0">
                <a:solidFill>
                  <a:srgbClr val="FF3300"/>
                </a:solidFill>
                <a:latin typeface="Freestyle Script" panose="030804020302050B0404" pitchFamily="66" charset="0"/>
              </a:rPr>
              <a:t> </a:t>
            </a:r>
            <a:r>
              <a:rPr lang="en-US" altLang="en-US" sz="6000" dirty="0" err="1">
                <a:solidFill>
                  <a:srgbClr val="FF3300"/>
                </a:solidFill>
                <a:latin typeface="Freestyle Script" panose="030804020302050B0404" pitchFamily="66" charset="0"/>
              </a:rPr>
              <a:t>Apokalyptik</a:t>
            </a:r>
            <a:endParaRPr lang="en-US" altLang="en-US" sz="6000" dirty="0">
              <a:solidFill>
                <a:srgbClr val="FF3300"/>
              </a:solidFill>
              <a:latin typeface="Freestyle Script" panose="030804020302050B0404" pitchFamily="66" charset="0"/>
            </a:endParaRPr>
          </a:p>
        </p:txBody>
      </p:sp>
      <p:sp>
        <p:nvSpPr>
          <p:cNvPr id="287747" name="Rectangle 3">
            <a:extLst>
              <a:ext uri="{FF2B5EF4-FFF2-40B4-BE49-F238E27FC236}">
                <a16:creationId xmlns:a16="http://schemas.microsoft.com/office/drawing/2014/main" id="{803B896A-01B2-FE44-90F1-0B911F6C9D15}"/>
              </a:ext>
            </a:extLst>
          </p:cNvPr>
          <p:cNvSpPr>
            <a:spLocks noGrp="1" noChangeArrowheads="1"/>
          </p:cNvSpPr>
          <p:nvPr>
            <p:ph type="body" sz="half" idx="1"/>
          </p:nvPr>
        </p:nvSpPr>
        <p:spPr>
          <a:xfrm>
            <a:off x="152400" y="1600200"/>
            <a:ext cx="4343400" cy="5105400"/>
          </a:xfrm>
        </p:spPr>
        <p:txBody>
          <a:bodyPr/>
          <a:lstStyle/>
          <a:p>
            <a:pPr eaLnBrk="1" hangingPunct="1">
              <a:buFont typeface="Wingdings" pitchFamily="2" charset="2"/>
              <a:buNone/>
              <a:defRPr/>
            </a:pPr>
            <a:r>
              <a:rPr lang="en-US" altLang="en-US" sz="2800" dirty="0" err="1">
                <a:solidFill>
                  <a:schemeClr val="folHlink"/>
                </a:solidFill>
                <a:latin typeface="Lucida Fax" pitchFamily="18" charset="0"/>
              </a:rPr>
              <a:t>Grundlegende</a:t>
            </a:r>
            <a:r>
              <a:rPr lang="en-US" altLang="en-US" sz="2800" dirty="0">
                <a:solidFill>
                  <a:schemeClr val="folHlink"/>
                </a:solidFill>
                <a:latin typeface="Lucida Fax" pitchFamily="18" charset="0"/>
              </a:rPr>
              <a:t> </a:t>
            </a:r>
            <a:r>
              <a:rPr lang="en-US" altLang="en-US" sz="2800" dirty="0" err="1">
                <a:solidFill>
                  <a:schemeClr val="folHlink"/>
                </a:solidFill>
                <a:latin typeface="Lucida Fax" pitchFamily="18" charset="0"/>
              </a:rPr>
              <a:t>Characteristika</a:t>
            </a:r>
            <a:endParaRPr lang="en-US" altLang="en-US" sz="2800" dirty="0">
              <a:solidFill>
                <a:schemeClr val="folHlink"/>
              </a:solidFill>
              <a:latin typeface="Lucida Fax" pitchFamily="18" charset="0"/>
            </a:endParaRPr>
          </a:p>
          <a:p>
            <a:pPr lvl="2" eaLnBrk="1" hangingPunct="1">
              <a:defRPr/>
            </a:pPr>
            <a:r>
              <a:rPr lang="en-US" altLang="en-US" sz="2800" dirty="0" err="1">
                <a:latin typeface="Pristina" panose="03060402040406080204" pitchFamily="66" charset="0"/>
              </a:rPr>
              <a:t>Spezielle</a:t>
            </a:r>
            <a:r>
              <a:rPr lang="en-US" altLang="en-US" sz="2800" dirty="0">
                <a:latin typeface="Pristina" panose="03060402040406080204" pitchFamily="66" charset="0"/>
              </a:rPr>
              <a:t> </a:t>
            </a:r>
            <a:r>
              <a:rPr lang="en-US" altLang="en-US" sz="2800" dirty="0" err="1">
                <a:latin typeface="Pristina" panose="03060402040406080204" pitchFamily="66" charset="0"/>
              </a:rPr>
              <a:t>Offenbarung</a:t>
            </a:r>
            <a:endParaRPr lang="en-US" altLang="en-US" sz="2800" dirty="0">
              <a:latin typeface="Pristina" panose="03060402040406080204" pitchFamily="66" charset="0"/>
            </a:endParaRPr>
          </a:p>
          <a:p>
            <a:pPr lvl="2" eaLnBrk="1" hangingPunct="1">
              <a:defRPr/>
            </a:pPr>
            <a:r>
              <a:rPr lang="en-US" altLang="en-US" sz="2800" dirty="0" err="1">
                <a:latin typeface="Pristina" panose="03060402040406080204" pitchFamily="66" charset="0"/>
              </a:rPr>
              <a:t>Dualismus</a:t>
            </a:r>
            <a:r>
              <a:rPr lang="en-US" altLang="en-US" sz="2800" dirty="0">
                <a:latin typeface="Pristina" panose="03060402040406080204" pitchFamily="66" charset="0"/>
              </a:rPr>
              <a:t> der </a:t>
            </a:r>
            <a:r>
              <a:rPr lang="en-US" altLang="en-US" sz="2800" dirty="0" err="1">
                <a:latin typeface="Pristina" panose="03060402040406080204" pitchFamily="66" charset="0"/>
              </a:rPr>
              <a:t>Mächte</a:t>
            </a:r>
            <a:endParaRPr lang="en-US" altLang="en-US" sz="2800" dirty="0">
              <a:latin typeface="Pristina" panose="03060402040406080204" pitchFamily="66" charset="0"/>
            </a:endParaRPr>
          </a:p>
          <a:p>
            <a:pPr lvl="2" eaLnBrk="1" hangingPunct="1">
              <a:defRPr/>
            </a:pPr>
            <a:r>
              <a:rPr lang="en-US" altLang="en-US" sz="2800" dirty="0" err="1">
                <a:latin typeface="Pristina" panose="03060402040406080204" pitchFamily="66" charset="0"/>
              </a:rPr>
              <a:t>Dualismus</a:t>
            </a:r>
            <a:r>
              <a:rPr lang="en-US" altLang="en-US" sz="2800" dirty="0">
                <a:latin typeface="Pristina" panose="03060402040406080204" pitchFamily="66" charset="0"/>
              </a:rPr>
              <a:t> der </a:t>
            </a:r>
            <a:r>
              <a:rPr lang="en-US" altLang="en-US" sz="2800" dirty="0" err="1">
                <a:latin typeface="Pristina" panose="03060402040406080204" pitchFamily="66" charset="0"/>
              </a:rPr>
              <a:t>Zeiten</a:t>
            </a:r>
            <a:endParaRPr lang="en-US" altLang="en-US" sz="2800" dirty="0">
              <a:latin typeface="Pristina" panose="03060402040406080204" pitchFamily="66" charset="0"/>
            </a:endParaRPr>
          </a:p>
          <a:p>
            <a:pPr lvl="2" eaLnBrk="1" hangingPunct="1">
              <a:defRPr/>
            </a:pPr>
            <a:r>
              <a:rPr lang="en-US" altLang="en-US" sz="2800" dirty="0" err="1">
                <a:latin typeface="Pristina" panose="03060402040406080204" pitchFamily="66" charset="0"/>
              </a:rPr>
              <a:t>Symbolismen</a:t>
            </a:r>
            <a:endParaRPr lang="en-US" altLang="en-US" sz="2800" dirty="0">
              <a:latin typeface="Pristina" panose="03060402040406080204" pitchFamily="66" charset="0"/>
            </a:endParaRPr>
          </a:p>
          <a:p>
            <a:pPr lvl="2" eaLnBrk="1" hangingPunct="1">
              <a:defRPr/>
            </a:pPr>
            <a:r>
              <a:rPr lang="en-US" altLang="en-US" sz="2800" dirty="0" err="1">
                <a:latin typeface="Pristina" panose="03060402040406080204" pitchFamily="66" charset="0"/>
              </a:rPr>
              <a:t>Kosmische</a:t>
            </a:r>
            <a:r>
              <a:rPr lang="en-US" altLang="en-US" sz="2800" dirty="0">
                <a:latin typeface="Pristina" panose="03060402040406080204" pitchFamily="66" charset="0"/>
              </a:rPr>
              <a:t> </a:t>
            </a:r>
            <a:r>
              <a:rPr lang="en-US" altLang="en-US" sz="2800" dirty="0" err="1">
                <a:latin typeface="Pristina" panose="03060402040406080204" pitchFamily="66" charset="0"/>
              </a:rPr>
              <a:t>Aufruhr</a:t>
            </a:r>
            <a:endParaRPr lang="en-US" altLang="en-US" sz="2800" dirty="0">
              <a:latin typeface="Pristina" panose="03060402040406080204" pitchFamily="66" charset="0"/>
            </a:endParaRPr>
          </a:p>
          <a:p>
            <a:pPr lvl="2" eaLnBrk="1" hangingPunct="1">
              <a:defRPr/>
            </a:pPr>
            <a:r>
              <a:rPr lang="en-US" altLang="en-US" sz="2800" dirty="0" err="1">
                <a:latin typeface="Pristina" panose="03060402040406080204" pitchFamily="66" charset="0"/>
              </a:rPr>
              <a:t>Angelologie</a:t>
            </a:r>
            <a:r>
              <a:rPr lang="en-US" altLang="en-US" sz="2800" dirty="0">
                <a:latin typeface="Pristina" panose="03060402040406080204" pitchFamily="66" charset="0"/>
              </a:rPr>
              <a:t>/</a:t>
            </a:r>
            <a:r>
              <a:rPr lang="en-US" altLang="en-US" sz="2800" dirty="0" err="1">
                <a:latin typeface="Pristina" panose="03060402040406080204" pitchFamily="66" charset="0"/>
              </a:rPr>
              <a:t>Dämonologie</a:t>
            </a:r>
            <a:endParaRPr lang="en-US" altLang="en-US" sz="2800" dirty="0">
              <a:latin typeface="Pristina" panose="03060402040406080204" pitchFamily="66" charset="0"/>
            </a:endParaRPr>
          </a:p>
          <a:p>
            <a:pPr lvl="2" eaLnBrk="1" hangingPunct="1">
              <a:defRPr/>
            </a:pPr>
            <a:r>
              <a:rPr lang="en-US" altLang="en-US" sz="2800" dirty="0" err="1">
                <a:latin typeface="Pristina" panose="03060402040406080204" pitchFamily="66" charset="0"/>
              </a:rPr>
              <a:t>Messianische</a:t>
            </a:r>
            <a:r>
              <a:rPr lang="en-US" altLang="en-US" sz="2800" dirty="0">
                <a:latin typeface="Pristina" panose="03060402040406080204" pitchFamily="66" charset="0"/>
              </a:rPr>
              <a:t> </a:t>
            </a:r>
            <a:r>
              <a:rPr lang="en-US" altLang="en-US" sz="2800" dirty="0" err="1">
                <a:latin typeface="Pristina" panose="03060402040406080204" pitchFamily="66" charset="0"/>
              </a:rPr>
              <a:t>Figur</a:t>
            </a:r>
            <a:endParaRPr lang="en-US" altLang="en-US" sz="2800" dirty="0">
              <a:latin typeface="Pristina" panose="03060402040406080204" pitchFamily="66" charset="0"/>
            </a:endParaRPr>
          </a:p>
        </p:txBody>
      </p:sp>
      <p:sp>
        <p:nvSpPr>
          <p:cNvPr id="287748" name="Rectangle 4">
            <a:extLst>
              <a:ext uri="{FF2B5EF4-FFF2-40B4-BE49-F238E27FC236}">
                <a16:creationId xmlns:a16="http://schemas.microsoft.com/office/drawing/2014/main" id="{8D195B24-C1CD-7C48-A1C6-AA4CB16912D8}"/>
              </a:ext>
            </a:extLst>
          </p:cNvPr>
          <p:cNvSpPr>
            <a:spLocks noGrp="1" noChangeArrowheads="1"/>
          </p:cNvSpPr>
          <p:nvPr>
            <p:ph type="body" sz="half" idx="2"/>
          </p:nvPr>
        </p:nvSpPr>
        <p:spPr/>
        <p:txBody>
          <a:bodyPr/>
          <a:lstStyle/>
          <a:p>
            <a:pPr eaLnBrk="1" hangingPunct="1">
              <a:buFont typeface="Wingdings" pitchFamily="2" charset="2"/>
              <a:buNone/>
              <a:defRPr/>
            </a:pPr>
            <a:r>
              <a:rPr lang="en-US" altLang="en-US" sz="2800" dirty="0" err="1">
                <a:solidFill>
                  <a:schemeClr val="folHlink"/>
                </a:solidFill>
                <a:latin typeface="Lucida Fax" pitchFamily="18" charset="0"/>
              </a:rPr>
              <a:t>Weitere</a:t>
            </a:r>
            <a:r>
              <a:rPr lang="en-US" altLang="en-US" sz="2800" dirty="0">
                <a:solidFill>
                  <a:schemeClr val="folHlink"/>
                </a:solidFill>
                <a:latin typeface="Lucida Fax" pitchFamily="18" charset="0"/>
              </a:rPr>
              <a:t> </a:t>
            </a:r>
            <a:r>
              <a:rPr lang="en-US" altLang="en-US" sz="2800" dirty="0" err="1">
                <a:solidFill>
                  <a:schemeClr val="folHlink"/>
                </a:solidFill>
                <a:latin typeface="Lucida Fax" pitchFamily="18" charset="0"/>
              </a:rPr>
              <a:t>Characteristika</a:t>
            </a:r>
            <a:endParaRPr lang="en-US" altLang="en-US" sz="2800" dirty="0">
              <a:solidFill>
                <a:schemeClr val="folHlink"/>
              </a:solidFill>
              <a:latin typeface="Lucida Fax" pitchFamily="18" charset="0"/>
            </a:endParaRPr>
          </a:p>
          <a:p>
            <a:pPr lvl="2" eaLnBrk="1" hangingPunct="1">
              <a:defRPr/>
            </a:pPr>
            <a:r>
              <a:rPr lang="en-US" altLang="en-US" sz="2800" dirty="0" err="1">
                <a:latin typeface="Pristina" panose="03060402040406080204" pitchFamily="66" charset="0"/>
              </a:rPr>
              <a:t>Pseudonymität</a:t>
            </a:r>
            <a:endParaRPr lang="en-US" altLang="en-US" sz="2800" dirty="0">
              <a:latin typeface="Pristina" panose="03060402040406080204" pitchFamily="66" charset="0"/>
            </a:endParaRPr>
          </a:p>
          <a:p>
            <a:pPr lvl="2" eaLnBrk="1" hangingPunct="1">
              <a:defRPr/>
            </a:pPr>
            <a:r>
              <a:rPr lang="en-US" altLang="en-US" sz="2800" dirty="0" err="1">
                <a:latin typeface="Pristina" panose="03060402040406080204" pitchFamily="66" charset="0"/>
              </a:rPr>
              <a:t>Pessimismus</a:t>
            </a:r>
            <a:endParaRPr lang="en-US" altLang="en-US" sz="2800" dirty="0">
              <a:latin typeface="Pristina" panose="03060402040406080204" pitchFamily="66" charset="0"/>
            </a:endParaRPr>
          </a:p>
          <a:p>
            <a:pPr lvl="2" eaLnBrk="1" hangingPunct="1">
              <a:defRPr/>
            </a:pPr>
            <a:r>
              <a:rPr lang="en-US" altLang="en-US" sz="2800" dirty="0">
                <a:latin typeface="Pristina" panose="03060402040406080204" pitchFamily="66" charset="0"/>
              </a:rPr>
              <a:t>Pseudo-</a:t>
            </a:r>
            <a:r>
              <a:rPr lang="en-US" altLang="en-US" sz="2800" dirty="0" err="1">
                <a:latin typeface="Pristina" panose="03060402040406080204" pitchFamily="66" charset="0"/>
              </a:rPr>
              <a:t>Prophetie</a:t>
            </a:r>
            <a:endParaRPr lang="en-US" altLang="en-US" sz="2800" dirty="0">
              <a:latin typeface="Pristina" panose="03060402040406080204" pitchFamily="66" charset="0"/>
            </a:endParaRPr>
          </a:p>
        </p:txBody>
      </p:sp>
      <p:sp>
        <p:nvSpPr>
          <p:cNvPr id="45062" name="Line 5">
            <a:extLst>
              <a:ext uri="{FF2B5EF4-FFF2-40B4-BE49-F238E27FC236}">
                <a16:creationId xmlns:a16="http://schemas.microsoft.com/office/drawing/2014/main" id="{67421516-CF9E-1F4E-9F79-DF06EE447635}"/>
              </a:ext>
            </a:extLst>
          </p:cNvPr>
          <p:cNvSpPr>
            <a:spLocks noChangeShapeType="1"/>
          </p:cNvSpPr>
          <p:nvPr/>
        </p:nvSpPr>
        <p:spPr bwMode="auto">
          <a:xfrm>
            <a:off x="0" y="1295400"/>
            <a:ext cx="9144000" cy="0"/>
          </a:xfrm>
          <a:prstGeom prst="line">
            <a:avLst/>
          </a:prstGeom>
          <a:noFill/>
          <a:ln w="38100" cmpd="dbl">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5063" name="Line 6">
            <a:extLst>
              <a:ext uri="{FF2B5EF4-FFF2-40B4-BE49-F238E27FC236}">
                <a16:creationId xmlns:a16="http://schemas.microsoft.com/office/drawing/2014/main" id="{92E0BD89-E521-0E45-9CB7-1E48AB89210C}"/>
              </a:ext>
            </a:extLst>
          </p:cNvPr>
          <p:cNvSpPr>
            <a:spLocks noChangeShapeType="1"/>
          </p:cNvSpPr>
          <p:nvPr/>
        </p:nvSpPr>
        <p:spPr bwMode="auto">
          <a:xfrm>
            <a:off x="0" y="228600"/>
            <a:ext cx="9144000" cy="0"/>
          </a:xfrm>
          <a:prstGeom prst="line">
            <a:avLst/>
          </a:prstGeom>
          <a:noFill/>
          <a:ln w="76200" cmpd="tri">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 name="Slide Number Placeholder 5">
            <a:extLst>
              <a:ext uri="{FF2B5EF4-FFF2-40B4-BE49-F238E27FC236}">
                <a16:creationId xmlns:a16="http://schemas.microsoft.com/office/drawing/2014/main" id="{44EEC0B5-016E-0943-8133-9E22C625A05D}"/>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25</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7747">
                                            <p:txEl>
                                              <p:pRg st="1" end="1"/>
                                            </p:txEl>
                                          </p:spTgt>
                                        </p:tgtEl>
                                        <p:attrNameLst>
                                          <p:attrName>style.visibility</p:attrName>
                                        </p:attrNameLst>
                                      </p:cBhvr>
                                      <p:to>
                                        <p:strVal val="visible"/>
                                      </p:to>
                                    </p:set>
                                    <p:anim calcmode="lin" valueType="num">
                                      <p:cBhvr additive="base">
                                        <p:cTn id="7" dur="500" fill="hold"/>
                                        <p:tgtEl>
                                          <p:spTgt spid="28774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7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7747">
                                            <p:txEl>
                                              <p:pRg st="2" end="2"/>
                                            </p:txEl>
                                          </p:spTgt>
                                        </p:tgtEl>
                                        <p:attrNameLst>
                                          <p:attrName>style.visibility</p:attrName>
                                        </p:attrNameLst>
                                      </p:cBhvr>
                                      <p:to>
                                        <p:strVal val="visible"/>
                                      </p:to>
                                    </p:set>
                                    <p:anim calcmode="lin" valueType="num">
                                      <p:cBhvr additive="base">
                                        <p:cTn id="13" dur="500" fill="hold"/>
                                        <p:tgtEl>
                                          <p:spTgt spid="28774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7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87747">
                                            <p:txEl>
                                              <p:pRg st="3" end="3"/>
                                            </p:txEl>
                                          </p:spTgt>
                                        </p:tgtEl>
                                        <p:attrNameLst>
                                          <p:attrName>style.visibility</p:attrName>
                                        </p:attrNameLst>
                                      </p:cBhvr>
                                      <p:to>
                                        <p:strVal val="visible"/>
                                      </p:to>
                                    </p:set>
                                    <p:anim calcmode="lin" valueType="num">
                                      <p:cBhvr additive="base">
                                        <p:cTn id="19" dur="500" fill="hold"/>
                                        <p:tgtEl>
                                          <p:spTgt spid="28774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7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87747">
                                            <p:txEl>
                                              <p:pRg st="4" end="4"/>
                                            </p:txEl>
                                          </p:spTgt>
                                        </p:tgtEl>
                                        <p:attrNameLst>
                                          <p:attrName>style.visibility</p:attrName>
                                        </p:attrNameLst>
                                      </p:cBhvr>
                                      <p:to>
                                        <p:strVal val="visible"/>
                                      </p:to>
                                    </p:set>
                                    <p:anim calcmode="lin" valueType="num">
                                      <p:cBhvr additive="base">
                                        <p:cTn id="25" dur="500" fill="hold"/>
                                        <p:tgtEl>
                                          <p:spTgt spid="28774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77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87747">
                                            <p:txEl>
                                              <p:pRg st="5" end="5"/>
                                            </p:txEl>
                                          </p:spTgt>
                                        </p:tgtEl>
                                        <p:attrNameLst>
                                          <p:attrName>style.visibility</p:attrName>
                                        </p:attrNameLst>
                                      </p:cBhvr>
                                      <p:to>
                                        <p:strVal val="visible"/>
                                      </p:to>
                                    </p:set>
                                    <p:anim calcmode="lin" valueType="num">
                                      <p:cBhvr additive="base">
                                        <p:cTn id="31" dur="500" fill="hold"/>
                                        <p:tgtEl>
                                          <p:spTgt spid="28774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77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87747">
                                            <p:txEl>
                                              <p:pRg st="6" end="6"/>
                                            </p:txEl>
                                          </p:spTgt>
                                        </p:tgtEl>
                                        <p:attrNameLst>
                                          <p:attrName>style.visibility</p:attrName>
                                        </p:attrNameLst>
                                      </p:cBhvr>
                                      <p:to>
                                        <p:strVal val="visible"/>
                                      </p:to>
                                    </p:set>
                                    <p:anim calcmode="lin" valueType="num">
                                      <p:cBhvr additive="base">
                                        <p:cTn id="37" dur="500" fill="hold"/>
                                        <p:tgtEl>
                                          <p:spTgt spid="28774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77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87747">
                                            <p:txEl>
                                              <p:pRg st="7" end="7"/>
                                            </p:txEl>
                                          </p:spTgt>
                                        </p:tgtEl>
                                        <p:attrNameLst>
                                          <p:attrName>style.visibility</p:attrName>
                                        </p:attrNameLst>
                                      </p:cBhvr>
                                      <p:to>
                                        <p:strVal val="visible"/>
                                      </p:to>
                                    </p:set>
                                    <p:anim calcmode="lin" valueType="num">
                                      <p:cBhvr additive="base">
                                        <p:cTn id="43" dur="500" fill="hold"/>
                                        <p:tgtEl>
                                          <p:spTgt spid="28774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77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87748">
                                            <p:txEl>
                                              <p:pRg st="1" end="1"/>
                                            </p:txEl>
                                          </p:spTgt>
                                        </p:tgtEl>
                                        <p:attrNameLst>
                                          <p:attrName>style.visibility</p:attrName>
                                        </p:attrNameLst>
                                      </p:cBhvr>
                                      <p:to>
                                        <p:strVal val="visible"/>
                                      </p:to>
                                    </p:set>
                                    <p:anim calcmode="lin" valueType="num">
                                      <p:cBhvr additive="base">
                                        <p:cTn id="49" dur="500" fill="hold"/>
                                        <p:tgtEl>
                                          <p:spTgt spid="287748">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877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87748">
                                            <p:txEl>
                                              <p:pRg st="2" end="2"/>
                                            </p:txEl>
                                          </p:spTgt>
                                        </p:tgtEl>
                                        <p:attrNameLst>
                                          <p:attrName>style.visibility</p:attrName>
                                        </p:attrNameLst>
                                      </p:cBhvr>
                                      <p:to>
                                        <p:strVal val="visible"/>
                                      </p:to>
                                    </p:set>
                                    <p:anim calcmode="lin" valueType="num">
                                      <p:cBhvr additive="base">
                                        <p:cTn id="55" dur="500" fill="hold"/>
                                        <p:tgtEl>
                                          <p:spTgt spid="287748">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877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287748">
                                            <p:txEl>
                                              <p:pRg st="3" end="3"/>
                                            </p:txEl>
                                          </p:spTgt>
                                        </p:tgtEl>
                                        <p:attrNameLst>
                                          <p:attrName>style.visibility</p:attrName>
                                        </p:attrNameLst>
                                      </p:cBhvr>
                                      <p:to>
                                        <p:strVal val="visible"/>
                                      </p:to>
                                    </p:set>
                                    <p:anim calcmode="lin" valueType="num">
                                      <p:cBhvr additive="base">
                                        <p:cTn id="61" dur="500" fill="hold"/>
                                        <p:tgtEl>
                                          <p:spTgt spid="287748">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8774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C348008-F96D-B743-813D-E2E2E009C85F}"/>
              </a:ext>
            </a:extLst>
          </p:cNvPr>
          <p:cNvSpPr>
            <a:spLocks noGrp="1" noChangeArrowheads="1"/>
          </p:cNvSpPr>
          <p:nvPr>
            <p:ph type="title"/>
          </p:nvPr>
        </p:nvSpPr>
        <p:spPr/>
        <p:txBody>
          <a:bodyPr/>
          <a:lstStyle/>
          <a:p>
            <a:pPr eaLnBrk="1" hangingPunct="1">
              <a:defRPr/>
            </a:pPr>
            <a:r>
              <a:rPr lang="en-US" altLang="en-US" sz="6000" dirty="0" err="1">
                <a:solidFill>
                  <a:schemeClr val="accent1"/>
                </a:solidFill>
                <a:latin typeface="Narkisim" panose="020E0502050101010101" pitchFamily="34" charset="-79"/>
              </a:rPr>
              <a:t>Biblische</a:t>
            </a:r>
            <a:r>
              <a:rPr lang="en-US" altLang="en-US" sz="6000" dirty="0">
                <a:solidFill>
                  <a:schemeClr val="accent1"/>
                </a:solidFill>
                <a:latin typeface="Narkisim" panose="020E0502050101010101" pitchFamily="34" charset="-79"/>
              </a:rPr>
              <a:t> </a:t>
            </a:r>
            <a:r>
              <a:rPr lang="en-US" altLang="en-US" sz="6000" dirty="0" err="1">
                <a:solidFill>
                  <a:schemeClr val="accent1"/>
                </a:solidFill>
                <a:latin typeface="Narkisim" panose="020E0502050101010101" pitchFamily="34" charset="-79"/>
              </a:rPr>
              <a:t>Sprachen</a:t>
            </a:r>
            <a:endParaRPr lang="en-US" altLang="en-US" sz="6000" dirty="0">
              <a:solidFill>
                <a:schemeClr val="accent1"/>
              </a:solidFill>
              <a:latin typeface="Narkisim" panose="020E0502050101010101" pitchFamily="34" charset="-79"/>
            </a:endParaRPr>
          </a:p>
        </p:txBody>
      </p:sp>
      <p:sp>
        <p:nvSpPr>
          <p:cNvPr id="53251" name="Rectangle 3">
            <a:extLst>
              <a:ext uri="{FF2B5EF4-FFF2-40B4-BE49-F238E27FC236}">
                <a16:creationId xmlns:a16="http://schemas.microsoft.com/office/drawing/2014/main" id="{B020136E-B731-4B4D-9AF5-0B2C2C64D3FC}"/>
              </a:ext>
            </a:extLst>
          </p:cNvPr>
          <p:cNvSpPr>
            <a:spLocks noGrp="1" noChangeArrowheads="1"/>
          </p:cNvSpPr>
          <p:nvPr>
            <p:ph type="body" idx="1"/>
          </p:nvPr>
        </p:nvSpPr>
        <p:spPr>
          <a:xfrm>
            <a:off x="457200" y="1371600"/>
            <a:ext cx="8229600" cy="5181600"/>
          </a:xfrm>
        </p:spPr>
        <p:txBody>
          <a:bodyPr/>
          <a:lstStyle/>
          <a:p>
            <a:pPr eaLnBrk="1" hangingPunct="1">
              <a:buFont typeface="Wingdings" pitchFamily="2" charset="2"/>
              <a:buNone/>
              <a:defRPr/>
            </a:pPr>
            <a:r>
              <a:rPr lang="en-US" altLang="en-US" sz="2800" dirty="0">
                <a:solidFill>
                  <a:schemeClr val="folHlink"/>
                </a:solidFill>
                <a:latin typeface="Narkisim" panose="020E0502050101010101" pitchFamily="34" charset="-79"/>
              </a:rPr>
              <a:t>HEBRÄISCH:</a:t>
            </a:r>
            <a:r>
              <a:rPr lang="en-US" altLang="en-US" sz="2800" dirty="0">
                <a:solidFill>
                  <a:srgbClr val="FFFF99"/>
                </a:solidFill>
                <a:latin typeface="Narkisim" panose="020E0502050101010101" pitchFamily="34" charset="-79"/>
              </a:rPr>
              <a:t> </a:t>
            </a:r>
            <a:r>
              <a:rPr lang="en-US" altLang="en-US" sz="2400" dirty="0">
                <a:solidFill>
                  <a:srgbClr val="FFFF99"/>
                </a:solidFill>
                <a:latin typeface="Narkisim" panose="020E0502050101010101" pitchFamily="34" charset="-79"/>
              </a:rPr>
              <a:t>West </a:t>
            </a:r>
            <a:r>
              <a:rPr lang="en-US" altLang="en-US" sz="2400" dirty="0" err="1">
                <a:solidFill>
                  <a:srgbClr val="FFFF99"/>
                </a:solidFill>
                <a:latin typeface="Narkisim" panose="020E0502050101010101" pitchFamily="34" charset="-79"/>
              </a:rPr>
              <a:t>Semitische</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Sprache</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standardisiertes</a:t>
            </a:r>
            <a:r>
              <a:rPr lang="en-US" altLang="en-US" sz="2400" dirty="0">
                <a:solidFill>
                  <a:srgbClr val="FFFF99"/>
                </a:solidFill>
                <a:latin typeface="Narkisim" panose="020E0502050101010101" pitchFamily="34" charset="-79"/>
              </a:rPr>
              <a:t> Alphabet ca. 14. </a:t>
            </a:r>
            <a:r>
              <a:rPr lang="en-US" altLang="en-US" sz="2400" dirty="0" err="1">
                <a:solidFill>
                  <a:srgbClr val="FFFF99"/>
                </a:solidFill>
                <a:latin typeface="Narkisim" panose="020E0502050101010101" pitchFamily="34" charset="-79"/>
              </a:rPr>
              <a:t>Jhdt</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v.Chr</a:t>
            </a:r>
            <a:r>
              <a:rPr lang="en-US" altLang="en-US" sz="2400" dirty="0">
                <a:solidFill>
                  <a:srgbClr val="FFFF99"/>
                </a:solidFill>
                <a:latin typeface="Narkisim" panose="020E0502050101010101" pitchFamily="34" charset="-79"/>
              </a:rPr>
              <a:t>.</a:t>
            </a:r>
          </a:p>
          <a:p>
            <a:pPr eaLnBrk="1" hangingPunct="1">
              <a:buFont typeface="Wingdings" pitchFamily="2" charset="2"/>
              <a:buNone/>
              <a:defRPr/>
            </a:pPr>
            <a:r>
              <a:rPr lang="en-US" altLang="en-US" sz="3600" i="1" dirty="0">
                <a:latin typeface="Comic Sans MS" panose="030F0702030302020204" pitchFamily="66" charset="0"/>
              </a:rPr>
              <a:t>	</a:t>
            </a:r>
            <a:r>
              <a:rPr lang="en-US" altLang="en-US" sz="2800" i="1" dirty="0">
                <a:latin typeface="Comic Sans MS" panose="030F0702030302020204" pitchFamily="66" charset="0"/>
              </a:rPr>
              <a:t>Der </a:t>
            </a:r>
            <a:r>
              <a:rPr lang="en-US" altLang="en-US" sz="2800" i="1" dirty="0" err="1">
                <a:latin typeface="Comic Sans MS" panose="030F0702030302020204" pitchFamily="66" charset="0"/>
              </a:rPr>
              <a:t>grösste</a:t>
            </a:r>
            <a:r>
              <a:rPr lang="en-US" altLang="en-US" sz="2800" i="1" dirty="0">
                <a:latin typeface="Comic Sans MS" panose="030F0702030302020204" pitchFamily="66" charset="0"/>
              </a:rPr>
              <a:t> Teil des </a:t>
            </a:r>
            <a:r>
              <a:rPr lang="en-US" altLang="en-US" sz="2800" i="1" dirty="0" err="1">
                <a:latin typeface="Comic Sans MS" panose="030F0702030302020204" pitchFamily="66" charset="0"/>
              </a:rPr>
              <a:t>AltenTestaments</a:t>
            </a:r>
            <a:endParaRPr lang="en-US" altLang="en-US" sz="2800" i="1" dirty="0">
              <a:latin typeface="Comic Sans MS" panose="030F0702030302020204" pitchFamily="66" charset="0"/>
            </a:endParaRPr>
          </a:p>
          <a:p>
            <a:pPr eaLnBrk="1" hangingPunct="1">
              <a:buFont typeface="Wingdings" pitchFamily="2" charset="2"/>
              <a:buNone/>
              <a:defRPr/>
            </a:pPr>
            <a:endParaRPr lang="en-US" altLang="en-US" sz="800" i="1" dirty="0">
              <a:latin typeface="Comic Sans MS" panose="030F0702030302020204" pitchFamily="66" charset="0"/>
            </a:endParaRPr>
          </a:p>
          <a:p>
            <a:pPr eaLnBrk="1" hangingPunct="1">
              <a:buFont typeface="Wingdings" pitchFamily="2" charset="2"/>
              <a:buNone/>
              <a:defRPr/>
            </a:pPr>
            <a:r>
              <a:rPr lang="en-US" altLang="en-US" sz="2800" dirty="0">
                <a:solidFill>
                  <a:schemeClr val="folHlink"/>
                </a:solidFill>
                <a:latin typeface="Narkisim" panose="020E0502050101010101" pitchFamily="34" charset="-79"/>
              </a:rPr>
              <a:t>ARAMÄISCH:</a:t>
            </a:r>
            <a:r>
              <a:rPr lang="en-US" altLang="en-US" sz="28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Internationale</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Diplomatensprache</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im</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alten</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Nahen</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Osten</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verwendet</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dasselbe</a:t>
            </a:r>
            <a:r>
              <a:rPr lang="en-US" altLang="en-US" sz="2400" dirty="0">
                <a:solidFill>
                  <a:srgbClr val="FFFF99"/>
                </a:solidFill>
                <a:latin typeface="Narkisim" panose="020E0502050101010101" pitchFamily="34" charset="-79"/>
              </a:rPr>
              <a:t> Alphabet </a:t>
            </a:r>
            <a:r>
              <a:rPr lang="en-US" altLang="en-US" sz="2400" dirty="0" err="1">
                <a:solidFill>
                  <a:srgbClr val="FFFF99"/>
                </a:solidFill>
                <a:latin typeface="Narkisim" panose="020E0502050101010101" pitchFamily="34" charset="-79"/>
              </a:rPr>
              <a:t>wie</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Hebräisch</a:t>
            </a:r>
            <a:endParaRPr lang="en-US" altLang="en-US" sz="2800" dirty="0">
              <a:solidFill>
                <a:srgbClr val="FFFF99"/>
              </a:solidFill>
              <a:latin typeface="Narkisim" panose="020E0502050101010101" pitchFamily="34" charset="-79"/>
            </a:endParaRPr>
          </a:p>
          <a:p>
            <a:pPr eaLnBrk="1" hangingPunct="1">
              <a:buFont typeface="Wingdings" pitchFamily="2" charset="2"/>
              <a:buNone/>
              <a:defRPr/>
            </a:pPr>
            <a:r>
              <a:rPr lang="en-US" altLang="en-US" sz="3600" i="1" dirty="0">
                <a:latin typeface="Freestyle Script" panose="030804020302050B0404" pitchFamily="66" charset="0"/>
              </a:rPr>
              <a:t>	</a:t>
            </a:r>
            <a:r>
              <a:rPr lang="en-US" altLang="en-US" sz="2800" i="1" dirty="0" err="1">
                <a:latin typeface="Comic Sans MS" panose="030F0702030302020204" pitchFamily="66" charset="0"/>
              </a:rPr>
              <a:t>Teile</a:t>
            </a:r>
            <a:r>
              <a:rPr lang="en-US" altLang="en-US" sz="2800" i="1" dirty="0">
                <a:latin typeface="Comic Sans MS" panose="030F0702030302020204" pitchFamily="66" charset="0"/>
              </a:rPr>
              <a:t> von </a:t>
            </a:r>
            <a:r>
              <a:rPr lang="en-US" altLang="en-US" sz="2800" i="1" dirty="0" err="1">
                <a:latin typeface="Comic Sans MS" panose="030F0702030302020204" pitchFamily="66" charset="0"/>
              </a:rPr>
              <a:t>Esra</a:t>
            </a:r>
            <a:r>
              <a:rPr lang="en-US" altLang="en-US" sz="2800" i="1" dirty="0">
                <a:latin typeface="Comic Sans MS" panose="030F0702030302020204" pitchFamily="66" charset="0"/>
              </a:rPr>
              <a:t> &amp; Daniel; </a:t>
            </a:r>
            <a:r>
              <a:rPr lang="en-US" altLang="en-US" sz="2800" i="1" dirty="0" err="1">
                <a:latin typeface="Comic Sans MS" panose="030F0702030302020204" pitchFamily="66" charset="0"/>
              </a:rPr>
              <a:t>gelegentlich</a:t>
            </a:r>
            <a:r>
              <a:rPr lang="en-US" altLang="en-US" sz="2800" i="1" dirty="0">
                <a:latin typeface="Comic Sans MS" panose="030F0702030302020204" pitchFamily="66" charset="0"/>
              </a:rPr>
              <a:t> </a:t>
            </a:r>
            <a:r>
              <a:rPr lang="en-US" altLang="en-US" sz="2800" i="1" dirty="0" err="1">
                <a:latin typeface="Comic Sans MS" panose="030F0702030302020204" pitchFamily="66" charset="0"/>
              </a:rPr>
              <a:t>Worte</a:t>
            </a:r>
            <a:r>
              <a:rPr lang="en-US" altLang="en-US" sz="2800" i="1" dirty="0">
                <a:latin typeface="Comic Sans MS" panose="030F0702030302020204" pitchFamily="66" charset="0"/>
              </a:rPr>
              <a:t> und </a:t>
            </a:r>
            <a:r>
              <a:rPr lang="en-US" altLang="en-US" sz="2800" i="1" dirty="0" err="1">
                <a:latin typeface="Comic Sans MS" panose="030F0702030302020204" pitchFamily="66" charset="0"/>
              </a:rPr>
              <a:t>Phrasen</a:t>
            </a:r>
            <a:r>
              <a:rPr lang="en-US" altLang="en-US" sz="2800" i="1" dirty="0">
                <a:latin typeface="Comic Sans MS" panose="030F0702030302020204" pitchFamily="66" charset="0"/>
              </a:rPr>
              <a:t> </a:t>
            </a:r>
            <a:r>
              <a:rPr lang="en-US" altLang="en-US" sz="2800" i="1" dirty="0" err="1">
                <a:latin typeface="Comic Sans MS" panose="030F0702030302020204" pitchFamily="66" charset="0"/>
              </a:rPr>
              <a:t>im</a:t>
            </a:r>
            <a:r>
              <a:rPr lang="en-US" altLang="en-US" sz="2800" i="1" dirty="0">
                <a:latin typeface="Comic Sans MS" panose="030F0702030302020204" pitchFamily="66" charset="0"/>
              </a:rPr>
              <a:t> </a:t>
            </a:r>
            <a:r>
              <a:rPr lang="en-US" altLang="en-US" sz="2800" i="1" dirty="0" err="1">
                <a:latin typeface="Comic Sans MS" panose="030F0702030302020204" pitchFamily="66" charset="0"/>
              </a:rPr>
              <a:t>Neuen</a:t>
            </a:r>
            <a:r>
              <a:rPr lang="en-US" altLang="en-US" sz="2800" i="1" dirty="0">
                <a:latin typeface="Comic Sans MS" panose="030F0702030302020204" pitchFamily="66" charset="0"/>
              </a:rPr>
              <a:t> Testament</a:t>
            </a:r>
          </a:p>
          <a:p>
            <a:pPr eaLnBrk="1" hangingPunct="1">
              <a:buFont typeface="Wingdings" pitchFamily="2" charset="2"/>
              <a:buNone/>
              <a:defRPr/>
            </a:pPr>
            <a:endParaRPr lang="en-US" altLang="en-US" sz="800" i="1" dirty="0">
              <a:latin typeface="Comic Sans MS" panose="030F0702030302020204" pitchFamily="66" charset="0"/>
            </a:endParaRPr>
          </a:p>
          <a:p>
            <a:pPr eaLnBrk="1" hangingPunct="1">
              <a:buFont typeface="Wingdings" pitchFamily="2" charset="2"/>
              <a:buNone/>
              <a:defRPr/>
            </a:pPr>
            <a:r>
              <a:rPr lang="en-US" altLang="en-US" sz="2800" dirty="0">
                <a:solidFill>
                  <a:schemeClr val="folHlink"/>
                </a:solidFill>
                <a:latin typeface="Narkisim" panose="020E0502050101010101" pitchFamily="34" charset="-79"/>
              </a:rPr>
              <a:t>GRIECHISCH:</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Weit</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verbreitet</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nach</a:t>
            </a:r>
            <a:r>
              <a:rPr lang="en-US" altLang="en-US" sz="2400" dirty="0">
                <a:solidFill>
                  <a:srgbClr val="FFFF99"/>
                </a:solidFill>
                <a:latin typeface="Narkisim" panose="020E0502050101010101" pitchFamily="34" charset="-79"/>
              </a:rPr>
              <a:t> </a:t>
            </a:r>
            <a:r>
              <a:rPr lang="en-US" altLang="en-US" sz="2400" dirty="0" err="1">
                <a:solidFill>
                  <a:srgbClr val="FFFF99"/>
                </a:solidFill>
                <a:latin typeface="Narkisim" panose="020E0502050101010101" pitchFamily="34" charset="-79"/>
              </a:rPr>
              <a:t>Eroberungen</a:t>
            </a:r>
            <a:r>
              <a:rPr lang="en-US" altLang="en-US" sz="2400" dirty="0">
                <a:solidFill>
                  <a:srgbClr val="FFFF99"/>
                </a:solidFill>
                <a:latin typeface="Narkisim" panose="020E0502050101010101" pitchFamily="34" charset="-79"/>
              </a:rPr>
              <a:t> v. Alexander dem </a:t>
            </a:r>
            <a:r>
              <a:rPr lang="en-US" altLang="en-US" sz="2400" dirty="0" err="1">
                <a:solidFill>
                  <a:srgbClr val="FFFF99"/>
                </a:solidFill>
                <a:latin typeface="Narkisim" panose="020E0502050101010101" pitchFamily="34" charset="-79"/>
              </a:rPr>
              <a:t>Grossen</a:t>
            </a:r>
            <a:endParaRPr lang="en-US" altLang="en-US" sz="2800" dirty="0">
              <a:solidFill>
                <a:srgbClr val="FFFF99"/>
              </a:solidFill>
              <a:latin typeface="Narkisim" panose="020E0502050101010101" pitchFamily="34" charset="-79"/>
            </a:endParaRPr>
          </a:p>
          <a:p>
            <a:pPr eaLnBrk="1" hangingPunct="1">
              <a:buFont typeface="Wingdings" pitchFamily="2" charset="2"/>
              <a:buNone/>
              <a:defRPr/>
            </a:pPr>
            <a:r>
              <a:rPr lang="en-US" altLang="en-US" sz="3600" i="1" dirty="0">
                <a:latin typeface="Freestyle Script" panose="030804020302050B0404" pitchFamily="66" charset="0"/>
              </a:rPr>
              <a:t>	</a:t>
            </a:r>
            <a:r>
              <a:rPr lang="en-US" altLang="en-US" sz="2800" i="1" dirty="0">
                <a:latin typeface="Comic Sans MS" panose="030F0702030302020204" pitchFamily="66" charset="0"/>
              </a:rPr>
              <a:t>Der </a:t>
            </a:r>
            <a:r>
              <a:rPr lang="en-US" altLang="en-US" sz="2800" i="1" dirty="0" err="1">
                <a:latin typeface="Comic Sans MS" panose="030F0702030302020204" pitchFamily="66" charset="0"/>
              </a:rPr>
              <a:t>grösste</a:t>
            </a:r>
            <a:r>
              <a:rPr lang="en-US" altLang="en-US" sz="2800" i="1" dirty="0">
                <a:latin typeface="Comic Sans MS" panose="030F0702030302020204" pitchFamily="66" charset="0"/>
              </a:rPr>
              <a:t> Teil des </a:t>
            </a:r>
            <a:r>
              <a:rPr lang="en-US" altLang="en-US" sz="2800" i="1" dirty="0" err="1">
                <a:latin typeface="Comic Sans MS" panose="030F0702030302020204" pitchFamily="66" charset="0"/>
              </a:rPr>
              <a:t>Neuen</a:t>
            </a:r>
            <a:r>
              <a:rPr lang="en-US" altLang="en-US" sz="2800" i="1" dirty="0">
                <a:latin typeface="Comic Sans MS" panose="030F0702030302020204" pitchFamily="66" charset="0"/>
              </a:rPr>
              <a:t> Testaments</a:t>
            </a:r>
          </a:p>
        </p:txBody>
      </p:sp>
      <p:sp>
        <p:nvSpPr>
          <p:cNvPr id="5" name="Slide Number Placeholder 5">
            <a:extLst>
              <a:ext uri="{FF2B5EF4-FFF2-40B4-BE49-F238E27FC236}">
                <a16:creationId xmlns:a16="http://schemas.microsoft.com/office/drawing/2014/main" id="{2E9C5115-DC99-6B46-9131-EE2AE7F5193B}"/>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26</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anim calcmode="lin" valueType="num">
                                      <p:cBhvr additive="base">
                                        <p:cTn id="11"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3251">
                                            <p:txEl>
                                              <p:pRg st="3" end="3"/>
                                            </p:txEl>
                                          </p:spTgt>
                                        </p:tgtEl>
                                        <p:attrNameLst>
                                          <p:attrName>style.visibility</p:attrName>
                                        </p:attrNameLst>
                                      </p:cBhvr>
                                      <p:to>
                                        <p:strVal val="visible"/>
                                      </p:to>
                                    </p:set>
                                    <p:anim calcmode="lin" valueType="num">
                                      <p:cBhvr additive="base">
                                        <p:cTn id="17" dur="500" fill="hold"/>
                                        <p:tgtEl>
                                          <p:spTgt spid="5325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325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3251">
                                            <p:txEl>
                                              <p:pRg st="4" end="4"/>
                                            </p:txEl>
                                          </p:spTgt>
                                        </p:tgtEl>
                                        <p:attrNameLst>
                                          <p:attrName>style.visibility</p:attrName>
                                        </p:attrNameLst>
                                      </p:cBhvr>
                                      <p:to>
                                        <p:strVal val="visible"/>
                                      </p:to>
                                    </p:set>
                                    <p:anim calcmode="lin" valueType="num">
                                      <p:cBhvr additive="base">
                                        <p:cTn id="21" dur="500" fill="hold"/>
                                        <p:tgtEl>
                                          <p:spTgt spid="5325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32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3251">
                                            <p:txEl>
                                              <p:pRg st="6" end="6"/>
                                            </p:txEl>
                                          </p:spTgt>
                                        </p:tgtEl>
                                        <p:attrNameLst>
                                          <p:attrName>style.visibility</p:attrName>
                                        </p:attrNameLst>
                                      </p:cBhvr>
                                      <p:to>
                                        <p:strVal val="visible"/>
                                      </p:to>
                                    </p:set>
                                    <p:anim calcmode="lin" valueType="num">
                                      <p:cBhvr additive="base">
                                        <p:cTn id="27" dur="500" fill="hold"/>
                                        <p:tgtEl>
                                          <p:spTgt spid="53251">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3251">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3251">
                                            <p:txEl>
                                              <p:pRg st="7" end="7"/>
                                            </p:txEl>
                                          </p:spTgt>
                                        </p:tgtEl>
                                        <p:attrNameLst>
                                          <p:attrName>style.visibility</p:attrName>
                                        </p:attrNameLst>
                                      </p:cBhvr>
                                      <p:to>
                                        <p:strVal val="visible"/>
                                      </p:to>
                                    </p:set>
                                    <p:anim calcmode="lin" valueType="num">
                                      <p:cBhvr additive="base">
                                        <p:cTn id="31" dur="500" fill="hold"/>
                                        <p:tgtEl>
                                          <p:spTgt spid="53251">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325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2A63B20-56AC-9947-8E82-7F767B6F13A7}"/>
              </a:ext>
            </a:extLst>
          </p:cNvPr>
          <p:cNvSpPr>
            <a:spLocks noGrp="1" noChangeArrowheads="1"/>
          </p:cNvSpPr>
          <p:nvPr>
            <p:ph type="title"/>
          </p:nvPr>
        </p:nvSpPr>
        <p:spPr>
          <a:xfrm>
            <a:off x="457200" y="685800"/>
            <a:ext cx="8229600" cy="1143000"/>
          </a:xfrm>
        </p:spPr>
        <p:txBody>
          <a:bodyPr/>
          <a:lstStyle/>
          <a:p>
            <a:pPr eaLnBrk="1" hangingPunct="1">
              <a:defRPr/>
            </a:pPr>
            <a:r>
              <a:rPr lang="en-US" altLang="en-US" sz="6000" dirty="0" err="1">
                <a:solidFill>
                  <a:schemeClr val="folHlink"/>
                </a:solidFill>
                <a:latin typeface="Narkisim" panose="020E0502050101010101" pitchFamily="34" charset="-79"/>
              </a:rPr>
              <a:t>Sprachen</a:t>
            </a:r>
            <a:r>
              <a:rPr lang="en-US" altLang="en-US" sz="6000" dirty="0">
                <a:solidFill>
                  <a:schemeClr val="folHlink"/>
                </a:solidFill>
                <a:latin typeface="Narkisim" panose="020E0502050101010101" pitchFamily="34" charset="-79"/>
              </a:rPr>
              <a:t> Daniels</a:t>
            </a:r>
          </a:p>
        </p:txBody>
      </p:sp>
      <p:sp>
        <p:nvSpPr>
          <p:cNvPr id="54278" name="Rectangle 6">
            <a:extLst>
              <a:ext uri="{FF2B5EF4-FFF2-40B4-BE49-F238E27FC236}">
                <a16:creationId xmlns:a16="http://schemas.microsoft.com/office/drawing/2014/main" id="{66B1E750-4127-3D4F-B7A9-29AC6A8896D4}"/>
              </a:ext>
            </a:extLst>
          </p:cNvPr>
          <p:cNvSpPr>
            <a:spLocks noGrp="1" noChangeArrowheads="1"/>
          </p:cNvSpPr>
          <p:nvPr>
            <p:ph type="body" sz="half" idx="1"/>
          </p:nvPr>
        </p:nvSpPr>
        <p:spPr>
          <a:xfrm>
            <a:off x="228600" y="2133600"/>
            <a:ext cx="4038600" cy="2514600"/>
          </a:xfrm>
          <a:solidFill>
            <a:srgbClr val="FFFF99"/>
          </a:solidFill>
          <a:ln w="38100">
            <a:solidFill>
              <a:schemeClr val="folHlink"/>
            </a:solidFill>
            <a:miter lim="800000"/>
            <a:headEnd/>
            <a:tailEnd/>
          </a:ln>
        </p:spPr>
        <p:txBody>
          <a:bodyPr/>
          <a:lstStyle/>
          <a:p>
            <a:pPr eaLnBrk="1" hangingPunct="1">
              <a:buFont typeface="Wingdings" pitchFamily="2" charset="2"/>
              <a:buNone/>
              <a:defRPr/>
            </a:pPr>
            <a:r>
              <a:rPr lang="en-US" altLang="en-US" sz="2400" dirty="0">
                <a:solidFill>
                  <a:srgbClr val="000099"/>
                </a:solidFill>
                <a:latin typeface="Narkisim" panose="020E0502050101010101" pitchFamily="34" charset="-79"/>
              </a:rPr>
              <a:t>HEBRÄISCH</a:t>
            </a:r>
          </a:p>
          <a:p>
            <a:pPr eaLnBrk="1" hangingPunct="1">
              <a:buFont typeface="Wingdings" pitchFamily="2" charset="2"/>
              <a:buNone/>
              <a:defRPr/>
            </a:pPr>
            <a:r>
              <a:rPr lang="en-US" altLang="en-US" sz="2000" dirty="0">
                <a:latin typeface="Arial" panose="020B0604020202020204" pitchFamily="34" charset="0"/>
              </a:rPr>
              <a:t>	</a:t>
            </a:r>
            <a:r>
              <a:rPr lang="en-US" altLang="en-US" sz="2000" i="1" dirty="0">
                <a:solidFill>
                  <a:schemeClr val="bg1"/>
                </a:solidFill>
                <a:latin typeface="Arial" panose="020B0604020202020204" pitchFamily="34" charset="0"/>
              </a:rPr>
              <a:t>Daniel 1,1—2,4a</a:t>
            </a:r>
          </a:p>
          <a:p>
            <a:pPr eaLnBrk="1" hangingPunct="1">
              <a:buFont typeface="Wingdings" pitchFamily="2" charset="2"/>
              <a:buNone/>
              <a:defRPr/>
            </a:pPr>
            <a:r>
              <a:rPr lang="en-US" altLang="en-US" sz="2400" dirty="0">
                <a:solidFill>
                  <a:srgbClr val="000099"/>
                </a:solidFill>
                <a:latin typeface="Narkisim" panose="020E0502050101010101" pitchFamily="34" charset="-79"/>
              </a:rPr>
              <a:t>ARAMÄISCH</a:t>
            </a:r>
          </a:p>
          <a:p>
            <a:pPr eaLnBrk="1" hangingPunct="1">
              <a:buFont typeface="Wingdings" pitchFamily="2" charset="2"/>
              <a:buNone/>
              <a:defRPr/>
            </a:pPr>
            <a:r>
              <a:rPr lang="en-US" altLang="en-US" sz="2000" dirty="0">
                <a:latin typeface="Narkisim" panose="020E0502050101010101" pitchFamily="34" charset="-79"/>
              </a:rPr>
              <a:t>	</a:t>
            </a:r>
            <a:r>
              <a:rPr lang="en-US" altLang="en-US" sz="2000" i="1" dirty="0">
                <a:solidFill>
                  <a:schemeClr val="bg1"/>
                </a:solidFill>
                <a:latin typeface="Arial" panose="020B0604020202020204" pitchFamily="34" charset="0"/>
              </a:rPr>
              <a:t>Daniel 2,4b—7,28</a:t>
            </a:r>
          </a:p>
          <a:p>
            <a:pPr eaLnBrk="1" hangingPunct="1">
              <a:buFont typeface="Wingdings" pitchFamily="2" charset="2"/>
              <a:buNone/>
              <a:defRPr/>
            </a:pPr>
            <a:r>
              <a:rPr lang="en-US" altLang="en-US" sz="2400" dirty="0">
                <a:solidFill>
                  <a:srgbClr val="000099"/>
                </a:solidFill>
                <a:latin typeface="Narkisim" panose="020E0502050101010101" pitchFamily="34" charset="-79"/>
              </a:rPr>
              <a:t>HEBRÄISCH</a:t>
            </a:r>
          </a:p>
          <a:p>
            <a:pPr eaLnBrk="1" hangingPunct="1">
              <a:buFont typeface="Wingdings" pitchFamily="2" charset="2"/>
              <a:buNone/>
              <a:defRPr/>
            </a:pPr>
            <a:r>
              <a:rPr lang="en-US" altLang="en-US" sz="2000" dirty="0">
                <a:latin typeface="Arial" panose="020B0604020202020204" pitchFamily="34" charset="0"/>
              </a:rPr>
              <a:t>	</a:t>
            </a:r>
            <a:r>
              <a:rPr lang="en-US" altLang="en-US" sz="2000" i="1" dirty="0">
                <a:solidFill>
                  <a:schemeClr val="bg1"/>
                </a:solidFill>
                <a:latin typeface="Arial" panose="020B0604020202020204" pitchFamily="34" charset="0"/>
              </a:rPr>
              <a:t>Daniel 8,1—12,13</a:t>
            </a:r>
          </a:p>
          <a:p>
            <a:pPr eaLnBrk="1" hangingPunct="1">
              <a:buFont typeface="Wingdings" pitchFamily="2" charset="2"/>
              <a:buNone/>
              <a:defRPr/>
            </a:pPr>
            <a:endParaRPr lang="en-US" altLang="en-US" sz="2000" i="1" dirty="0">
              <a:solidFill>
                <a:schemeClr val="bg1"/>
              </a:solidFill>
              <a:latin typeface="Arial" panose="020B0604020202020204" pitchFamily="34" charset="0"/>
            </a:endParaRPr>
          </a:p>
        </p:txBody>
      </p:sp>
      <p:sp>
        <p:nvSpPr>
          <p:cNvPr id="54279" name="Rectangle 7">
            <a:extLst>
              <a:ext uri="{FF2B5EF4-FFF2-40B4-BE49-F238E27FC236}">
                <a16:creationId xmlns:a16="http://schemas.microsoft.com/office/drawing/2014/main" id="{26894EBD-F989-AE4B-909A-00DF8DB62A21}"/>
              </a:ext>
            </a:extLst>
          </p:cNvPr>
          <p:cNvSpPr>
            <a:spLocks noGrp="1" noChangeArrowheads="1"/>
          </p:cNvSpPr>
          <p:nvPr>
            <p:ph type="body" sz="half" idx="2"/>
          </p:nvPr>
        </p:nvSpPr>
        <p:spPr>
          <a:xfrm>
            <a:off x="4800600" y="2133600"/>
            <a:ext cx="4038600" cy="2514600"/>
          </a:xfrm>
          <a:solidFill>
            <a:srgbClr val="FFFF99"/>
          </a:solidFill>
          <a:ln w="38100">
            <a:solidFill>
              <a:schemeClr val="folHlink"/>
            </a:solidFill>
            <a:miter lim="800000"/>
            <a:headEnd/>
            <a:tailEnd/>
          </a:ln>
        </p:spPr>
        <p:txBody>
          <a:bodyPr/>
          <a:lstStyle/>
          <a:p>
            <a:pPr eaLnBrk="1" hangingPunct="1">
              <a:buFont typeface="Wingdings" pitchFamily="2" charset="2"/>
              <a:buNone/>
              <a:defRPr/>
            </a:pPr>
            <a:r>
              <a:rPr lang="en-US" altLang="en-US" sz="2400" dirty="0">
                <a:solidFill>
                  <a:srgbClr val="000099"/>
                </a:solidFill>
                <a:latin typeface="Narkisim" panose="020E0502050101010101" pitchFamily="34" charset="-79"/>
              </a:rPr>
              <a:t>GRIECHISCH (</a:t>
            </a:r>
            <a:r>
              <a:rPr lang="en-US" altLang="en-US" sz="2400" dirty="0" err="1">
                <a:solidFill>
                  <a:srgbClr val="000099"/>
                </a:solidFill>
                <a:latin typeface="Narkisim" panose="020E0502050101010101" pitchFamily="34" charset="-79"/>
              </a:rPr>
              <a:t>Apokr</a:t>
            </a:r>
            <a:r>
              <a:rPr lang="en-US" altLang="en-US" sz="2400" dirty="0">
                <a:solidFill>
                  <a:srgbClr val="000099"/>
                </a:solidFill>
                <a:latin typeface="Narkisim" panose="020E0502050101010101" pitchFamily="34" charset="-79"/>
              </a:rPr>
              <a:t>. </a:t>
            </a:r>
            <a:r>
              <a:rPr lang="en-US" altLang="en-US" sz="2400" dirty="0" err="1">
                <a:solidFill>
                  <a:srgbClr val="000099"/>
                </a:solidFill>
                <a:latin typeface="Narkisim" panose="020E0502050101010101" pitchFamily="34" charset="-79"/>
              </a:rPr>
              <a:t>Zusätze</a:t>
            </a:r>
            <a:r>
              <a:rPr lang="en-US" altLang="en-US" sz="2400" dirty="0">
                <a:solidFill>
                  <a:srgbClr val="000099"/>
                </a:solidFill>
                <a:latin typeface="Narkisim" panose="020E0502050101010101" pitchFamily="34" charset="-79"/>
              </a:rPr>
              <a:t>)</a:t>
            </a:r>
          </a:p>
          <a:p>
            <a:pPr eaLnBrk="1" hangingPunct="1">
              <a:buFont typeface="Wingdings" pitchFamily="2" charset="2"/>
              <a:buNone/>
              <a:defRPr/>
            </a:pPr>
            <a:r>
              <a:rPr lang="en-US" altLang="en-US" sz="2000" i="1" dirty="0">
                <a:latin typeface="Arial" panose="020B0604020202020204" pitchFamily="34" charset="0"/>
              </a:rPr>
              <a:t>	</a:t>
            </a:r>
            <a:r>
              <a:rPr lang="en-US" altLang="en-US" sz="2000" i="1" dirty="0" err="1">
                <a:solidFill>
                  <a:schemeClr val="bg1"/>
                </a:solidFill>
                <a:latin typeface="Arial" panose="020B0604020202020204" pitchFamily="34" charset="0"/>
              </a:rPr>
              <a:t>Gebet</a:t>
            </a:r>
            <a:r>
              <a:rPr lang="en-US" altLang="en-US" sz="2000" i="1" dirty="0">
                <a:solidFill>
                  <a:schemeClr val="bg1"/>
                </a:solidFill>
                <a:latin typeface="Arial" panose="020B0604020202020204" pitchFamily="34" charset="0"/>
              </a:rPr>
              <a:t> des </a:t>
            </a:r>
            <a:r>
              <a:rPr lang="en-US" altLang="en-US" sz="2000" i="1" dirty="0" err="1">
                <a:solidFill>
                  <a:schemeClr val="bg1"/>
                </a:solidFill>
                <a:latin typeface="Arial" panose="020B0604020202020204" pitchFamily="34" charset="0"/>
              </a:rPr>
              <a:t>Asarja</a:t>
            </a:r>
            <a:endParaRPr lang="en-US" altLang="en-US" sz="2000" i="1" dirty="0">
              <a:solidFill>
                <a:schemeClr val="bg1"/>
              </a:solidFill>
              <a:latin typeface="Arial" panose="020B0604020202020204" pitchFamily="34" charset="0"/>
            </a:endParaRPr>
          </a:p>
          <a:p>
            <a:pPr eaLnBrk="1" hangingPunct="1">
              <a:buFont typeface="Wingdings" pitchFamily="2" charset="2"/>
              <a:buNone/>
              <a:defRPr/>
            </a:pPr>
            <a:r>
              <a:rPr lang="en-US" altLang="en-US" sz="2000" i="1" dirty="0">
                <a:solidFill>
                  <a:schemeClr val="bg1"/>
                </a:solidFill>
                <a:latin typeface="Arial" panose="020B0604020202020204" pitchFamily="34" charset="0"/>
              </a:rPr>
              <a:t>	Lied der 3 </a:t>
            </a:r>
            <a:r>
              <a:rPr lang="en-US" altLang="en-US" sz="2000" i="1" dirty="0" err="1">
                <a:solidFill>
                  <a:schemeClr val="bg1"/>
                </a:solidFill>
                <a:latin typeface="Arial" panose="020B0604020202020204" pitchFamily="34" charset="0"/>
              </a:rPr>
              <a:t>jungen</a:t>
            </a:r>
            <a:r>
              <a:rPr lang="en-US" altLang="en-US" sz="2000" i="1" dirty="0">
                <a:solidFill>
                  <a:schemeClr val="bg1"/>
                </a:solidFill>
                <a:latin typeface="Arial" panose="020B0604020202020204" pitchFamily="34" charset="0"/>
              </a:rPr>
              <a:t> </a:t>
            </a:r>
            <a:r>
              <a:rPr lang="en-US" altLang="en-US" sz="2000" i="1" dirty="0" err="1">
                <a:solidFill>
                  <a:schemeClr val="bg1"/>
                </a:solidFill>
                <a:latin typeface="Arial" panose="020B0604020202020204" pitchFamily="34" charset="0"/>
              </a:rPr>
              <a:t>Männer</a:t>
            </a:r>
            <a:endParaRPr lang="en-US" altLang="en-US" sz="2000" i="1" dirty="0">
              <a:solidFill>
                <a:schemeClr val="bg1"/>
              </a:solidFill>
              <a:latin typeface="Arial" panose="020B0604020202020204" pitchFamily="34" charset="0"/>
            </a:endParaRPr>
          </a:p>
          <a:p>
            <a:pPr eaLnBrk="1" hangingPunct="1">
              <a:buFont typeface="Wingdings" pitchFamily="2" charset="2"/>
              <a:buNone/>
              <a:defRPr/>
            </a:pPr>
            <a:r>
              <a:rPr lang="en-US" altLang="en-US" sz="2000" i="1" dirty="0">
                <a:solidFill>
                  <a:schemeClr val="bg1"/>
                </a:solidFill>
                <a:latin typeface="Arial" panose="020B0604020202020204" pitchFamily="34" charset="0"/>
              </a:rPr>
              <a:t>	Susanna</a:t>
            </a:r>
          </a:p>
          <a:p>
            <a:pPr eaLnBrk="1" hangingPunct="1">
              <a:buFont typeface="Wingdings" pitchFamily="2" charset="2"/>
              <a:buNone/>
              <a:defRPr/>
            </a:pPr>
            <a:r>
              <a:rPr lang="en-US" altLang="en-US" sz="2000" i="1" dirty="0">
                <a:solidFill>
                  <a:schemeClr val="bg1"/>
                </a:solidFill>
                <a:latin typeface="Arial" panose="020B0604020202020204" pitchFamily="34" charset="0"/>
              </a:rPr>
              <a:t>	Bel und der </a:t>
            </a:r>
            <a:r>
              <a:rPr lang="en-US" altLang="en-US" sz="2000" i="1" dirty="0" err="1">
                <a:solidFill>
                  <a:schemeClr val="bg1"/>
                </a:solidFill>
                <a:latin typeface="Arial" panose="020B0604020202020204" pitchFamily="34" charset="0"/>
              </a:rPr>
              <a:t>Dracheb</a:t>
            </a:r>
            <a:endParaRPr lang="en-US" altLang="en-US" sz="2000" i="1" dirty="0">
              <a:solidFill>
                <a:schemeClr val="bg1"/>
              </a:solidFill>
              <a:latin typeface="Arial" panose="020B0604020202020204" pitchFamily="34" charset="0"/>
            </a:endParaRPr>
          </a:p>
          <a:p>
            <a:pPr eaLnBrk="1" hangingPunct="1">
              <a:buFont typeface="Wingdings" pitchFamily="2" charset="2"/>
              <a:buNone/>
              <a:defRPr/>
            </a:pPr>
            <a:r>
              <a:rPr lang="en-US" altLang="en-US" sz="2000" i="1" dirty="0">
                <a:solidFill>
                  <a:schemeClr val="bg1"/>
                </a:solidFill>
                <a:latin typeface="Arial" panose="020B0604020202020204" pitchFamily="34" charset="0"/>
              </a:rPr>
              <a:t>(Daniel 3,24-90; 13,1—14,42)</a:t>
            </a:r>
          </a:p>
        </p:txBody>
      </p:sp>
      <p:sp>
        <p:nvSpPr>
          <p:cNvPr id="6" name="Slide Number Placeholder 5">
            <a:extLst>
              <a:ext uri="{FF2B5EF4-FFF2-40B4-BE49-F238E27FC236}">
                <a16:creationId xmlns:a16="http://schemas.microsoft.com/office/drawing/2014/main" id="{B93AED7E-05BD-6942-A2A6-DE5B15103B94}"/>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27</a:t>
            </a:fld>
            <a:endParaRPr lang="en-US" altLang="en-US" sz="1400" b="1" dirty="0">
              <a:latin typeface="Tahoma" panose="020B060403050404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500"/>
                                        <p:tgtEl>
                                          <p:spTgt spid="54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278">
                                            <p:txEl>
                                              <p:pRg st="0" end="0"/>
                                            </p:txEl>
                                          </p:spTgt>
                                        </p:tgtEl>
                                        <p:attrNameLst>
                                          <p:attrName>style.visibility</p:attrName>
                                        </p:attrNameLst>
                                      </p:cBhvr>
                                      <p:to>
                                        <p:strVal val="visible"/>
                                      </p:to>
                                    </p:set>
                                    <p:animEffect transition="in" filter="fade">
                                      <p:cBhvr>
                                        <p:cTn id="12" dur="500"/>
                                        <p:tgtEl>
                                          <p:spTgt spid="5427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278">
                                            <p:txEl>
                                              <p:pRg st="1" end="1"/>
                                            </p:txEl>
                                          </p:spTgt>
                                        </p:tgtEl>
                                        <p:attrNameLst>
                                          <p:attrName>style.visibility</p:attrName>
                                        </p:attrNameLst>
                                      </p:cBhvr>
                                      <p:to>
                                        <p:strVal val="visible"/>
                                      </p:to>
                                    </p:set>
                                    <p:animEffect transition="in" filter="fade">
                                      <p:cBhvr>
                                        <p:cTn id="17" dur="500"/>
                                        <p:tgtEl>
                                          <p:spTgt spid="5427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278">
                                            <p:txEl>
                                              <p:pRg st="2" end="2"/>
                                            </p:txEl>
                                          </p:spTgt>
                                        </p:tgtEl>
                                        <p:attrNameLst>
                                          <p:attrName>style.visibility</p:attrName>
                                        </p:attrNameLst>
                                      </p:cBhvr>
                                      <p:to>
                                        <p:strVal val="visible"/>
                                      </p:to>
                                    </p:set>
                                    <p:animEffect transition="in" filter="fade">
                                      <p:cBhvr>
                                        <p:cTn id="22" dur="500"/>
                                        <p:tgtEl>
                                          <p:spTgt spid="54278">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4278">
                                            <p:txEl>
                                              <p:pRg st="3" end="3"/>
                                            </p:txEl>
                                          </p:spTgt>
                                        </p:tgtEl>
                                        <p:attrNameLst>
                                          <p:attrName>style.visibility</p:attrName>
                                        </p:attrNameLst>
                                      </p:cBhvr>
                                      <p:to>
                                        <p:strVal val="visible"/>
                                      </p:to>
                                    </p:set>
                                    <p:animEffect transition="in" filter="fade">
                                      <p:cBhvr>
                                        <p:cTn id="25" dur="500"/>
                                        <p:tgtEl>
                                          <p:spTgt spid="54278">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278">
                                            <p:txEl>
                                              <p:pRg st="4" end="4"/>
                                            </p:txEl>
                                          </p:spTgt>
                                        </p:tgtEl>
                                        <p:attrNameLst>
                                          <p:attrName>style.visibility</p:attrName>
                                        </p:attrNameLst>
                                      </p:cBhvr>
                                      <p:to>
                                        <p:strVal val="visible"/>
                                      </p:to>
                                    </p:set>
                                    <p:animEffect transition="in" filter="fade">
                                      <p:cBhvr>
                                        <p:cTn id="28" dur="500"/>
                                        <p:tgtEl>
                                          <p:spTgt spid="54278">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278">
                                            <p:txEl>
                                              <p:pRg st="5" end="5"/>
                                            </p:txEl>
                                          </p:spTgt>
                                        </p:tgtEl>
                                        <p:attrNameLst>
                                          <p:attrName>style.visibility</p:attrName>
                                        </p:attrNameLst>
                                      </p:cBhvr>
                                      <p:to>
                                        <p:strVal val="visible"/>
                                      </p:to>
                                    </p:set>
                                    <p:animEffect transition="in" filter="fade">
                                      <p:cBhvr>
                                        <p:cTn id="31" dur="500"/>
                                        <p:tgtEl>
                                          <p:spTgt spid="54278">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4279">
                                            <p:txEl>
                                              <p:pRg st="0" end="0"/>
                                            </p:txEl>
                                          </p:spTgt>
                                        </p:tgtEl>
                                        <p:attrNameLst>
                                          <p:attrName>style.visibility</p:attrName>
                                        </p:attrNameLst>
                                      </p:cBhvr>
                                      <p:to>
                                        <p:strVal val="visible"/>
                                      </p:to>
                                    </p:set>
                                    <p:animEffect transition="in" filter="fade">
                                      <p:cBhvr>
                                        <p:cTn id="36" dur="500"/>
                                        <p:tgtEl>
                                          <p:spTgt spid="54279">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4279">
                                            <p:txEl>
                                              <p:pRg st="5" end="5"/>
                                            </p:txEl>
                                          </p:spTgt>
                                        </p:tgtEl>
                                        <p:attrNameLst>
                                          <p:attrName>style.visibility</p:attrName>
                                        </p:attrNameLst>
                                      </p:cBhvr>
                                      <p:to>
                                        <p:strVal val="visible"/>
                                      </p:to>
                                    </p:set>
                                    <p:animEffect transition="in" filter="fade">
                                      <p:cBhvr>
                                        <p:cTn id="39" dur="500"/>
                                        <p:tgtEl>
                                          <p:spTgt spid="54279">
                                            <p:txEl>
                                              <p:pRg st="5" end="5"/>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54279">
                                            <p:txEl>
                                              <p:pRg st="1" end="1"/>
                                            </p:txEl>
                                          </p:spTgt>
                                        </p:tgtEl>
                                        <p:attrNameLst>
                                          <p:attrName>style.visibility</p:attrName>
                                        </p:attrNameLst>
                                      </p:cBhvr>
                                      <p:to>
                                        <p:strVal val="visible"/>
                                      </p:to>
                                    </p:set>
                                    <p:anim calcmode="lin" valueType="num">
                                      <p:cBhvr additive="base">
                                        <p:cTn id="44" dur="500" fill="hold"/>
                                        <p:tgtEl>
                                          <p:spTgt spid="54279">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542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54279">
                                            <p:txEl>
                                              <p:pRg st="2" end="2"/>
                                            </p:txEl>
                                          </p:spTgt>
                                        </p:tgtEl>
                                        <p:attrNameLst>
                                          <p:attrName>style.visibility</p:attrName>
                                        </p:attrNameLst>
                                      </p:cBhvr>
                                      <p:to>
                                        <p:strVal val="visible"/>
                                      </p:to>
                                    </p:set>
                                    <p:anim calcmode="lin" valueType="num">
                                      <p:cBhvr additive="base">
                                        <p:cTn id="50" dur="500" fill="hold"/>
                                        <p:tgtEl>
                                          <p:spTgt spid="54279">
                                            <p:txEl>
                                              <p:pRg st="2" end="2"/>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542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54279">
                                            <p:txEl>
                                              <p:pRg st="3" end="3"/>
                                            </p:txEl>
                                          </p:spTgt>
                                        </p:tgtEl>
                                        <p:attrNameLst>
                                          <p:attrName>style.visibility</p:attrName>
                                        </p:attrNameLst>
                                      </p:cBhvr>
                                      <p:to>
                                        <p:strVal val="visible"/>
                                      </p:to>
                                    </p:set>
                                    <p:anim calcmode="lin" valueType="num">
                                      <p:cBhvr additive="base">
                                        <p:cTn id="56" dur="500" fill="hold"/>
                                        <p:tgtEl>
                                          <p:spTgt spid="54279">
                                            <p:txEl>
                                              <p:pRg st="3" end="3"/>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542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nodeType="clickEffect">
                                  <p:stCondLst>
                                    <p:cond delay="0"/>
                                  </p:stCondLst>
                                  <p:childTnLst>
                                    <p:set>
                                      <p:cBhvr>
                                        <p:cTn id="61" dur="1" fill="hold">
                                          <p:stCondLst>
                                            <p:cond delay="0"/>
                                          </p:stCondLst>
                                        </p:cTn>
                                        <p:tgtEl>
                                          <p:spTgt spid="54279">
                                            <p:txEl>
                                              <p:pRg st="4" end="4"/>
                                            </p:txEl>
                                          </p:spTgt>
                                        </p:tgtEl>
                                        <p:attrNameLst>
                                          <p:attrName>style.visibility</p:attrName>
                                        </p:attrNameLst>
                                      </p:cBhvr>
                                      <p:to>
                                        <p:strVal val="visible"/>
                                      </p:to>
                                    </p:set>
                                    <p:anim calcmode="lin" valueType="num">
                                      <p:cBhvr additive="base">
                                        <p:cTn id="62" dur="500" fill="hold"/>
                                        <p:tgtEl>
                                          <p:spTgt spid="54279">
                                            <p:txEl>
                                              <p:pRg st="4" end="4"/>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542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P spid="54278" grpId="0" uiExpand="1" build="p"/>
      <p:bldP spid="54279"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8772" name="Rectangle 4">
            <a:extLst>
              <a:ext uri="{FF2B5EF4-FFF2-40B4-BE49-F238E27FC236}">
                <a16:creationId xmlns:a16="http://schemas.microsoft.com/office/drawing/2014/main" id="{1DCD6A9C-01AC-BD40-99B1-4813736CA83C}"/>
              </a:ext>
            </a:extLst>
          </p:cNvPr>
          <p:cNvSpPr>
            <a:spLocks noChangeArrowheads="1"/>
          </p:cNvSpPr>
          <p:nvPr/>
        </p:nvSpPr>
        <p:spPr bwMode="auto">
          <a:xfrm>
            <a:off x="304800" y="609600"/>
            <a:ext cx="8610600"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4000" dirty="0" err="1">
                <a:solidFill>
                  <a:schemeClr val="folHlink"/>
                </a:solidFill>
                <a:latin typeface="Narkisim" panose="020E0502050101010101" pitchFamily="34" charset="-79"/>
              </a:rPr>
              <a:t>Warum</a:t>
            </a:r>
            <a:r>
              <a:rPr lang="en-US" altLang="en-US" sz="4000" dirty="0">
                <a:solidFill>
                  <a:schemeClr val="folHlink"/>
                </a:solidFill>
                <a:latin typeface="Narkisim" panose="020E0502050101010101" pitchFamily="34" charset="-79"/>
              </a:rPr>
              <a:t> </a:t>
            </a:r>
            <a:r>
              <a:rPr lang="en-US" altLang="en-US" sz="4000" dirty="0" err="1">
                <a:solidFill>
                  <a:schemeClr val="folHlink"/>
                </a:solidFill>
                <a:latin typeface="Narkisim" panose="020E0502050101010101" pitchFamily="34" charset="-79"/>
              </a:rPr>
              <a:t>wurde</a:t>
            </a:r>
            <a:r>
              <a:rPr lang="en-US" altLang="en-US" sz="4000" dirty="0">
                <a:solidFill>
                  <a:schemeClr val="folHlink"/>
                </a:solidFill>
                <a:latin typeface="Narkisim" panose="020E0502050101010101" pitchFamily="34" charset="-79"/>
              </a:rPr>
              <a:t> das </a:t>
            </a:r>
            <a:r>
              <a:rPr lang="en-US" altLang="en-US" sz="4000" dirty="0" err="1">
                <a:solidFill>
                  <a:schemeClr val="folHlink"/>
                </a:solidFill>
                <a:latin typeface="Narkisim" panose="020E0502050101010101" pitchFamily="34" charset="-79"/>
              </a:rPr>
              <a:t>kanonische</a:t>
            </a:r>
            <a:r>
              <a:rPr lang="en-US" altLang="en-US" sz="4000" dirty="0">
                <a:solidFill>
                  <a:schemeClr val="folHlink"/>
                </a:solidFill>
                <a:latin typeface="Narkisim" panose="020E0502050101010101" pitchFamily="34" charset="-79"/>
              </a:rPr>
              <a:t> Buch in </a:t>
            </a:r>
            <a:r>
              <a:rPr lang="en-US" altLang="en-US" sz="4000" dirty="0" err="1">
                <a:solidFill>
                  <a:schemeClr val="folHlink"/>
                </a:solidFill>
                <a:latin typeface="Narkisim" panose="020E0502050101010101" pitchFamily="34" charset="-79"/>
              </a:rPr>
              <a:t>drei</a:t>
            </a:r>
            <a:r>
              <a:rPr lang="en-US" altLang="en-US" sz="4000" dirty="0">
                <a:solidFill>
                  <a:schemeClr val="folHlink"/>
                </a:solidFill>
                <a:latin typeface="Narkisim" panose="020E0502050101010101" pitchFamily="34" charset="-79"/>
              </a:rPr>
              <a:t> </a:t>
            </a:r>
            <a:r>
              <a:rPr lang="en-US" altLang="en-US" sz="4000" dirty="0" err="1">
                <a:solidFill>
                  <a:schemeClr val="folHlink"/>
                </a:solidFill>
                <a:latin typeface="Narkisim" panose="020E0502050101010101" pitchFamily="34" charset="-79"/>
              </a:rPr>
              <a:t>Sprachen</a:t>
            </a:r>
            <a:r>
              <a:rPr lang="en-US" altLang="en-US" sz="4000" dirty="0">
                <a:solidFill>
                  <a:schemeClr val="folHlink"/>
                </a:solidFill>
                <a:latin typeface="Narkisim" panose="020E0502050101010101" pitchFamily="34" charset="-79"/>
              </a:rPr>
              <a:t> </a:t>
            </a:r>
            <a:r>
              <a:rPr lang="en-US" altLang="en-US" sz="4000" dirty="0" err="1">
                <a:solidFill>
                  <a:schemeClr val="folHlink"/>
                </a:solidFill>
                <a:latin typeface="Narkisim" panose="020E0502050101010101" pitchFamily="34" charset="-79"/>
              </a:rPr>
              <a:t>übermittelt</a:t>
            </a:r>
            <a:r>
              <a:rPr lang="en-US" altLang="en-US" sz="4000" dirty="0">
                <a:solidFill>
                  <a:schemeClr val="folHlink"/>
                </a:solidFill>
                <a:latin typeface="Narkisim" panose="020E0502050101010101" pitchFamily="34" charset="-79"/>
              </a:rPr>
              <a:t>?</a:t>
            </a:r>
            <a:br>
              <a:rPr lang="en-US" altLang="en-US" sz="4000" dirty="0">
                <a:solidFill>
                  <a:schemeClr val="folHlink"/>
                </a:solidFill>
                <a:latin typeface="Narkisim" panose="020E0502050101010101" pitchFamily="34" charset="-79"/>
              </a:rPr>
            </a:br>
            <a:r>
              <a:rPr lang="en-US" altLang="en-US" sz="4000" dirty="0" err="1">
                <a:solidFill>
                  <a:schemeClr val="folHlink"/>
                </a:solidFill>
                <a:latin typeface="Narkisim" panose="020E0502050101010101" pitchFamily="34" charset="-79"/>
              </a:rPr>
              <a:t>Drei</a:t>
            </a:r>
            <a:r>
              <a:rPr lang="en-US" altLang="en-US" sz="4000" dirty="0">
                <a:solidFill>
                  <a:schemeClr val="folHlink"/>
                </a:solidFill>
                <a:latin typeface="Narkisim" panose="020E0502050101010101" pitchFamily="34" charset="-79"/>
              </a:rPr>
              <a:t> </a:t>
            </a:r>
            <a:r>
              <a:rPr lang="en-US" altLang="en-US" sz="4000" dirty="0" err="1">
                <a:solidFill>
                  <a:schemeClr val="folHlink"/>
                </a:solidFill>
                <a:latin typeface="Narkisim" panose="020E0502050101010101" pitchFamily="34" charset="-79"/>
              </a:rPr>
              <a:t>mögliche</a:t>
            </a:r>
            <a:r>
              <a:rPr lang="en-US" altLang="en-US" sz="4000" dirty="0">
                <a:solidFill>
                  <a:schemeClr val="folHlink"/>
                </a:solidFill>
                <a:latin typeface="Narkisim" panose="020E0502050101010101" pitchFamily="34" charset="-79"/>
              </a:rPr>
              <a:t>  </a:t>
            </a:r>
            <a:r>
              <a:rPr lang="en-US" altLang="en-US" sz="4000" dirty="0" err="1">
                <a:solidFill>
                  <a:schemeClr val="folHlink"/>
                </a:solidFill>
                <a:latin typeface="Narkisim" panose="020E0502050101010101" pitchFamily="34" charset="-79"/>
              </a:rPr>
              <a:t>Antworten</a:t>
            </a:r>
            <a:r>
              <a:rPr lang="en-US" altLang="en-US" sz="4000" dirty="0">
                <a:solidFill>
                  <a:schemeClr val="folHlink"/>
                </a:solidFill>
                <a:latin typeface="Narkisim" panose="020E0502050101010101" pitchFamily="34" charset="-79"/>
              </a:rPr>
              <a:t>:</a:t>
            </a:r>
          </a:p>
          <a:p>
            <a:pPr eaLnBrk="1" hangingPunct="1">
              <a:spcBef>
                <a:spcPct val="0"/>
              </a:spcBef>
              <a:buClrTx/>
              <a:buSzTx/>
              <a:buFontTx/>
              <a:buNone/>
            </a:pPr>
            <a:endParaRPr lang="en-US" altLang="en-US" sz="1600" dirty="0">
              <a:solidFill>
                <a:schemeClr val="folHlink"/>
              </a:solidFill>
              <a:latin typeface="Narkisim" panose="020E0502050101010101" pitchFamily="34" charset="-79"/>
            </a:endParaRPr>
          </a:p>
          <a:p>
            <a:pPr eaLnBrk="1" hangingPunct="1">
              <a:spcBef>
                <a:spcPct val="0"/>
              </a:spcBef>
              <a:buClrTx/>
              <a:buSzTx/>
              <a:buFontTx/>
              <a:buNone/>
            </a:pPr>
            <a:r>
              <a:rPr lang="en-US" altLang="en-US" sz="2400" dirty="0">
                <a:solidFill>
                  <a:srgbClr val="FFFF66"/>
                </a:solidFill>
                <a:latin typeface="Comic Sans MS" panose="030F0902030302020204" pitchFamily="66" charset="0"/>
              </a:rPr>
              <a:t>ÜBERSETZUNG:</a:t>
            </a:r>
            <a:r>
              <a:rPr lang="en-US" altLang="en-US" sz="2400" dirty="0">
                <a:latin typeface="Comic Sans MS" panose="030F0902030302020204" pitchFamily="66" charset="0"/>
              </a:rPr>
              <a:t> </a:t>
            </a:r>
            <a:r>
              <a:rPr lang="en-US" altLang="en-US" sz="2400" i="1" dirty="0">
                <a:latin typeface="Comic Sans MS" panose="030F0902030302020204" pitchFamily="66" charset="0"/>
              </a:rPr>
              <a:t>Das Buch </a:t>
            </a:r>
            <a:r>
              <a:rPr lang="en-US" altLang="en-US" sz="2400" i="1" dirty="0" err="1">
                <a:latin typeface="Comic Sans MS" panose="030F0902030302020204" pitchFamily="66" charset="0"/>
              </a:rPr>
              <a:t>wurde</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ev</a:t>
            </a:r>
            <a:r>
              <a:rPr lang="en-US" altLang="en-US" sz="2400" i="1" dirty="0">
                <a:latin typeface="Comic Sans MS" panose="030F0902030302020204" pitchFamily="66" charset="0"/>
              </a:rPr>
              <a:t>. in </a:t>
            </a:r>
            <a:r>
              <a:rPr lang="en-US" altLang="en-US" sz="2400" i="1" dirty="0" err="1">
                <a:latin typeface="Comic Sans MS" panose="030F0902030302020204" pitchFamily="66" charset="0"/>
              </a:rPr>
              <a:t>einer</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Sprache</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ge-schrieben</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Teile</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gingen</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ev</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verloren</a:t>
            </a:r>
            <a:r>
              <a:rPr lang="en-US" altLang="en-US" sz="2400" i="1" dirty="0">
                <a:latin typeface="Comic Sans MS" panose="030F0902030302020204" pitchFamily="66" charset="0"/>
              </a:rPr>
              <a:t> und die </a:t>
            </a:r>
            <a:r>
              <a:rPr lang="en-US" altLang="en-US" sz="2400" i="1" dirty="0" err="1">
                <a:latin typeface="Comic Sans MS" panose="030F0902030302020204" pitchFamily="66" charset="0"/>
              </a:rPr>
              <a:t>verlorenen</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Teile</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wurden</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mit</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einer</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anderen</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Sprache</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ersetzt</a:t>
            </a:r>
            <a:r>
              <a:rPr lang="en-US" altLang="en-US" sz="2400" i="1" dirty="0">
                <a:latin typeface="Comic Sans MS" panose="030F0902030302020204" pitchFamily="66" charset="0"/>
              </a:rPr>
              <a:t>.</a:t>
            </a:r>
          </a:p>
          <a:p>
            <a:pPr eaLnBrk="1" hangingPunct="1">
              <a:spcBef>
                <a:spcPct val="0"/>
              </a:spcBef>
              <a:buClrTx/>
              <a:buSzTx/>
              <a:buFontTx/>
              <a:buNone/>
            </a:pPr>
            <a:endParaRPr lang="en-US" altLang="en-US" sz="2400" i="1" dirty="0">
              <a:latin typeface="Comic Sans MS" panose="030F0902030302020204" pitchFamily="66" charset="0"/>
            </a:endParaRPr>
          </a:p>
          <a:p>
            <a:pPr eaLnBrk="1" hangingPunct="1">
              <a:spcBef>
                <a:spcPct val="0"/>
              </a:spcBef>
              <a:buClrTx/>
              <a:buSzTx/>
              <a:buFontTx/>
              <a:buNone/>
            </a:pPr>
            <a:r>
              <a:rPr lang="en-US" altLang="en-US" sz="2400" dirty="0">
                <a:solidFill>
                  <a:srgbClr val="FFFF66"/>
                </a:solidFill>
                <a:latin typeface="Comic Sans MS" panose="030F0902030302020204" pitchFamily="66" charset="0"/>
              </a:rPr>
              <a:t>REDAKTION:</a:t>
            </a:r>
            <a:r>
              <a:rPr lang="en-US" altLang="en-US" sz="2400" dirty="0">
                <a:latin typeface="Comic Sans MS" panose="030F0902030302020204" pitchFamily="66" charset="0"/>
              </a:rPr>
              <a:t> </a:t>
            </a:r>
            <a:r>
              <a:rPr lang="en-US" altLang="en-US" sz="2400" i="1" dirty="0" err="1">
                <a:latin typeface="Comic Sans MS" panose="030F0902030302020204" pitchFamily="66" charset="0"/>
              </a:rPr>
              <a:t>Teile</a:t>
            </a:r>
            <a:r>
              <a:rPr lang="en-US" altLang="en-US" sz="2400" i="1" dirty="0">
                <a:latin typeface="Comic Sans MS" panose="030F0902030302020204" pitchFamily="66" charset="0"/>
              </a:rPr>
              <a:t> des </a:t>
            </a:r>
            <a:r>
              <a:rPr lang="en-US" altLang="en-US" sz="2400" i="1" dirty="0" err="1">
                <a:latin typeface="Comic Sans MS" panose="030F0902030302020204" pitchFamily="66" charset="0"/>
              </a:rPr>
              <a:t>Buches</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wurden</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ev</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aus</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vorher</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bestehenden</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Quellen</a:t>
            </a:r>
            <a:r>
              <a:rPr lang="en-US" altLang="en-US" sz="2400" i="1" dirty="0">
                <a:latin typeface="Comic Sans MS" panose="030F0902030302020204" pitchFamily="66" charset="0"/>
              </a:rPr>
              <a:t> in </a:t>
            </a:r>
            <a:r>
              <a:rPr lang="en-US" altLang="en-US" sz="2400" i="1" dirty="0" err="1">
                <a:latin typeface="Comic Sans MS" panose="030F0902030302020204" pitchFamily="66" charset="0"/>
              </a:rPr>
              <a:t>anderer</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Sprache</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übernommen</a:t>
            </a:r>
            <a:r>
              <a:rPr lang="en-US" altLang="en-US" sz="2400" i="1" dirty="0">
                <a:latin typeface="Comic Sans MS" panose="030F0902030302020204" pitchFamily="66" charset="0"/>
              </a:rPr>
              <a:t>.</a:t>
            </a:r>
          </a:p>
          <a:p>
            <a:pPr eaLnBrk="1" hangingPunct="1">
              <a:spcBef>
                <a:spcPct val="0"/>
              </a:spcBef>
              <a:buClrTx/>
              <a:buSzTx/>
              <a:buFontTx/>
              <a:buNone/>
            </a:pPr>
            <a:endParaRPr lang="en-US" altLang="en-US" sz="2400" dirty="0">
              <a:latin typeface="Comic Sans MS" panose="030F0902030302020204" pitchFamily="66" charset="0"/>
            </a:endParaRPr>
          </a:p>
          <a:p>
            <a:pPr eaLnBrk="1" hangingPunct="1">
              <a:spcBef>
                <a:spcPct val="0"/>
              </a:spcBef>
              <a:buClrTx/>
              <a:buSzTx/>
              <a:buFontTx/>
              <a:buNone/>
            </a:pPr>
            <a:r>
              <a:rPr lang="en-US" altLang="en-US" sz="2400" dirty="0">
                <a:solidFill>
                  <a:srgbClr val="FFFF66"/>
                </a:solidFill>
                <a:latin typeface="Comic Sans MS" panose="030F0902030302020204" pitchFamily="66" charset="0"/>
              </a:rPr>
              <a:t>THEOLOGIE:</a:t>
            </a:r>
            <a:r>
              <a:rPr lang="en-US" altLang="en-US" sz="2400" dirty="0">
                <a:latin typeface="Comic Sans MS" panose="030F0902030302020204" pitchFamily="66" charset="0"/>
              </a:rPr>
              <a:t> </a:t>
            </a:r>
            <a:r>
              <a:rPr lang="en-US" altLang="en-US" sz="2400" i="1" dirty="0">
                <a:latin typeface="Comic Sans MS" panose="030F0902030302020204" pitchFamily="66" charset="0"/>
              </a:rPr>
              <a:t>Der </a:t>
            </a:r>
            <a:r>
              <a:rPr lang="en-US" altLang="en-US" sz="2400" i="1" dirty="0" err="1">
                <a:latin typeface="Comic Sans MS" panose="030F0902030302020204" pitchFamily="66" charset="0"/>
              </a:rPr>
              <a:t>Verfasser</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nutzt</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Aramäisch</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für</a:t>
            </a:r>
            <a:r>
              <a:rPr lang="en-US" altLang="en-US" sz="2400" i="1" dirty="0">
                <a:latin typeface="Comic Sans MS" panose="030F0902030302020204" pitchFamily="66" charset="0"/>
              </a:rPr>
              <a:t> die in-</a:t>
            </a:r>
            <a:r>
              <a:rPr lang="en-US" altLang="en-US" sz="2400" i="1" dirty="0" err="1">
                <a:latin typeface="Comic Sans MS" panose="030F0902030302020204" pitchFamily="66" charset="0"/>
              </a:rPr>
              <a:t>ternationalen</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Teile</a:t>
            </a:r>
            <a:r>
              <a:rPr lang="en-US" altLang="en-US" sz="2400" i="1" dirty="0">
                <a:latin typeface="Comic Sans MS" panose="030F0902030302020204" pitchFamily="66" charset="0"/>
              </a:rPr>
              <a:t> und </a:t>
            </a:r>
            <a:r>
              <a:rPr lang="en-US" altLang="en-US" sz="2400" i="1" dirty="0" err="1">
                <a:latin typeface="Comic Sans MS" panose="030F0902030302020204" pitchFamily="66" charset="0"/>
              </a:rPr>
              <a:t>Hebräische</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für</a:t>
            </a:r>
            <a:r>
              <a:rPr lang="en-US" altLang="en-US" sz="2400" i="1" dirty="0">
                <a:latin typeface="Comic Sans MS" panose="030F0902030302020204" pitchFamily="66" charset="0"/>
              </a:rPr>
              <a:t> die </a:t>
            </a:r>
            <a:r>
              <a:rPr lang="en-US" altLang="en-US" sz="2400" i="1" dirty="0" err="1">
                <a:latin typeface="Comic Sans MS" panose="030F0902030302020204" pitchFamily="66" charset="0"/>
              </a:rPr>
              <a:t>Teile</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welche</a:t>
            </a:r>
            <a:r>
              <a:rPr lang="en-US" altLang="en-US" sz="2400" i="1" dirty="0">
                <a:latin typeface="Comic Sans MS" panose="030F0902030302020204" pitchFamily="66" charset="0"/>
              </a:rPr>
              <a:t> Israel und </a:t>
            </a:r>
            <a:r>
              <a:rPr lang="en-US" altLang="en-US" sz="2400" i="1" dirty="0" err="1">
                <a:latin typeface="Comic Sans MS" panose="030F0902030302020204" pitchFamily="66" charset="0"/>
              </a:rPr>
              <a:t>Gottes</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Königreich</a:t>
            </a:r>
            <a:r>
              <a:rPr lang="en-US" altLang="en-US" sz="2400" i="1" dirty="0">
                <a:latin typeface="Comic Sans MS" panose="030F0902030302020204" pitchFamily="66" charset="0"/>
              </a:rPr>
              <a:t> </a:t>
            </a:r>
            <a:r>
              <a:rPr lang="en-US" altLang="en-US" sz="2400" i="1" dirty="0" err="1">
                <a:latin typeface="Comic Sans MS" panose="030F0902030302020204" pitchFamily="66" charset="0"/>
              </a:rPr>
              <a:t>betreffen</a:t>
            </a:r>
            <a:r>
              <a:rPr lang="en-US" altLang="en-US" sz="2400" i="1" dirty="0">
                <a:latin typeface="Comic Sans MS" panose="030F0902030302020204" pitchFamily="66" charset="0"/>
              </a:rPr>
              <a:t>.</a:t>
            </a:r>
          </a:p>
        </p:txBody>
      </p:sp>
      <p:sp>
        <p:nvSpPr>
          <p:cNvPr id="4" name="Slide Number Placeholder 5">
            <a:extLst>
              <a:ext uri="{FF2B5EF4-FFF2-40B4-BE49-F238E27FC236}">
                <a16:creationId xmlns:a16="http://schemas.microsoft.com/office/drawing/2014/main" id="{60C6CC16-6B64-EC48-B477-A5FB11609A2F}"/>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28</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88772">
                                            <p:txEl>
                                              <p:pRg st="2" end="2"/>
                                            </p:txEl>
                                          </p:spTgt>
                                        </p:tgtEl>
                                        <p:attrNameLst>
                                          <p:attrName>style.visibility</p:attrName>
                                        </p:attrNameLst>
                                      </p:cBhvr>
                                      <p:to>
                                        <p:strVal val="visible"/>
                                      </p:to>
                                    </p:set>
                                    <p:anim calcmode="lin" valueType="num">
                                      <p:cBhvr>
                                        <p:cTn id="7" dur="500" fill="hold"/>
                                        <p:tgtEl>
                                          <p:spTgt spid="28877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8877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8877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8877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88772">
                                            <p:txEl>
                                              <p:pRg st="4" end="4"/>
                                            </p:txEl>
                                          </p:spTgt>
                                        </p:tgtEl>
                                        <p:attrNameLst>
                                          <p:attrName>style.visibility</p:attrName>
                                        </p:attrNameLst>
                                      </p:cBhvr>
                                      <p:to>
                                        <p:strVal val="visible"/>
                                      </p:to>
                                    </p:set>
                                    <p:anim calcmode="lin" valueType="num">
                                      <p:cBhvr>
                                        <p:cTn id="15" dur="500" fill="hold"/>
                                        <p:tgtEl>
                                          <p:spTgt spid="28877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8877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8877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8877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88772">
                                            <p:txEl>
                                              <p:pRg st="6" end="6"/>
                                            </p:txEl>
                                          </p:spTgt>
                                        </p:tgtEl>
                                        <p:attrNameLst>
                                          <p:attrName>style.visibility</p:attrName>
                                        </p:attrNameLst>
                                      </p:cBhvr>
                                      <p:to>
                                        <p:strVal val="visible"/>
                                      </p:to>
                                    </p:set>
                                    <p:anim calcmode="lin" valueType="num">
                                      <p:cBhvr>
                                        <p:cTn id="23" dur="500" fill="hold"/>
                                        <p:tgtEl>
                                          <p:spTgt spid="288772">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88772">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88772">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8877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F8C640F-07E0-2D4E-B08F-F28025F3D15E}"/>
              </a:ext>
            </a:extLst>
          </p:cNvPr>
          <p:cNvSpPr>
            <a:spLocks noGrp="1" noChangeArrowheads="1"/>
          </p:cNvSpPr>
          <p:nvPr>
            <p:ph type="title"/>
          </p:nvPr>
        </p:nvSpPr>
        <p:spPr>
          <a:xfrm>
            <a:off x="457200" y="0"/>
            <a:ext cx="8229600" cy="1143000"/>
          </a:xfrm>
        </p:spPr>
        <p:txBody>
          <a:bodyPr/>
          <a:lstStyle/>
          <a:p>
            <a:pPr eaLnBrk="1" hangingPunct="1">
              <a:defRPr/>
            </a:pPr>
            <a:r>
              <a:rPr lang="en-US" altLang="en-US" dirty="0">
                <a:latin typeface="Impact" panose="020B0806030902050204" pitchFamily="34" charset="0"/>
              </a:rPr>
              <a:t>DANIEL - TEXTVERSIONEN </a:t>
            </a:r>
            <a:r>
              <a:rPr lang="en-US" altLang="en-US" dirty="0">
                <a:latin typeface="Arial" panose="020B0604020202020204" pitchFamily="34" charset="0"/>
              </a:rPr>
              <a:t>(</a:t>
            </a:r>
            <a:r>
              <a:rPr lang="en-US" altLang="en-US" dirty="0">
                <a:latin typeface="Haettenschweiler" pitchFamily="34" charset="0"/>
              </a:rPr>
              <a:t>NRSV notes</a:t>
            </a:r>
            <a:r>
              <a:rPr lang="en-US" altLang="en-US" dirty="0">
                <a:latin typeface="Arial" panose="020B0604020202020204" pitchFamily="34" charset="0"/>
              </a:rPr>
              <a:t>)</a:t>
            </a:r>
          </a:p>
        </p:txBody>
      </p:sp>
      <p:sp>
        <p:nvSpPr>
          <p:cNvPr id="63491" name="Rectangle 3">
            <a:extLst>
              <a:ext uri="{FF2B5EF4-FFF2-40B4-BE49-F238E27FC236}">
                <a16:creationId xmlns:a16="http://schemas.microsoft.com/office/drawing/2014/main" id="{3867A6C1-ACCD-C044-A6A1-A7ECCFDC4355}"/>
              </a:ext>
            </a:extLst>
          </p:cNvPr>
          <p:cNvSpPr>
            <a:spLocks noGrp="1" noChangeArrowheads="1"/>
          </p:cNvSpPr>
          <p:nvPr>
            <p:ph type="body" idx="1"/>
          </p:nvPr>
        </p:nvSpPr>
        <p:spPr>
          <a:xfrm>
            <a:off x="304800" y="990600"/>
            <a:ext cx="8763000" cy="5867400"/>
          </a:xfrm>
        </p:spPr>
        <p:txBody>
          <a:bodyPr/>
          <a:lstStyle/>
          <a:p>
            <a:pPr eaLnBrk="1" hangingPunct="1">
              <a:lnSpc>
                <a:spcPct val="80000"/>
              </a:lnSpc>
              <a:buFont typeface="Wingdings" pitchFamily="2" charset="2"/>
              <a:buNone/>
              <a:defRPr/>
            </a:pPr>
            <a:r>
              <a:rPr lang="en-US" altLang="en-US" sz="2400" dirty="0">
                <a:latin typeface="Wingdings 2" panose="05020102010507070707" pitchFamily="18" charset="2"/>
              </a:rPr>
              <a:t>		</a:t>
            </a:r>
            <a:r>
              <a:rPr lang="en-US" altLang="en-US" sz="2400" dirty="0">
                <a:solidFill>
                  <a:srgbClr val="FFFF99"/>
                </a:solidFill>
                <a:latin typeface="Wingdings 2" panose="05020102010507070707" pitchFamily="18" charset="2"/>
              </a:rPr>
              <a:t>5</a:t>
            </a:r>
            <a:r>
              <a:rPr lang="en-US" altLang="en-US" sz="2400" dirty="0">
                <a:solidFill>
                  <a:srgbClr val="FFFF99"/>
                </a:solidFill>
                <a:latin typeface="Lucida Sans Unicode" panose="020B0602030504020204" pitchFamily="34" charset="0"/>
              </a:rPr>
              <a:t> HEBR./ARAMÄISCH</a:t>
            </a:r>
            <a:r>
              <a:rPr lang="en-US" altLang="en-US" sz="2400" dirty="0">
                <a:latin typeface="Lucida Sans Unicode" panose="020B0602030504020204" pitchFamily="34" charset="0"/>
              </a:rPr>
              <a:t>	</a:t>
            </a:r>
            <a:r>
              <a:rPr lang="en-US" altLang="en-US" sz="2400" dirty="0">
                <a:solidFill>
                  <a:schemeClr val="folHlink"/>
                </a:solidFill>
                <a:latin typeface="Wingdings 2" panose="05020102010507070707" pitchFamily="18" charset="2"/>
              </a:rPr>
              <a:t>5</a:t>
            </a:r>
            <a:r>
              <a:rPr lang="en-US" altLang="en-US" sz="2400" dirty="0">
                <a:solidFill>
                  <a:schemeClr val="folHlink"/>
                </a:solidFill>
                <a:latin typeface="Lucida Sans Unicode" panose="020B0602030504020204" pitchFamily="34" charset="0"/>
              </a:rPr>
              <a:t> ÜBERSETZUNGEN</a:t>
            </a:r>
            <a:r>
              <a:rPr lang="en-US" altLang="en-US" dirty="0">
                <a:solidFill>
                  <a:srgbClr val="000066"/>
                </a:solidFill>
                <a:latin typeface="Freestyle Script" panose="030804020302050B0404" pitchFamily="66" charset="0"/>
              </a:rPr>
              <a:t>         </a:t>
            </a:r>
          </a:p>
          <a:p>
            <a:pPr eaLnBrk="1" hangingPunct="1">
              <a:lnSpc>
                <a:spcPct val="80000"/>
              </a:lnSpc>
              <a:buFont typeface="Wingdings" pitchFamily="2" charset="2"/>
              <a:buNone/>
              <a:defRPr/>
            </a:pPr>
            <a:r>
              <a:rPr lang="en-US" altLang="en-US" dirty="0">
                <a:solidFill>
                  <a:srgbClr val="FF0000"/>
                </a:solidFill>
                <a:latin typeface="Freestyle Script" panose="030804020302050B0404" pitchFamily="66" charset="0"/>
              </a:rPr>
              <a:t>		</a:t>
            </a:r>
            <a:r>
              <a:rPr lang="en-US" altLang="en-US" dirty="0">
                <a:solidFill>
                  <a:srgbClr val="FFFF99"/>
                </a:solidFill>
                <a:latin typeface="Freestyle Script" panose="030804020302050B0404" pitchFamily="66" charset="0"/>
              </a:rPr>
              <a:t>Qumran </a:t>
            </a:r>
            <a:r>
              <a:rPr lang="en-US" altLang="en-US" dirty="0" err="1">
                <a:solidFill>
                  <a:srgbClr val="FFFF99"/>
                </a:solidFill>
                <a:latin typeface="Freestyle Script" panose="030804020302050B0404" pitchFamily="66" charset="0"/>
              </a:rPr>
              <a:t>Schriftrollen</a:t>
            </a:r>
            <a:r>
              <a:rPr lang="en-US" altLang="en-US" sz="2000" dirty="0">
                <a:solidFill>
                  <a:srgbClr val="FFFF99"/>
                </a:solidFill>
                <a:latin typeface="Arial" panose="020B0604020202020204" pitchFamily="34" charset="0"/>
              </a:rPr>
              <a:t> (Q </a:t>
            </a:r>
            <a:r>
              <a:rPr lang="en-US" altLang="en-US" sz="2000" dirty="0" err="1">
                <a:solidFill>
                  <a:srgbClr val="FFFF99"/>
                </a:solidFill>
                <a:latin typeface="Arial" panose="020B0604020202020204" pitchFamily="34" charset="0"/>
              </a:rPr>
              <a:t>Ms</a:t>
            </a:r>
            <a:r>
              <a:rPr lang="en-US" altLang="en-US" sz="2000" dirty="0">
                <a:solidFill>
                  <a:srgbClr val="FFFF99"/>
                </a:solidFill>
                <a:latin typeface="Arial" panose="020B0604020202020204" pitchFamily="34" charset="0"/>
              </a:rPr>
              <a:t>)</a:t>
            </a:r>
          </a:p>
          <a:p>
            <a:pPr eaLnBrk="1" hangingPunct="1">
              <a:lnSpc>
                <a:spcPct val="80000"/>
              </a:lnSpc>
              <a:buFont typeface="Wingdings" pitchFamily="2" charset="2"/>
              <a:buNone/>
              <a:defRPr/>
            </a:pPr>
            <a:r>
              <a:rPr lang="en-US" altLang="en-US" dirty="0">
                <a:latin typeface="Freestyle Script" panose="030804020302050B0404" pitchFamily="66" charset="0"/>
              </a:rPr>
              <a:t>			 </a:t>
            </a:r>
            <a:r>
              <a:rPr lang="en-US" altLang="en-US" dirty="0" err="1">
                <a:solidFill>
                  <a:srgbClr val="FFFF99"/>
                </a:solidFill>
                <a:latin typeface="Freestyle Script" panose="030804020302050B0404" pitchFamily="66" charset="0"/>
              </a:rPr>
              <a:t>Aramäisch</a:t>
            </a:r>
            <a:r>
              <a:rPr lang="en-US" altLang="en-US" dirty="0">
                <a:solidFill>
                  <a:srgbClr val="FFFF99"/>
                </a:solidFill>
                <a:latin typeface="Freestyle Script" panose="030804020302050B0404" pitchFamily="66" charset="0"/>
              </a:rPr>
              <a:t> </a:t>
            </a:r>
            <a:r>
              <a:rPr lang="en-US" altLang="en-US" sz="2000" dirty="0">
                <a:solidFill>
                  <a:srgbClr val="FFFF99"/>
                </a:solidFill>
                <a:latin typeface="Arial" panose="020B0604020202020204" pitchFamily="34" charset="0"/>
              </a:rPr>
              <a:t>(Aram)</a:t>
            </a:r>
            <a:r>
              <a:rPr lang="en-US" altLang="en-US" dirty="0">
                <a:latin typeface="Freestyle Script" panose="030804020302050B0404" pitchFamily="66" charset="0"/>
              </a:rPr>
              <a:t> </a:t>
            </a:r>
            <a:r>
              <a:rPr lang="en-US" altLang="en-US" dirty="0" err="1">
                <a:solidFill>
                  <a:schemeClr val="folHlink"/>
                </a:solidFill>
                <a:latin typeface="Freestyle Script" panose="030804020302050B0404" pitchFamily="66" charset="0"/>
              </a:rPr>
              <a:t>Latein</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Vulg</a:t>
            </a:r>
            <a:r>
              <a:rPr lang="en-US" altLang="en-US" sz="2000" dirty="0">
                <a:solidFill>
                  <a:schemeClr val="folHlink"/>
                </a:solidFill>
                <a:latin typeface="Arial" panose="020B0604020202020204" pitchFamily="34" charset="0"/>
              </a:rPr>
              <a:t>)</a:t>
            </a:r>
            <a:endParaRPr lang="en-US" altLang="en-US" dirty="0">
              <a:solidFill>
                <a:srgbClr val="FFFF99"/>
              </a:solidFill>
              <a:latin typeface="Freestyle Script" panose="030804020302050B0404" pitchFamily="66" charset="0"/>
            </a:endParaRPr>
          </a:p>
          <a:p>
            <a:pPr eaLnBrk="1" hangingPunct="1">
              <a:lnSpc>
                <a:spcPct val="80000"/>
              </a:lnSpc>
              <a:buFont typeface="Wingdings" pitchFamily="2" charset="2"/>
              <a:buNone/>
              <a:defRPr/>
            </a:pPr>
            <a:r>
              <a:rPr lang="en-US" altLang="en-US" dirty="0">
                <a:solidFill>
                  <a:schemeClr val="folHlink"/>
                </a:solidFill>
                <a:latin typeface="Freestyle Script" panose="030804020302050B0404" pitchFamily="66" charset="0"/>
              </a:rPr>
              <a:t>				        </a:t>
            </a:r>
            <a:r>
              <a:rPr lang="en-US" altLang="en-US" dirty="0" err="1">
                <a:solidFill>
                  <a:schemeClr val="folHlink"/>
                </a:solidFill>
                <a:latin typeface="Freestyle Script" panose="030804020302050B0404" pitchFamily="66" charset="0"/>
              </a:rPr>
              <a:t>Syrisch</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Syr</a:t>
            </a:r>
            <a:r>
              <a:rPr lang="en-US" altLang="en-US" sz="2000" dirty="0">
                <a:solidFill>
                  <a:schemeClr val="folHlink"/>
                </a:solidFill>
                <a:latin typeface="Arial" panose="020B0604020202020204" pitchFamily="34" charset="0"/>
              </a:rPr>
              <a:t>)</a:t>
            </a:r>
            <a:r>
              <a:rPr lang="en-US" altLang="en-US" dirty="0">
                <a:solidFill>
                  <a:srgbClr val="FF0000"/>
                </a:solidFill>
                <a:latin typeface="Freestyle Script" panose="030804020302050B0404" pitchFamily="66" charset="0"/>
              </a:rPr>
              <a:t>      </a:t>
            </a:r>
            <a:r>
              <a:rPr lang="en-US" altLang="en-US" dirty="0" err="1">
                <a:solidFill>
                  <a:srgbClr val="FFFF99"/>
                </a:solidFill>
                <a:latin typeface="Freestyle Script" panose="030804020302050B0404" pitchFamily="66" charset="0"/>
              </a:rPr>
              <a:t>Vokalis</a:t>
            </a:r>
            <a:r>
              <a:rPr lang="en-US" altLang="en-US" dirty="0">
                <a:solidFill>
                  <a:srgbClr val="FFFF99"/>
                </a:solidFill>
                <a:latin typeface="Freestyle Script" panose="030804020302050B0404" pitchFamily="66" charset="0"/>
              </a:rPr>
              <a:t>. </a:t>
            </a:r>
            <a:r>
              <a:rPr lang="en-US" altLang="en-US" dirty="0" err="1">
                <a:solidFill>
                  <a:srgbClr val="FFFF99"/>
                </a:solidFill>
                <a:latin typeface="Freestyle Script" panose="030804020302050B0404" pitchFamily="66" charset="0"/>
              </a:rPr>
              <a:t>Hebräisch</a:t>
            </a:r>
            <a:r>
              <a:rPr lang="en-US" altLang="en-US" sz="2000" dirty="0">
                <a:solidFill>
                  <a:srgbClr val="FFFF99"/>
                </a:solidFill>
                <a:latin typeface="Arial" panose="020B0604020202020204" pitchFamily="34" charset="0"/>
              </a:rPr>
              <a:t> (MT)</a:t>
            </a:r>
            <a:endParaRPr lang="en-US" altLang="en-US" dirty="0">
              <a:solidFill>
                <a:srgbClr val="FFFF99"/>
              </a:solidFill>
              <a:latin typeface="Freestyle Script" panose="030804020302050B0404" pitchFamily="66" charset="0"/>
            </a:endParaRPr>
          </a:p>
          <a:p>
            <a:pPr eaLnBrk="1" hangingPunct="1">
              <a:lnSpc>
                <a:spcPct val="80000"/>
              </a:lnSpc>
              <a:buFont typeface="Wingdings" pitchFamily="2" charset="2"/>
              <a:buNone/>
              <a:defRPr/>
            </a:pPr>
            <a:r>
              <a:rPr lang="en-US" altLang="en-US" dirty="0">
                <a:solidFill>
                  <a:srgbClr val="FF0000"/>
                </a:solidFill>
                <a:latin typeface="Freestyle Script" panose="030804020302050B0404" pitchFamily="66" charset="0"/>
              </a:rPr>
              <a:t> </a:t>
            </a:r>
            <a:r>
              <a:rPr lang="en-US" altLang="en-US" dirty="0">
                <a:solidFill>
                  <a:schemeClr val="folHlink"/>
                </a:solidFill>
                <a:latin typeface="Freestyle Script" panose="030804020302050B0404" pitchFamily="66" charset="0"/>
              </a:rPr>
              <a:t>Septuagint</a:t>
            </a:r>
            <a:r>
              <a:rPr lang="en-US" altLang="en-US" sz="2000" dirty="0">
                <a:solidFill>
                  <a:schemeClr val="folHlink"/>
                </a:solidFill>
                <a:latin typeface="Arial" panose="020B0604020202020204" pitchFamily="34" charset="0"/>
              </a:rPr>
              <a:t> (LXX)</a:t>
            </a:r>
            <a:r>
              <a:rPr lang="en-US" altLang="en-US" dirty="0">
                <a:solidFill>
                  <a:srgbClr val="FF0000"/>
                </a:solidFill>
                <a:latin typeface="Freestyle Script" panose="030804020302050B0404" pitchFamily="66" charset="0"/>
              </a:rPr>
              <a:t> 	        </a:t>
            </a:r>
            <a:r>
              <a:rPr lang="en-US" altLang="en-US" dirty="0" err="1">
                <a:solidFill>
                  <a:schemeClr val="folHlink"/>
                </a:solidFill>
                <a:latin typeface="Freestyle Script" panose="030804020302050B0404" pitchFamily="66" charset="0"/>
              </a:rPr>
              <a:t>Theodotus</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Gk</a:t>
            </a:r>
            <a:r>
              <a:rPr lang="en-US" altLang="en-US" sz="2000" dirty="0">
                <a:solidFill>
                  <a:schemeClr val="folHlink"/>
                </a:solidFill>
                <a:latin typeface="Arial" panose="020B0604020202020204" pitchFamily="34" charset="0"/>
              </a:rPr>
              <a:t>)*</a:t>
            </a:r>
            <a:r>
              <a:rPr lang="en-US" altLang="en-US" dirty="0">
                <a:solidFill>
                  <a:srgbClr val="FF0000"/>
                </a:solidFill>
                <a:latin typeface="Freestyle Script" panose="030804020302050B0404" pitchFamily="66" charset="0"/>
              </a:rPr>
              <a:t>	</a:t>
            </a:r>
            <a:r>
              <a:rPr lang="en-US" altLang="en-US" dirty="0" err="1">
                <a:solidFill>
                  <a:srgbClr val="FFFF99"/>
                </a:solidFill>
                <a:latin typeface="Freestyle Script" panose="030804020302050B0404" pitchFamily="66" charset="0"/>
              </a:rPr>
              <a:t>Konsonanten</a:t>
            </a:r>
            <a:r>
              <a:rPr lang="en-US" altLang="en-US" dirty="0">
                <a:solidFill>
                  <a:srgbClr val="FFFF99"/>
                </a:solidFill>
                <a:latin typeface="Freestyle Script" panose="030804020302050B0404" pitchFamily="66" charset="0"/>
              </a:rPr>
              <a:t> Hebr. </a:t>
            </a:r>
            <a:r>
              <a:rPr lang="en-US" altLang="en-US" sz="2000" dirty="0">
                <a:solidFill>
                  <a:srgbClr val="FFFF99"/>
                </a:solidFill>
                <a:latin typeface="Arial" panose="020B0604020202020204" pitchFamily="34" charset="0"/>
              </a:rPr>
              <a:t>(Heb)</a:t>
            </a:r>
            <a:endParaRPr lang="en-US" altLang="en-US" dirty="0">
              <a:solidFill>
                <a:srgbClr val="FFFF99"/>
              </a:solidFill>
              <a:latin typeface="Freestyle Script" panose="030804020302050B0404" pitchFamily="66" charset="0"/>
            </a:endParaRPr>
          </a:p>
          <a:p>
            <a:pPr eaLnBrk="1" hangingPunct="1">
              <a:lnSpc>
                <a:spcPct val="80000"/>
              </a:lnSpc>
              <a:buFont typeface="Wingdings" pitchFamily="2" charset="2"/>
              <a:buNone/>
              <a:defRPr/>
            </a:pPr>
            <a:endParaRPr lang="en-US" altLang="en-US" sz="2000" dirty="0">
              <a:solidFill>
                <a:srgbClr val="FFFF99"/>
              </a:solidFill>
              <a:latin typeface="Comic Sans MS" panose="030F0702030302020204" pitchFamily="66" charset="0"/>
            </a:endParaRPr>
          </a:p>
          <a:p>
            <a:pPr eaLnBrk="1" hangingPunct="1">
              <a:lnSpc>
                <a:spcPct val="80000"/>
              </a:lnSpc>
              <a:buFont typeface="Wingdings" pitchFamily="2" charset="2"/>
              <a:buNone/>
              <a:defRPr/>
            </a:pPr>
            <a:endParaRPr lang="en-US" altLang="en-US" sz="2000" dirty="0">
              <a:latin typeface="Comic Sans MS" panose="030F0702030302020204" pitchFamily="66" charset="0"/>
            </a:endParaRPr>
          </a:p>
          <a:p>
            <a:pPr eaLnBrk="1" hangingPunct="1">
              <a:lnSpc>
                <a:spcPct val="80000"/>
              </a:lnSpc>
              <a:buFont typeface="Wingdings" pitchFamily="2" charset="2"/>
              <a:buNone/>
              <a:defRPr/>
            </a:pPr>
            <a:r>
              <a:rPr lang="en-US" altLang="en-US" sz="2000" dirty="0">
                <a:latin typeface="Comic Sans MS" panose="030F0702030302020204" pitchFamily="66" charset="0"/>
              </a:rPr>
              <a:t>2. </a:t>
            </a:r>
            <a:r>
              <a:rPr lang="en-US" altLang="en-US" sz="2000" dirty="0" err="1">
                <a:latin typeface="Comic Sans MS" panose="030F0702030302020204" pitchFamily="66" charset="0"/>
              </a:rPr>
              <a:t>Jahrh</a:t>
            </a:r>
            <a:r>
              <a:rPr lang="en-US" altLang="en-US" sz="2000" dirty="0">
                <a:latin typeface="Comic Sans MS" panose="030F0702030302020204" pitchFamily="66" charset="0"/>
              </a:rPr>
              <a:t>.                  </a:t>
            </a:r>
            <a:r>
              <a:rPr lang="en-US" altLang="en-US" sz="2000" dirty="0" err="1">
                <a:latin typeface="Comic Sans MS" panose="030F0702030302020204" pitchFamily="66" charset="0"/>
              </a:rPr>
              <a:t>Geburt</a:t>
            </a:r>
            <a:r>
              <a:rPr lang="en-US" altLang="en-US" sz="2000" dirty="0">
                <a:latin typeface="Comic Sans MS" panose="030F0702030302020204" pitchFamily="66" charset="0"/>
              </a:rPr>
              <a:t> v.    	                   9. </a:t>
            </a:r>
            <a:r>
              <a:rPr lang="en-US" altLang="en-US" sz="2000" dirty="0" err="1">
                <a:latin typeface="Comic Sans MS" panose="030F0702030302020204" pitchFamily="66" charset="0"/>
              </a:rPr>
              <a:t>Jahrhundert</a:t>
            </a:r>
            <a:endParaRPr lang="en-US" altLang="en-US" sz="2000" dirty="0">
              <a:latin typeface="Comic Sans MS" panose="030F0702030302020204" pitchFamily="66" charset="0"/>
            </a:endParaRPr>
          </a:p>
          <a:p>
            <a:pPr eaLnBrk="1" hangingPunct="1">
              <a:lnSpc>
                <a:spcPct val="80000"/>
              </a:lnSpc>
              <a:buFont typeface="Wingdings" pitchFamily="2" charset="2"/>
              <a:buNone/>
              <a:defRPr/>
            </a:pPr>
            <a:r>
              <a:rPr lang="en-US" altLang="en-US" sz="2000" dirty="0">
                <a:latin typeface="Comic Sans MS" panose="030F0702030302020204" pitchFamily="66" charset="0"/>
              </a:rPr>
              <a:t>      </a:t>
            </a:r>
            <a:r>
              <a:rPr lang="en-US" altLang="en-US" sz="2000" dirty="0" err="1">
                <a:latin typeface="Comic Sans MS" panose="030F0702030302020204" pitchFamily="66" charset="0"/>
              </a:rPr>
              <a:t>v.Chr</a:t>
            </a:r>
            <a:r>
              <a:rPr lang="en-US" altLang="en-US" sz="2000" dirty="0">
                <a:latin typeface="Comic Sans MS" panose="030F0702030302020204" pitchFamily="66" charset="0"/>
              </a:rPr>
              <a:t>.                 Christus	                  </a:t>
            </a:r>
            <a:r>
              <a:rPr lang="en-US" altLang="en-US" sz="2000" dirty="0" err="1">
                <a:latin typeface="Comic Sans MS" panose="030F0702030302020204" pitchFamily="66" charset="0"/>
              </a:rPr>
              <a:t>n.Chr</a:t>
            </a:r>
            <a:r>
              <a:rPr lang="en-US" altLang="en-US" sz="2000" dirty="0">
                <a:latin typeface="Comic Sans MS" panose="030F0702030302020204" pitchFamily="66" charset="0"/>
              </a:rPr>
              <a:t>.</a:t>
            </a:r>
          </a:p>
          <a:p>
            <a:pPr eaLnBrk="1" hangingPunct="1">
              <a:lnSpc>
                <a:spcPct val="80000"/>
              </a:lnSpc>
              <a:buFont typeface="Wingdings" pitchFamily="2" charset="2"/>
              <a:buNone/>
              <a:defRPr/>
            </a:pPr>
            <a:endParaRPr lang="en-US" altLang="en-US" sz="2000" dirty="0">
              <a:latin typeface="Comic Sans MS" panose="030F0702030302020204" pitchFamily="66" charset="0"/>
            </a:endParaRPr>
          </a:p>
          <a:p>
            <a:pPr eaLnBrk="1" hangingPunct="1">
              <a:lnSpc>
                <a:spcPct val="80000"/>
              </a:lnSpc>
              <a:buFont typeface="Wingdings" pitchFamily="2" charset="2"/>
              <a:buNone/>
              <a:defRPr/>
            </a:pPr>
            <a:r>
              <a:rPr lang="en-US" altLang="en-US" sz="2000" i="1" dirty="0">
                <a:solidFill>
                  <a:schemeClr val="folHlink"/>
                </a:solidFill>
                <a:latin typeface="Comic Sans MS" panose="030F0702030302020204" pitchFamily="66" charset="0"/>
              </a:rPr>
              <a:t>*</a:t>
            </a:r>
            <a:r>
              <a:rPr lang="en-US" altLang="en-US" sz="2000" i="1" dirty="0" err="1">
                <a:solidFill>
                  <a:schemeClr val="folHlink"/>
                </a:solidFill>
                <a:latin typeface="Comic Sans MS" panose="030F0702030302020204" pitchFamily="66" charset="0"/>
              </a:rPr>
              <a:t>Theodotus</a:t>
            </a:r>
            <a:r>
              <a:rPr lang="en-US" altLang="en-US" sz="2000" i="1" dirty="0">
                <a:solidFill>
                  <a:schemeClr val="folHlink"/>
                </a:solidFill>
                <a:latin typeface="Comic Sans MS" panose="030F0702030302020204" pitchFamily="66" charset="0"/>
              </a:rPr>
              <a:t> war </a:t>
            </a:r>
            <a:r>
              <a:rPr lang="en-US" altLang="en-US" sz="2000" i="1" dirty="0" err="1">
                <a:solidFill>
                  <a:schemeClr val="folHlink"/>
                </a:solidFill>
                <a:latin typeface="Comic Sans MS" panose="030F0702030302020204" pitchFamily="66" charset="0"/>
              </a:rPr>
              <a:t>ein</a:t>
            </a:r>
            <a:r>
              <a:rPr lang="en-US" altLang="en-US" sz="2000" i="1" dirty="0">
                <a:solidFill>
                  <a:schemeClr val="folHlink"/>
                </a:solidFill>
                <a:latin typeface="Comic Sans MS" panose="030F0702030302020204" pitchFamily="66" charset="0"/>
              </a:rPr>
              <a:t> Jude der Ende des 2. </a:t>
            </a:r>
            <a:r>
              <a:rPr lang="en-US" altLang="en-US" sz="2000" i="1" dirty="0" err="1">
                <a:solidFill>
                  <a:schemeClr val="folHlink"/>
                </a:solidFill>
                <a:latin typeface="Comic Sans MS" panose="030F0702030302020204" pitchFamily="66" charset="0"/>
              </a:rPr>
              <a:t>Jhdts</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zum</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Christentum</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konvertierte</a:t>
            </a:r>
            <a:r>
              <a:rPr lang="en-US" altLang="en-US" sz="2000" i="1" dirty="0">
                <a:solidFill>
                  <a:schemeClr val="folHlink"/>
                </a:solidFill>
                <a:latin typeface="Comic Sans MS" panose="030F0702030302020204" pitchFamily="66" charset="0"/>
              </a:rPr>
              <a:t>.. Er hat </a:t>
            </a:r>
            <a:r>
              <a:rPr lang="en-US" altLang="en-US" sz="2000" i="1" dirty="0" err="1">
                <a:solidFill>
                  <a:schemeClr val="folHlink"/>
                </a:solidFill>
                <a:latin typeface="Comic Sans MS" panose="030F0702030302020204" pitchFamily="66" charset="0"/>
              </a:rPr>
              <a:t>keine</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neue</a:t>
            </a:r>
            <a:r>
              <a:rPr lang="en-US" altLang="en-US" sz="2000" i="1" dirty="0">
                <a:solidFill>
                  <a:schemeClr val="folHlink"/>
                </a:solidFill>
                <a:latin typeface="Comic Sans MS" panose="030F0702030302020204" pitchFamily="66" charset="0"/>
              </a:rPr>
              <a:t> Version der LXX </a:t>
            </a:r>
            <a:r>
              <a:rPr lang="en-US" altLang="en-US" sz="2000" i="1" dirty="0" err="1">
                <a:solidFill>
                  <a:schemeClr val="folHlink"/>
                </a:solidFill>
                <a:latin typeface="Comic Sans MS" panose="030F0702030302020204" pitchFamily="66" charset="0"/>
              </a:rPr>
              <a:t>verfasst</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aber</a:t>
            </a:r>
            <a:r>
              <a:rPr lang="en-US" altLang="en-US" sz="2000" i="1" dirty="0">
                <a:solidFill>
                  <a:schemeClr val="folHlink"/>
                </a:solidFill>
                <a:latin typeface="Comic Sans MS" panose="030F0702030302020204" pitchFamily="66" charset="0"/>
              </a:rPr>
              <a:t> die </a:t>
            </a:r>
            <a:r>
              <a:rPr lang="en-US" altLang="en-US" sz="2000" i="1" dirty="0" err="1">
                <a:solidFill>
                  <a:schemeClr val="folHlink"/>
                </a:solidFill>
                <a:latin typeface="Comic Sans MS" panose="030F0702030302020204" pitchFamily="66" charset="0"/>
              </a:rPr>
              <a:t>bestehende</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Griechische</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überarbeitet</a:t>
            </a:r>
            <a:r>
              <a:rPr lang="en-US" altLang="en-US" sz="2000" i="1" dirty="0">
                <a:solidFill>
                  <a:schemeClr val="folHlink"/>
                </a:solidFill>
                <a:latin typeface="Comic Sans MS" panose="030F0702030302020204" pitchFamily="66" charset="0"/>
              </a:rPr>
              <a:t>. Er </a:t>
            </a:r>
            <a:r>
              <a:rPr lang="en-US" altLang="en-US" sz="2000" i="1" dirty="0" err="1">
                <a:solidFill>
                  <a:schemeClr val="folHlink"/>
                </a:solidFill>
                <a:latin typeface="Comic Sans MS" panose="030F0702030302020204" pitchFamily="66" charset="0"/>
              </a:rPr>
              <a:t>folgte</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dabei</a:t>
            </a:r>
            <a:r>
              <a:rPr lang="en-US" altLang="en-US" sz="2000" i="1" dirty="0">
                <a:solidFill>
                  <a:schemeClr val="folHlink"/>
                </a:solidFill>
                <a:latin typeface="Comic Sans MS" panose="030F0702030302020204" pitchFamily="66" charset="0"/>
              </a:rPr>
              <a:t> dem </a:t>
            </a:r>
            <a:r>
              <a:rPr lang="en-US" altLang="en-US" sz="2000" i="1" dirty="0" err="1">
                <a:solidFill>
                  <a:schemeClr val="folHlink"/>
                </a:solidFill>
                <a:latin typeface="Comic Sans MS" panose="030F0702030302020204" pitchFamily="66" charset="0"/>
              </a:rPr>
              <a:t>Hebräischen</a:t>
            </a:r>
            <a:r>
              <a:rPr lang="en-US" altLang="en-US" sz="2000" i="1" dirty="0">
                <a:solidFill>
                  <a:schemeClr val="folHlink"/>
                </a:solidFill>
                <a:latin typeface="Comic Sans MS" panose="030F0702030302020204" pitchFamily="66" charset="0"/>
              </a:rPr>
              <a:t> und </a:t>
            </a:r>
            <a:r>
              <a:rPr lang="en-US" altLang="en-US" sz="2000" i="1" dirty="0" err="1">
                <a:solidFill>
                  <a:schemeClr val="folHlink"/>
                </a:solidFill>
                <a:latin typeface="Comic Sans MS" panose="030F0702030302020204" pitchFamily="66" charset="0"/>
              </a:rPr>
              <a:t>Aramäischen</a:t>
            </a:r>
            <a:r>
              <a:rPr lang="en-US" altLang="en-US" sz="2000" i="1" dirty="0">
                <a:solidFill>
                  <a:schemeClr val="folHlink"/>
                </a:solidFill>
                <a:latin typeface="Comic Sans MS" panose="030F0702030302020204" pitchFamily="66" charset="0"/>
              </a:rPr>
              <a:t> Text. Der </a:t>
            </a:r>
            <a:r>
              <a:rPr lang="en-US" altLang="en-US" sz="2000" i="1" dirty="0" err="1">
                <a:solidFill>
                  <a:schemeClr val="folHlink"/>
                </a:solidFill>
                <a:latin typeface="Comic Sans MS" panose="030F0702030302020204" pitchFamily="66" charset="0"/>
              </a:rPr>
              <a:t>originale</a:t>
            </a:r>
            <a:r>
              <a:rPr lang="en-US" altLang="en-US" sz="2000" i="1" dirty="0">
                <a:solidFill>
                  <a:schemeClr val="folHlink"/>
                </a:solidFill>
                <a:latin typeface="Comic Sans MS" panose="030F0702030302020204" pitchFamily="66" charset="0"/>
              </a:rPr>
              <a:t> LXX Text von Daniel </a:t>
            </a:r>
            <a:r>
              <a:rPr lang="en-US" altLang="en-US" sz="2000" i="1" dirty="0" err="1">
                <a:solidFill>
                  <a:schemeClr val="folHlink"/>
                </a:solidFill>
                <a:latin typeface="Comic Sans MS" panose="030F0702030302020204" pitchFamily="66" charset="0"/>
              </a:rPr>
              <a:t>ist</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eher</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eine</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freie</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Übertragung</a:t>
            </a:r>
            <a:r>
              <a:rPr lang="en-US" altLang="en-US" sz="2000" i="1" dirty="0">
                <a:solidFill>
                  <a:schemeClr val="folHlink"/>
                </a:solidFill>
                <a:latin typeface="Comic Sans MS" panose="030F0702030302020204" pitchFamily="66" charset="0"/>
              </a:rPr>
              <a:t>, und </a:t>
            </a:r>
            <a:r>
              <a:rPr lang="en-US" altLang="en-US" sz="2000" i="1" dirty="0" err="1">
                <a:solidFill>
                  <a:schemeClr val="folHlink"/>
                </a:solidFill>
                <a:latin typeface="Comic Sans MS" panose="030F0702030302020204" pitchFamily="66" charset="0"/>
              </a:rPr>
              <a:t>Theodotius</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Werk</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wird</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als</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zuverlässiger</a:t>
            </a:r>
            <a:r>
              <a:rPr lang="en-US" altLang="en-US" sz="2000" i="1" dirty="0">
                <a:solidFill>
                  <a:schemeClr val="folHlink"/>
                </a:solidFill>
                <a:latin typeface="Comic Sans MS" panose="030F0702030302020204" pitchFamily="66" charset="0"/>
              </a:rPr>
              <a:t> </a:t>
            </a:r>
            <a:r>
              <a:rPr lang="en-US" altLang="en-US" sz="2000" i="1" dirty="0" err="1">
                <a:solidFill>
                  <a:schemeClr val="folHlink"/>
                </a:solidFill>
                <a:latin typeface="Comic Sans MS" panose="030F0702030302020204" pitchFamily="66" charset="0"/>
              </a:rPr>
              <a:t>betrachtet</a:t>
            </a:r>
            <a:r>
              <a:rPr lang="en-US" altLang="en-US" sz="2000" i="1" dirty="0">
                <a:solidFill>
                  <a:schemeClr val="folHlink"/>
                </a:solidFill>
                <a:latin typeface="Comic Sans MS" panose="030F0702030302020204" pitchFamily="66" charset="0"/>
              </a:rPr>
              <a:t>.</a:t>
            </a:r>
          </a:p>
        </p:txBody>
      </p:sp>
      <p:sp>
        <p:nvSpPr>
          <p:cNvPr id="49156" name="Line 4">
            <a:extLst>
              <a:ext uri="{FF2B5EF4-FFF2-40B4-BE49-F238E27FC236}">
                <a16:creationId xmlns:a16="http://schemas.microsoft.com/office/drawing/2014/main" id="{B7E9B708-7254-7D4A-A35E-F3BD53939BA5}"/>
              </a:ext>
            </a:extLst>
          </p:cNvPr>
          <p:cNvSpPr>
            <a:spLocks noChangeShapeType="1"/>
          </p:cNvSpPr>
          <p:nvPr/>
        </p:nvSpPr>
        <p:spPr bwMode="auto">
          <a:xfrm>
            <a:off x="381000" y="3733800"/>
            <a:ext cx="8763000" cy="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9157" name="Line 5">
            <a:extLst>
              <a:ext uri="{FF2B5EF4-FFF2-40B4-BE49-F238E27FC236}">
                <a16:creationId xmlns:a16="http://schemas.microsoft.com/office/drawing/2014/main" id="{C0D8030C-E353-3647-BFDD-8889E4474540}"/>
              </a:ext>
            </a:extLst>
          </p:cNvPr>
          <p:cNvSpPr>
            <a:spLocks noChangeShapeType="1"/>
          </p:cNvSpPr>
          <p:nvPr/>
        </p:nvSpPr>
        <p:spPr bwMode="auto">
          <a:xfrm>
            <a:off x="1219200" y="3505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9158" name="Line 6">
            <a:extLst>
              <a:ext uri="{FF2B5EF4-FFF2-40B4-BE49-F238E27FC236}">
                <a16:creationId xmlns:a16="http://schemas.microsoft.com/office/drawing/2014/main" id="{0C430A94-03B6-7646-92AD-0AD848CC3353}"/>
              </a:ext>
            </a:extLst>
          </p:cNvPr>
          <p:cNvSpPr>
            <a:spLocks noChangeShapeType="1"/>
          </p:cNvSpPr>
          <p:nvPr/>
        </p:nvSpPr>
        <p:spPr bwMode="auto">
          <a:xfrm>
            <a:off x="3276600" y="3505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9159" name="Line 7">
            <a:extLst>
              <a:ext uri="{FF2B5EF4-FFF2-40B4-BE49-F238E27FC236}">
                <a16:creationId xmlns:a16="http://schemas.microsoft.com/office/drawing/2014/main" id="{AC540DE0-F3B9-2543-957E-FF5A91D1AE51}"/>
              </a:ext>
            </a:extLst>
          </p:cNvPr>
          <p:cNvSpPr>
            <a:spLocks noChangeShapeType="1"/>
          </p:cNvSpPr>
          <p:nvPr/>
        </p:nvSpPr>
        <p:spPr bwMode="auto">
          <a:xfrm>
            <a:off x="6629400" y="3505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 name="Slide Number Placeholder 5">
            <a:extLst>
              <a:ext uri="{FF2B5EF4-FFF2-40B4-BE49-F238E27FC236}">
                <a16:creationId xmlns:a16="http://schemas.microsoft.com/office/drawing/2014/main" id="{8A2C93A3-05B7-C045-98A6-1164737BC4AE}"/>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29</a:t>
            </a:fld>
            <a:endParaRPr lang="en-US" altLang="en-US" sz="1400" b="1" dirty="0">
              <a:latin typeface="Tahoma" panose="020B0604030504040204" pitchFamily="34" charset="0"/>
            </a:endParaRPr>
          </a:p>
        </p:txBody>
      </p:sp>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836C499-DE73-354E-87CD-D399351D6750}"/>
              </a:ext>
            </a:extLst>
          </p:cNvPr>
          <p:cNvSpPr>
            <a:spLocks noGrp="1" noChangeArrowheads="1"/>
          </p:cNvSpPr>
          <p:nvPr>
            <p:ph type="title"/>
          </p:nvPr>
        </p:nvSpPr>
        <p:spPr>
          <a:xfrm>
            <a:off x="2209800" y="228600"/>
            <a:ext cx="6934200" cy="1905000"/>
          </a:xfrm>
        </p:spPr>
        <p:txBody>
          <a:bodyPr/>
          <a:lstStyle/>
          <a:p>
            <a:pPr algn="l" eaLnBrk="1" hangingPunct="1">
              <a:defRPr/>
            </a:pPr>
            <a:r>
              <a:rPr lang="en-US" altLang="en-US" sz="6000" dirty="0" err="1">
                <a:solidFill>
                  <a:srgbClr val="FFFF99"/>
                </a:solidFill>
                <a:latin typeface="Matura MT Script Capitals" pitchFamily="66" charset="0"/>
              </a:rPr>
              <a:t>Symbole</a:t>
            </a:r>
            <a:r>
              <a:rPr lang="en-US" altLang="en-US" sz="6000" dirty="0">
                <a:solidFill>
                  <a:srgbClr val="FFFF99"/>
                </a:solidFill>
                <a:latin typeface="Matura MT Script Capitals" pitchFamily="66" charset="0"/>
              </a:rPr>
              <a:t> </a:t>
            </a:r>
            <a:r>
              <a:rPr lang="en-US" altLang="en-US" sz="6000" dirty="0" err="1">
                <a:solidFill>
                  <a:srgbClr val="FFFF99"/>
                </a:solidFill>
                <a:latin typeface="Matura MT Script Capitals" pitchFamily="66" charset="0"/>
              </a:rPr>
              <a:t>definieren</a:t>
            </a:r>
            <a:br>
              <a:rPr lang="en-US" altLang="en-US" sz="6000" dirty="0">
                <a:solidFill>
                  <a:srgbClr val="FFFF99"/>
                </a:solidFill>
                <a:latin typeface="Matura MT Script Capitals" pitchFamily="66" charset="0"/>
              </a:rPr>
            </a:br>
            <a:r>
              <a:rPr lang="en-US" altLang="en-US" dirty="0" err="1">
                <a:solidFill>
                  <a:srgbClr val="FFFFCC"/>
                </a:solidFill>
                <a:latin typeface="Jenkins v2.0" pitchFamily="2" charset="0"/>
              </a:rPr>
              <a:t>Gedanken</a:t>
            </a:r>
            <a:r>
              <a:rPr lang="en-US" altLang="en-US" dirty="0">
                <a:solidFill>
                  <a:srgbClr val="FFFFCC"/>
                </a:solidFill>
                <a:latin typeface="Jenkins v2.0" pitchFamily="2" charset="0"/>
              </a:rPr>
              <a:t> die Judas </a:t>
            </a:r>
            <a:r>
              <a:rPr lang="en-US" altLang="en-US" dirty="0" err="1">
                <a:solidFill>
                  <a:srgbClr val="FFFFCC"/>
                </a:solidFill>
                <a:latin typeface="Jenkins v2.0" pitchFamily="2" charset="0"/>
              </a:rPr>
              <a:t>Kulture</a:t>
            </a:r>
            <a:r>
              <a:rPr lang="en-US" altLang="en-US" dirty="0">
                <a:solidFill>
                  <a:srgbClr val="FFFFCC"/>
                </a:solidFill>
                <a:latin typeface="Jenkins v2.0" pitchFamily="2" charset="0"/>
              </a:rPr>
              <a:t> </a:t>
            </a:r>
            <a:r>
              <a:rPr lang="en-US" altLang="en-US" dirty="0" err="1">
                <a:solidFill>
                  <a:srgbClr val="FFFFCC"/>
                </a:solidFill>
                <a:latin typeface="Jenkins v2.0" pitchFamily="2" charset="0"/>
              </a:rPr>
              <a:t>zu</a:t>
            </a:r>
            <a:r>
              <a:rPr lang="en-US" altLang="en-US" dirty="0">
                <a:solidFill>
                  <a:srgbClr val="FFFFCC"/>
                </a:solidFill>
                <a:latin typeface="Jenkins v2.0" pitchFamily="2" charset="0"/>
              </a:rPr>
              <a:t> </a:t>
            </a:r>
            <a:r>
              <a:rPr lang="en-US" altLang="en-US" dirty="0" err="1">
                <a:solidFill>
                  <a:srgbClr val="FFFFCC"/>
                </a:solidFill>
                <a:latin typeface="Jenkins v2.0" pitchFamily="2" charset="0"/>
              </a:rPr>
              <a:t>einer</a:t>
            </a:r>
            <a:r>
              <a:rPr lang="en-US" altLang="en-US" dirty="0">
                <a:solidFill>
                  <a:srgbClr val="FFFFCC"/>
                </a:solidFill>
                <a:latin typeface="Jenkins v2.0" pitchFamily="2" charset="0"/>
              </a:rPr>
              <a:t> </a:t>
            </a:r>
            <a:r>
              <a:rPr lang="en-US" altLang="en-US" dirty="0" err="1">
                <a:solidFill>
                  <a:srgbClr val="FFFFCC"/>
                </a:solidFill>
                <a:latin typeface="Jenkins v2.0" pitchFamily="2" charset="0"/>
              </a:rPr>
              <a:t>Einzigartigen</a:t>
            </a:r>
            <a:r>
              <a:rPr lang="en-US" altLang="en-US" dirty="0">
                <a:solidFill>
                  <a:srgbClr val="FFFFCC"/>
                </a:solidFill>
                <a:latin typeface="Jenkins v2.0" pitchFamily="2" charset="0"/>
              </a:rPr>
              <a:t> </a:t>
            </a:r>
            <a:r>
              <a:rPr lang="en-US" altLang="en-US" dirty="0" err="1">
                <a:solidFill>
                  <a:srgbClr val="FFFFCC"/>
                </a:solidFill>
                <a:latin typeface="Jenkins v2.0" pitchFamily="2" charset="0"/>
              </a:rPr>
              <a:t>machen</a:t>
            </a:r>
            <a:r>
              <a:rPr lang="en-US" altLang="en-US" dirty="0">
                <a:solidFill>
                  <a:srgbClr val="FFFFCC"/>
                </a:solidFill>
                <a:latin typeface="Jenkins v2.0" pitchFamily="2" charset="0"/>
              </a:rPr>
              <a:t>.</a:t>
            </a:r>
            <a:endParaRPr lang="en-US" altLang="en-US" dirty="0">
              <a:solidFill>
                <a:srgbClr val="FFFFCC"/>
              </a:solidFill>
              <a:latin typeface="Matura MT Script Capitals" pitchFamily="66" charset="0"/>
            </a:endParaRPr>
          </a:p>
        </p:txBody>
      </p:sp>
      <p:sp>
        <p:nvSpPr>
          <p:cNvPr id="17414" name="Rectangle 6">
            <a:extLst>
              <a:ext uri="{FF2B5EF4-FFF2-40B4-BE49-F238E27FC236}">
                <a16:creationId xmlns:a16="http://schemas.microsoft.com/office/drawing/2014/main" id="{DF2BEFCD-D6AF-7E4D-8FD2-97B54E72A1A1}"/>
              </a:ext>
            </a:extLst>
          </p:cNvPr>
          <p:cNvSpPr>
            <a:spLocks noGrp="1" noChangeArrowheads="1"/>
          </p:cNvSpPr>
          <p:nvPr>
            <p:ph type="body" sz="half" idx="1"/>
          </p:nvPr>
        </p:nvSpPr>
        <p:spPr>
          <a:xfrm>
            <a:off x="152400" y="2514600"/>
            <a:ext cx="4114800" cy="4191000"/>
          </a:xfrm>
        </p:spPr>
        <p:txBody>
          <a:bodyPr/>
          <a:lstStyle/>
          <a:p>
            <a:pPr eaLnBrk="1" hangingPunct="1">
              <a:buFont typeface="Wingdings" pitchFamily="2" charset="2"/>
              <a:buNone/>
              <a:defRPr/>
            </a:pPr>
            <a:r>
              <a:rPr lang="en-US" altLang="en-US" sz="4400" i="1" dirty="0">
                <a:solidFill>
                  <a:srgbClr val="FFFF00"/>
                </a:solidFill>
                <a:latin typeface="Papyrus" panose="03070502060502030205" pitchFamily="66" charset="0"/>
              </a:rPr>
              <a:t>Tora</a:t>
            </a:r>
          </a:p>
          <a:p>
            <a:pPr eaLnBrk="1" hangingPunct="1">
              <a:buFont typeface="Wingdings" pitchFamily="2" charset="2"/>
              <a:buNone/>
              <a:defRPr/>
            </a:pPr>
            <a:r>
              <a:rPr lang="en-US" altLang="en-US" sz="2800" dirty="0">
                <a:latin typeface="Eras Demi ITC" pitchFamily="34" charset="0"/>
              </a:rPr>
              <a:t>Der </a:t>
            </a:r>
            <a:r>
              <a:rPr lang="en-US" altLang="en-US" sz="2800" dirty="0" err="1">
                <a:latin typeface="Eras Demi ITC" pitchFamily="34" charset="0"/>
              </a:rPr>
              <a:t>verbindende</a:t>
            </a:r>
            <a:r>
              <a:rPr lang="en-US" altLang="en-US" sz="2800" dirty="0">
                <a:latin typeface="Eras Demi ITC" pitchFamily="34" charset="0"/>
              </a:rPr>
              <a:t> Bund </a:t>
            </a:r>
            <a:r>
              <a:rPr lang="en-US" altLang="en-US" sz="2800" dirty="0" err="1">
                <a:latin typeface="Eras Demi ITC" pitchFamily="34" charset="0"/>
              </a:rPr>
              <a:t>zw</a:t>
            </a:r>
            <a:r>
              <a:rPr lang="en-US" altLang="en-US" sz="2800" dirty="0">
                <a:latin typeface="Eras Demi ITC" pitchFamily="34" charset="0"/>
              </a:rPr>
              <a:t>. </a:t>
            </a:r>
            <a:r>
              <a:rPr lang="en-US" altLang="en-US" sz="2800" dirty="0" err="1">
                <a:latin typeface="Eras Demi ITC" pitchFamily="34" charset="0"/>
              </a:rPr>
              <a:t>Yahwe</a:t>
            </a:r>
            <a:r>
              <a:rPr lang="en-US" altLang="en-US" sz="2800" dirty="0">
                <a:latin typeface="Eras Demi ITC" pitchFamily="34" charset="0"/>
              </a:rPr>
              <a:t> &amp; Israel</a:t>
            </a:r>
          </a:p>
          <a:p>
            <a:pPr eaLnBrk="1" hangingPunct="1">
              <a:buFont typeface="Wingdings" pitchFamily="2" charset="2"/>
              <a:buNone/>
              <a:defRPr/>
            </a:pPr>
            <a:endParaRPr lang="en-US" altLang="en-US" sz="1200" i="1" dirty="0">
              <a:latin typeface="Eras Demi ITC" pitchFamily="34" charset="0"/>
            </a:endParaRPr>
          </a:p>
          <a:p>
            <a:pPr eaLnBrk="1" hangingPunct="1">
              <a:buFont typeface="Wingdings" pitchFamily="2" charset="2"/>
              <a:buNone/>
              <a:defRPr/>
            </a:pPr>
            <a:r>
              <a:rPr lang="en-US" altLang="en-US" sz="4400" i="1" dirty="0">
                <a:solidFill>
                  <a:srgbClr val="FFFF00"/>
                </a:solidFill>
                <a:latin typeface="Papyrus" panose="03070502060502030205" pitchFamily="66" charset="0"/>
              </a:rPr>
              <a:t>Land </a:t>
            </a:r>
            <a:r>
              <a:rPr lang="en-US" altLang="en-US" sz="4400" i="1" dirty="0" err="1">
                <a:solidFill>
                  <a:srgbClr val="FFFF00"/>
                </a:solidFill>
                <a:latin typeface="Papyrus" panose="03070502060502030205" pitchFamily="66" charset="0"/>
              </a:rPr>
              <a:t>Israels</a:t>
            </a:r>
            <a:endParaRPr lang="en-US" altLang="en-US" sz="4400" i="1" dirty="0">
              <a:solidFill>
                <a:srgbClr val="FFFF00"/>
              </a:solidFill>
              <a:latin typeface="Papyrus" panose="03070502060502030205" pitchFamily="66" charset="0"/>
            </a:endParaRPr>
          </a:p>
          <a:p>
            <a:pPr eaLnBrk="1" hangingPunct="1">
              <a:buFont typeface="Wingdings" pitchFamily="2" charset="2"/>
              <a:buNone/>
              <a:defRPr/>
            </a:pPr>
            <a:r>
              <a:rPr lang="en-US" altLang="en-US" sz="2800" dirty="0">
                <a:latin typeface="Eras Demi ITC" pitchFamily="34" charset="0"/>
              </a:rPr>
              <a:t>Abrahams </a:t>
            </a:r>
            <a:r>
              <a:rPr lang="en-US" altLang="en-US" sz="2800" dirty="0" err="1">
                <a:latin typeface="Eras Demi ITC" pitchFamily="34" charset="0"/>
              </a:rPr>
              <a:t>Nachfahren</a:t>
            </a:r>
            <a:r>
              <a:rPr lang="en-US" altLang="en-US" sz="2800" dirty="0">
                <a:latin typeface="Eras Demi ITC" pitchFamily="34" charset="0"/>
              </a:rPr>
              <a:t> </a:t>
            </a:r>
            <a:r>
              <a:rPr lang="en-US" altLang="en-US" sz="2800" dirty="0" err="1">
                <a:latin typeface="Eras Demi ITC" pitchFamily="34" charset="0"/>
              </a:rPr>
              <a:t>mit</a:t>
            </a:r>
            <a:r>
              <a:rPr lang="en-US" altLang="en-US" sz="2800" dirty="0">
                <a:latin typeface="Eras Demi ITC" pitchFamily="34" charset="0"/>
              </a:rPr>
              <a:t> </a:t>
            </a:r>
            <a:r>
              <a:rPr lang="en-US" altLang="en-US" sz="2800" dirty="0" err="1">
                <a:latin typeface="Eras Demi ITC" pitchFamily="34" charset="0"/>
              </a:rPr>
              <a:t>Schwur</a:t>
            </a:r>
            <a:r>
              <a:rPr lang="en-US" altLang="en-US" sz="2800" dirty="0">
                <a:latin typeface="Eras Demi ITC" pitchFamily="34" charset="0"/>
              </a:rPr>
              <a:t> </a:t>
            </a:r>
            <a:r>
              <a:rPr lang="en-US" altLang="en-US" sz="2800" dirty="0" err="1">
                <a:latin typeface="Eras Demi ITC" pitchFamily="34" charset="0"/>
              </a:rPr>
              <a:t>verheissen</a:t>
            </a:r>
            <a:endParaRPr lang="en-US" altLang="en-US" sz="4400" i="1" dirty="0">
              <a:latin typeface="Papyrus" panose="03070502060502030205" pitchFamily="66" charset="0"/>
            </a:endParaRPr>
          </a:p>
        </p:txBody>
      </p:sp>
      <p:sp>
        <p:nvSpPr>
          <p:cNvPr id="17415" name="Rectangle 7">
            <a:extLst>
              <a:ext uri="{FF2B5EF4-FFF2-40B4-BE49-F238E27FC236}">
                <a16:creationId xmlns:a16="http://schemas.microsoft.com/office/drawing/2014/main" id="{8CFEB73F-2B55-2F49-BBB4-E4339DC59DE1}"/>
              </a:ext>
            </a:extLst>
          </p:cNvPr>
          <p:cNvSpPr>
            <a:spLocks noGrp="1" noChangeArrowheads="1"/>
          </p:cNvSpPr>
          <p:nvPr>
            <p:ph type="body" sz="half" idx="2"/>
          </p:nvPr>
        </p:nvSpPr>
        <p:spPr>
          <a:xfrm>
            <a:off x="4419600" y="2514600"/>
            <a:ext cx="4572000" cy="4191000"/>
          </a:xfrm>
        </p:spPr>
        <p:txBody>
          <a:bodyPr lIns="36000" rIns="0"/>
          <a:lstStyle/>
          <a:p>
            <a:pPr eaLnBrk="1" hangingPunct="1">
              <a:buFont typeface="Wingdings" pitchFamily="2" charset="2"/>
              <a:buNone/>
              <a:defRPr/>
            </a:pPr>
            <a:r>
              <a:rPr lang="en-US" altLang="en-US" sz="4400" i="1" dirty="0">
                <a:solidFill>
                  <a:srgbClr val="FFFF00"/>
                </a:solidFill>
                <a:latin typeface="Papyrus" panose="03070502060502030205" pitchFamily="66" charset="0"/>
              </a:rPr>
              <a:t>Zion </a:t>
            </a:r>
            <a:r>
              <a:rPr lang="en-US" altLang="en-US" sz="4400" i="1" dirty="0" err="1">
                <a:solidFill>
                  <a:srgbClr val="FFFF00"/>
                </a:solidFill>
                <a:latin typeface="Papyrus" panose="03070502060502030205" pitchFamily="66" charset="0"/>
              </a:rPr>
              <a:t>Tempel</a:t>
            </a:r>
            <a:endParaRPr lang="en-US" altLang="en-US" sz="4400" i="1" dirty="0">
              <a:solidFill>
                <a:srgbClr val="FFFF00"/>
              </a:solidFill>
              <a:latin typeface="Papyrus" panose="03070502060502030205" pitchFamily="66" charset="0"/>
            </a:endParaRPr>
          </a:p>
          <a:p>
            <a:pPr eaLnBrk="1" hangingPunct="1">
              <a:buFont typeface="Wingdings" pitchFamily="2" charset="2"/>
              <a:buNone/>
              <a:defRPr/>
            </a:pPr>
            <a:r>
              <a:rPr lang="en-US" altLang="en-US" sz="2800" dirty="0" err="1">
                <a:latin typeface="Eras Demi ITC" pitchFamily="34" charset="0"/>
              </a:rPr>
              <a:t>Yahwes</a:t>
            </a:r>
            <a:r>
              <a:rPr lang="en-US" altLang="en-US" sz="2800" dirty="0">
                <a:latin typeface="Eras Demi ITC" pitchFamily="34" charset="0"/>
              </a:rPr>
              <a:t> </a:t>
            </a:r>
            <a:r>
              <a:rPr lang="en-US" altLang="en-US" sz="2800" dirty="0" err="1">
                <a:latin typeface="Eras Demi ITC" pitchFamily="34" charset="0"/>
              </a:rPr>
              <a:t>Wohnort</a:t>
            </a:r>
            <a:r>
              <a:rPr lang="en-US" altLang="en-US" sz="2800" dirty="0">
                <a:latin typeface="Eras Demi ITC" pitchFamily="34" charset="0"/>
              </a:rPr>
              <a:t> auf </a:t>
            </a:r>
            <a:r>
              <a:rPr lang="en-US" altLang="en-US" sz="2800" dirty="0" err="1">
                <a:latin typeface="Eras Demi ITC" pitchFamily="34" charset="0"/>
              </a:rPr>
              <a:t>ewig</a:t>
            </a:r>
            <a:endParaRPr lang="en-US" altLang="en-US" sz="2800" dirty="0">
              <a:latin typeface="Eras Demi ITC" pitchFamily="34" charset="0"/>
            </a:endParaRPr>
          </a:p>
          <a:p>
            <a:pPr eaLnBrk="1" hangingPunct="1">
              <a:buFont typeface="Wingdings" pitchFamily="2" charset="2"/>
              <a:buNone/>
              <a:defRPr/>
            </a:pPr>
            <a:endParaRPr lang="en-US" altLang="en-US" sz="1200" i="1" dirty="0">
              <a:latin typeface="Eras Demi ITC" pitchFamily="34" charset="0"/>
            </a:endParaRPr>
          </a:p>
          <a:p>
            <a:pPr eaLnBrk="1" hangingPunct="1">
              <a:buFont typeface="Wingdings" pitchFamily="2" charset="2"/>
              <a:buNone/>
              <a:defRPr/>
            </a:pPr>
            <a:r>
              <a:rPr lang="en-US" altLang="en-US" sz="4400" i="1" dirty="0" err="1">
                <a:solidFill>
                  <a:srgbClr val="FFFF00"/>
                </a:solidFill>
                <a:latin typeface="Papyrus" panose="03070502060502030205" pitchFamily="66" charset="0"/>
              </a:rPr>
              <a:t>Davidischer</a:t>
            </a:r>
            <a:r>
              <a:rPr lang="en-US" altLang="en-US" sz="4400" i="1" dirty="0">
                <a:solidFill>
                  <a:srgbClr val="FFFF00"/>
                </a:solidFill>
                <a:latin typeface="Papyrus" panose="03070502060502030205" pitchFamily="66" charset="0"/>
              </a:rPr>
              <a:t> König</a:t>
            </a:r>
          </a:p>
          <a:p>
            <a:pPr eaLnBrk="1" hangingPunct="1">
              <a:buFont typeface="Wingdings" pitchFamily="2" charset="2"/>
              <a:buNone/>
              <a:defRPr/>
            </a:pPr>
            <a:r>
              <a:rPr lang="en-US" altLang="en-US" sz="2800" dirty="0">
                <a:latin typeface="Eras Demi ITC" pitchFamily="34" charset="0"/>
              </a:rPr>
              <a:t>Die </a:t>
            </a:r>
            <a:r>
              <a:rPr lang="en-US" altLang="en-US" sz="2800" dirty="0" err="1">
                <a:latin typeface="Eras Demi ITC" pitchFamily="34" charset="0"/>
              </a:rPr>
              <a:t>Dynastie</a:t>
            </a:r>
            <a:r>
              <a:rPr lang="en-US" altLang="en-US" sz="2800" dirty="0">
                <a:latin typeface="Eras Demi ITC" pitchFamily="34" charset="0"/>
              </a:rPr>
              <a:t> </a:t>
            </a:r>
            <a:r>
              <a:rPr lang="en-US" altLang="en-US" sz="2800" dirty="0" err="1">
                <a:latin typeface="Eras Demi ITC" pitchFamily="34" charset="0"/>
              </a:rPr>
              <a:t>deren</a:t>
            </a:r>
            <a:r>
              <a:rPr lang="en-US" altLang="en-US" sz="2800" dirty="0">
                <a:latin typeface="Eras Demi ITC" pitchFamily="34" charset="0"/>
              </a:rPr>
              <a:t> </a:t>
            </a:r>
            <a:r>
              <a:rPr lang="en-US" altLang="en-US" sz="2800" dirty="0" err="1">
                <a:latin typeface="Eras Demi ITC" pitchFamily="34" charset="0"/>
              </a:rPr>
              <a:t>Königslinie</a:t>
            </a:r>
            <a:r>
              <a:rPr lang="en-US" altLang="en-US" sz="2800" dirty="0">
                <a:latin typeface="Eras Demi ITC" pitchFamily="34" charset="0"/>
              </a:rPr>
              <a:t> </a:t>
            </a:r>
            <a:r>
              <a:rPr lang="en-US" altLang="en-US" sz="2800" dirty="0" err="1">
                <a:latin typeface="Eras Demi ITC" pitchFamily="34" charset="0"/>
              </a:rPr>
              <a:t>nie</a:t>
            </a:r>
            <a:r>
              <a:rPr lang="en-US" altLang="en-US" sz="2800" dirty="0">
                <a:latin typeface="Eras Demi ITC" pitchFamily="34" charset="0"/>
              </a:rPr>
              <a:t> </a:t>
            </a:r>
            <a:r>
              <a:rPr lang="en-US" altLang="en-US" sz="2800" dirty="0" err="1">
                <a:latin typeface="Eras Demi ITC" pitchFamily="34" charset="0"/>
              </a:rPr>
              <a:t>endet</a:t>
            </a:r>
            <a:endParaRPr lang="en-US" altLang="en-US" sz="2800" dirty="0">
              <a:latin typeface="Eras Demi ITC" pitchFamily="34" charset="0"/>
            </a:endParaRPr>
          </a:p>
        </p:txBody>
      </p:sp>
      <p:pic>
        <p:nvPicPr>
          <p:cNvPr id="22534" name="Picture 4" descr="j0285926">
            <a:extLst>
              <a:ext uri="{FF2B5EF4-FFF2-40B4-BE49-F238E27FC236}">
                <a16:creationId xmlns:a16="http://schemas.microsoft.com/office/drawing/2014/main" id="{49E59E46-218B-3848-B9DC-DBFA7CBB86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7BA8B740-97E8-5241-A6B3-DA77A2308DE5}"/>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4">
                                            <p:txEl>
                                              <p:pRg st="0" end="0"/>
                                            </p:txEl>
                                          </p:spTgt>
                                        </p:tgtEl>
                                        <p:attrNameLst>
                                          <p:attrName>style.visibility</p:attrName>
                                        </p:attrNameLst>
                                      </p:cBhvr>
                                      <p:to>
                                        <p:strVal val="visible"/>
                                      </p:to>
                                    </p:set>
                                    <p:animEffect transition="in" filter="wipe(left)">
                                      <p:cBhvr>
                                        <p:cTn id="12" dur="500"/>
                                        <p:tgtEl>
                                          <p:spTgt spid="17414">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414">
                                            <p:txEl>
                                              <p:pRg st="1" end="1"/>
                                            </p:txEl>
                                          </p:spTgt>
                                        </p:tgtEl>
                                        <p:attrNameLst>
                                          <p:attrName>style.visibility</p:attrName>
                                        </p:attrNameLst>
                                      </p:cBhvr>
                                      <p:to>
                                        <p:strVal val="visible"/>
                                      </p:to>
                                    </p:set>
                                    <p:animEffect transition="in" filter="wipe(left)">
                                      <p:cBhvr>
                                        <p:cTn id="15" dur="500"/>
                                        <p:tgtEl>
                                          <p:spTgt spid="17414">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414">
                                            <p:txEl>
                                              <p:pRg st="3" end="3"/>
                                            </p:txEl>
                                          </p:spTgt>
                                        </p:tgtEl>
                                        <p:attrNameLst>
                                          <p:attrName>style.visibility</p:attrName>
                                        </p:attrNameLst>
                                      </p:cBhvr>
                                      <p:to>
                                        <p:strVal val="visible"/>
                                      </p:to>
                                    </p:set>
                                    <p:animEffect transition="in" filter="wipe(left)">
                                      <p:cBhvr>
                                        <p:cTn id="20" dur="500"/>
                                        <p:tgtEl>
                                          <p:spTgt spid="17414">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7414">
                                            <p:txEl>
                                              <p:pRg st="4" end="4"/>
                                            </p:txEl>
                                          </p:spTgt>
                                        </p:tgtEl>
                                        <p:attrNameLst>
                                          <p:attrName>style.visibility</p:attrName>
                                        </p:attrNameLst>
                                      </p:cBhvr>
                                      <p:to>
                                        <p:strVal val="visible"/>
                                      </p:to>
                                    </p:set>
                                    <p:animEffect transition="in" filter="wipe(left)">
                                      <p:cBhvr>
                                        <p:cTn id="23" dur="500"/>
                                        <p:tgtEl>
                                          <p:spTgt spid="1741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415">
                                            <p:txEl>
                                              <p:pRg st="0" end="0"/>
                                            </p:txEl>
                                          </p:spTgt>
                                        </p:tgtEl>
                                        <p:attrNameLst>
                                          <p:attrName>style.visibility</p:attrName>
                                        </p:attrNameLst>
                                      </p:cBhvr>
                                      <p:to>
                                        <p:strVal val="visible"/>
                                      </p:to>
                                    </p:set>
                                    <p:animEffect transition="in" filter="wipe(left)">
                                      <p:cBhvr>
                                        <p:cTn id="28" dur="500"/>
                                        <p:tgtEl>
                                          <p:spTgt spid="17415">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415">
                                            <p:txEl>
                                              <p:pRg st="1" end="1"/>
                                            </p:txEl>
                                          </p:spTgt>
                                        </p:tgtEl>
                                        <p:attrNameLst>
                                          <p:attrName>style.visibility</p:attrName>
                                        </p:attrNameLst>
                                      </p:cBhvr>
                                      <p:to>
                                        <p:strVal val="visible"/>
                                      </p:to>
                                    </p:set>
                                    <p:animEffect transition="in" filter="wipe(left)">
                                      <p:cBhvr>
                                        <p:cTn id="31" dur="500"/>
                                        <p:tgtEl>
                                          <p:spTgt spid="17415">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415">
                                            <p:txEl>
                                              <p:pRg st="3" end="3"/>
                                            </p:txEl>
                                          </p:spTgt>
                                        </p:tgtEl>
                                        <p:attrNameLst>
                                          <p:attrName>style.visibility</p:attrName>
                                        </p:attrNameLst>
                                      </p:cBhvr>
                                      <p:to>
                                        <p:strVal val="visible"/>
                                      </p:to>
                                    </p:set>
                                    <p:animEffect transition="in" filter="wipe(left)">
                                      <p:cBhvr>
                                        <p:cTn id="36" dur="500"/>
                                        <p:tgtEl>
                                          <p:spTgt spid="17415">
                                            <p:txEl>
                                              <p:pRg st="3" end="3"/>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7415">
                                            <p:txEl>
                                              <p:pRg st="4" end="4"/>
                                            </p:txEl>
                                          </p:spTgt>
                                        </p:tgtEl>
                                        <p:attrNameLst>
                                          <p:attrName>style.visibility</p:attrName>
                                        </p:attrNameLst>
                                      </p:cBhvr>
                                      <p:to>
                                        <p:strVal val="visible"/>
                                      </p:to>
                                    </p:set>
                                    <p:animEffect transition="in" filter="wipe(left)">
                                      <p:cBhvr>
                                        <p:cTn id="39" dur="500"/>
                                        <p:tgtEl>
                                          <p:spTgt spid="174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4" grpId="0" uiExpand="1" build="p"/>
      <p:bldP spid="1741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FBB5D90D-24A4-234D-A7FA-9BAD5E98AEB2}"/>
              </a:ext>
            </a:extLst>
          </p:cNvPr>
          <p:cNvSpPr>
            <a:spLocks noGrp="1" noChangeArrowheads="1"/>
          </p:cNvSpPr>
          <p:nvPr>
            <p:ph type="title"/>
          </p:nvPr>
        </p:nvSpPr>
        <p:spPr>
          <a:xfrm>
            <a:off x="4343400" y="228600"/>
            <a:ext cx="4343400" cy="990600"/>
          </a:xfrm>
        </p:spPr>
        <p:txBody>
          <a:bodyPr/>
          <a:lstStyle/>
          <a:p>
            <a:pPr eaLnBrk="1" hangingPunct="1">
              <a:defRPr/>
            </a:pPr>
            <a:r>
              <a:rPr lang="en-US" altLang="en-US"/>
              <a:t>Daniel Papyrus</a:t>
            </a:r>
          </a:p>
        </p:txBody>
      </p:sp>
      <p:sp>
        <p:nvSpPr>
          <p:cNvPr id="146435" name="Rectangle 3">
            <a:extLst>
              <a:ext uri="{FF2B5EF4-FFF2-40B4-BE49-F238E27FC236}">
                <a16:creationId xmlns:a16="http://schemas.microsoft.com/office/drawing/2014/main" id="{12CCEEEE-C898-0E4D-8693-58757471B39C}"/>
              </a:ext>
            </a:extLst>
          </p:cNvPr>
          <p:cNvSpPr>
            <a:spLocks noGrp="1" noChangeArrowheads="1"/>
          </p:cNvSpPr>
          <p:nvPr>
            <p:ph type="body" sz="half" idx="2"/>
          </p:nvPr>
        </p:nvSpPr>
        <p:spPr/>
        <p:txBody>
          <a:bodyPr/>
          <a:lstStyle/>
          <a:p>
            <a:pPr eaLnBrk="1" hangingPunct="1">
              <a:buFont typeface="Wingdings" pitchFamily="2" charset="2"/>
              <a:buNone/>
              <a:defRPr/>
            </a:pPr>
            <a:r>
              <a:rPr lang="en-US" altLang="en-US" sz="2800" dirty="0" err="1"/>
              <a:t>Septuaginta</a:t>
            </a:r>
            <a:endParaRPr lang="en-US" altLang="en-US" sz="2800" dirty="0"/>
          </a:p>
          <a:p>
            <a:pPr eaLnBrk="1" hangingPunct="1">
              <a:buFont typeface="Wingdings" pitchFamily="2" charset="2"/>
              <a:buNone/>
              <a:defRPr/>
            </a:pPr>
            <a:r>
              <a:rPr lang="en-US" altLang="en-US" sz="2800" dirty="0"/>
              <a:t>Daniel 2,4-11</a:t>
            </a:r>
          </a:p>
          <a:p>
            <a:pPr eaLnBrk="1" hangingPunct="1">
              <a:buFont typeface="Wingdings" pitchFamily="2" charset="2"/>
              <a:buNone/>
              <a:defRPr/>
            </a:pPr>
            <a:r>
              <a:rPr lang="en-US" altLang="en-US" sz="2800" dirty="0">
                <a:latin typeface="Papyrus" panose="03070502060502030205" pitchFamily="66" charset="0"/>
              </a:rPr>
              <a:t>Papyrus 967</a:t>
            </a:r>
          </a:p>
          <a:p>
            <a:pPr eaLnBrk="1" hangingPunct="1">
              <a:buFont typeface="Wingdings" pitchFamily="2" charset="2"/>
              <a:buNone/>
              <a:defRPr/>
            </a:pPr>
            <a:endParaRPr lang="en-US" altLang="en-US" sz="2800" i="1" dirty="0">
              <a:latin typeface="Arial" panose="020B0604020202020204" pitchFamily="34" charset="0"/>
            </a:endParaRPr>
          </a:p>
          <a:p>
            <a:pPr eaLnBrk="1" hangingPunct="1">
              <a:buFont typeface="Wingdings" pitchFamily="2" charset="2"/>
              <a:buNone/>
              <a:defRPr/>
            </a:pPr>
            <a:r>
              <a:rPr lang="en-US" altLang="en-US" sz="2800" i="1" dirty="0" err="1">
                <a:latin typeface="Arial" panose="020B0604020202020204" pitchFamily="34" charset="0"/>
              </a:rPr>
              <a:t>Aufbewahrt</a:t>
            </a:r>
            <a:r>
              <a:rPr lang="en-US" altLang="en-US" sz="2800" i="1" dirty="0">
                <a:latin typeface="Arial" panose="020B0604020202020204" pitchFamily="34" charset="0"/>
              </a:rPr>
              <a:t> in Köln</a:t>
            </a:r>
          </a:p>
          <a:p>
            <a:pPr eaLnBrk="1" hangingPunct="1">
              <a:buFont typeface="Wingdings" pitchFamily="2" charset="2"/>
              <a:buNone/>
              <a:defRPr/>
            </a:pPr>
            <a:r>
              <a:rPr lang="en-US" altLang="en-US" sz="2400" i="1" dirty="0">
                <a:latin typeface="Arial" panose="020B0604020202020204" pitchFamily="34" charset="0"/>
              </a:rPr>
              <a:t>(</a:t>
            </a:r>
            <a:r>
              <a:rPr lang="en-US" altLang="en-US" sz="2400" i="1" dirty="0" err="1">
                <a:latin typeface="Arial" panose="020B0604020202020204" pitchFamily="34" charset="0"/>
              </a:rPr>
              <a:t>weitere</a:t>
            </a:r>
            <a:r>
              <a:rPr lang="en-US" altLang="en-US" sz="2400" i="1" dirty="0">
                <a:latin typeface="Arial" panose="020B0604020202020204" pitchFamily="34" charset="0"/>
              </a:rPr>
              <a:t> Seiten </a:t>
            </a:r>
            <a:r>
              <a:rPr lang="en-US" altLang="en-US" sz="2400" i="1" dirty="0" err="1">
                <a:latin typeface="Arial" panose="020B0604020202020204" pitchFamily="34" charset="0"/>
              </a:rPr>
              <a:t>derselben</a:t>
            </a:r>
            <a:r>
              <a:rPr lang="en-US" altLang="en-US" sz="2400" i="1" dirty="0">
                <a:latin typeface="Arial" panose="020B0604020202020204" pitchFamily="34" charset="0"/>
              </a:rPr>
              <a:t> </a:t>
            </a:r>
            <a:r>
              <a:rPr lang="en-US" altLang="en-US" sz="2400" i="1" dirty="0" err="1">
                <a:latin typeface="Arial" panose="020B0604020202020204" pitchFamily="34" charset="0"/>
              </a:rPr>
              <a:t>Kollektion</a:t>
            </a:r>
            <a:r>
              <a:rPr lang="en-US" altLang="en-US" sz="2400" i="1" dirty="0">
                <a:latin typeface="Arial" panose="020B0604020202020204" pitchFamily="34" charset="0"/>
              </a:rPr>
              <a:t> </a:t>
            </a:r>
            <a:r>
              <a:rPr lang="en-US" altLang="en-US" sz="2400" i="1" dirty="0" err="1">
                <a:latin typeface="Arial" panose="020B0604020202020204" pitchFamily="34" charset="0"/>
              </a:rPr>
              <a:t>sind</a:t>
            </a:r>
            <a:r>
              <a:rPr lang="en-US" altLang="en-US" sz="2400" i="1" dirty="0">
                <a:latin typeface="Arial" panose="020B0604020202020204" pitchFamily="34" charset="0"/>
              </a:rPr>
              <a:t> in Barcelona und Dublin </a:t>
            </a:r>
            <a:r>
              <a:rPr lang="en-US" altLang="en-US" sz="2400" i="1" dirty="0" err="1">
                <a:latin typeface="Arial" panose="020B0604020202020204" pitchFamily="34" charset="0"/>
              </a:rPr>
              <a:t>aufbewahrt</a:t>
            </a:r>
            <a:r>
              <a:rPr lang="en-US" altLang="en-US" sz="2400" i="1" dirty="0">
                <a:latin typeface="Arial" panose="020B0604020202020204" pitchFamily="34" charset="0"/>
              </a:rPr>
              <a:t>)</a:t>
            </a:r>
          </a:p>
        </p:txBody>
      </p:sp>
      <p:pic>
        <p:nvPicPr>
          <p:cNvPr id="50180" name="Picture 4" descr="Daniel 2, 4-11">
            <a:extLst>
              <a:ext uri="{FF2B5EF4-FFF2-40B4-BE49-F238E27FC236}">
                <a16:creationId xmlns:a16="http://schemas.microsoft.com/office/drawing/2014/main" id="{A52D7FAB-1627-BB43-8672-7590B314283E}"/>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304800" y="381000"/>
            <a:ext cx="4017963" cy="6019800"/>
          </a:xfrm>
          <a:blipFill dpi="0" rotWithShape="1">
            <a:blip r:embed="rId3"/>
            <a:srcRect/>
            <a:tile tx="0" ty="0" sx="100000" sy="100000" flip="none" algn="tl"/>
          </a:blip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2062EB20-434A-A745-8259-AC41B6972516}"/>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30</a:t>
            </a:fld>
            <a:endParaRPr lang="en-US" altLang="en-US" sz="1400" b="1" dirty="0">
              <a:latin typeface="Tahoma" panose="020B0604030504040204" pitchFamily="34" charset="0"/>
            </a:endParaRPr>
          </a:p>
        </p:txBody>
      </p:sp>
    </p:spTree>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9DBB5EC-85B0-E94D-A364-332C356FC45A}"/>
              </a:ext>
            </a:extLst>
          </p:cNvPr>
          <p:cNvSpPr>
            <a:spLocks noGrp="1" noChangeArrowheads="1"/>
          </p:cNvSpPr>
          <p:nvPr>
            <p:ph type="title"/>
          </p:nvPr>
        </p:nvSpPr>
        <p:spPr>
          <a:xfrm>
            <a:off x="457200" y="152400"/>
            <a:ext cx="8229600" cy="1143000"/>
          </a:xfrm>
        </p:spPr>
        <p:txBody>
          <a:bodyPr/>
          <a:lstStyle/>
          <a:p>
            <a:pPr eaLnBrk="1" hangingPunct="1">
              <a:defRPr/>
            </a:pPr>
            <a:r>
              <a:rPr lang="en-US" altLang="en-US" sz="7200" dirty="0" err="1">
                <a:solidFill>
                  <a:srgbClr val="FF0000"/>
                </a:solidFill>
                <a:latin typeface="Mistral" panose="03090702030407020403" pitchFamily="66" charset="0"/>
              </a:rPr>
              <a:t>Struktur</a:t>
            </a:r>
            <a:endParaRPr lang="en-US" altLang="en-US" sz="7200" dirty="0">
              <a:solidFill>
                <a:srgbClr val="FF0000"/>
              </a:solidFill>
              <a:latin typeface="Mistral" panose="03090702030407020403" pitchFamily="66" charset="0"/>
            </a:endParaRPr>
          </a:p>
        </p:txBody>
      </p:sp>
      <p:sp>
        <p:nvSpPr>
          <p:cNvPr id="69636" name="Rectangle 4">
            <a:extLst>
              <a:ext uri="{FF2B5EF4-FFF2-40B4-BE49-F238E27FC236}">
                <a16:creationId xmlns:a16="http://schemas.microsoft.com/office/drawing/2014/main" id="{D5C98842-5B68-A64C-9FC3-0A0A3F05DFD8}"/>
              </a:ext>
            </a:extLst>
          </p:cNvPr>
          <p:cNvSpPr>
            <a:spLocks noGrp="1" noChangeArrowheads="1"/>
          </p:cNvSpPr>
          <p:nvPr>
            <p:ph type="body" sz="half" idx="1"/>
          </p:nvPr>
        </p:nvSpPr>
        <p:spPr>
          <a:xfrm>
            <a:off x="228600" y="1371600"/>
            <a:ext cx="4267200" cy="4953000"/>
          </a:xfrm>
        </p:spPr>
        <p:txBody>
          <a:bodyPr/>
          <a:lstStyle/>
          <a:p>
            <a:pPr eaLnBrk="1" hangingPunct="1">
              <a:lnSpc>
                <a:spcPct val="90000"/>
              </a:lnSpc>
              <a:buFont typeface="Wingdings" pitchFamily="2" charset="2"/>
              <a:buNone/>
              <a:defRPr/>
            </a:pPr>
            <a:r>
              <a:rPr lang="en-US" altLang="en-US" sz="4400" dirty="0" err="1">
                <a:solidFill>
                  <a:schemeClr val="folHlink"/>
                </a:solidFill>
                <a:latin typeface="Mistral" panose="03090702030407020403" pitchFamily="66" charset="0"/>
              </a:rPr>
              <a:t>Historischer</a:t>
            </a:r>
            <a:r>
              <a:rPr lang="en-US" altLang="en-US" sz="4400" dirty="0">
                <a:solidFill>
                  <a:schemeClr val="folHlink"/>
                </a:solidFill>
                <a:latin typeface="Mistral" panose="03090702030407020403" pitchFamily="66" charset="0"/>
              </a:rPr>
              <a:t> Teil</a:t>
            </a:r>
          </a:p>
          <a:p>
            <a:pPr eaLnBrk="1" hangingPunct="1">
              <a:lnSpc>
                <a:spcPct val="90000"/>
              </a:lnSpc>
              <a:buFont typeface="Wingdings" pitchFamily="2" charset="2"/>
              <a:buNone/>
              <a:defRPr/>
            </a:pPr>
            <a:r>
              <a:rPr lang="en-US" altLang="en-US" dirty="0">
                <a:solidFill>
                  <a:srgbClr val="FFFF99"/>
                </a:solidFill>
                <a:latin typeface="Narkisim" panose="020E0502050101010101" pitchFamily="34" charset="-79"/>
              </a:rPr>
              <a:t>KAPITEL 1-6 (in der 3. Person </a:t>
            </a:r>
            <a:r>
              <a:rPr lang="en-US" altLang="en-US" dirty="0" err="1">
                <a:solidFill>
                  <a:srgbClr val="FFFF99"/>
                </a:solidFill>
                <a:latin typeface="Narkisim" panose="020E0502050101010101" pitchFamily="34" charset="-79"/>
              </a:rPr>
              <a:t>verfasst</a:t>
            </a:r>
            <a:r>
              <a:rPr lang="en-US" altLang="en-US" dirty="0">
                <a:solidFill>
                  <a:srgbClr val="FFFF99"/>
                </a:solidFill>
                <a:latin typeface="Narkisim" panose="020E0502050101010101" pitchFamily="34" charset="-79"/>
              </a:rPr>
              <a:t>)</a:t>
            </a:r>
            <a:endParaRPr lang="en-US" altLang="en-US" dirty="0">
              <a:solidFill>
                <a:srgbClr val="FFFF99"/>
              </a:solidFill>
              <a:latin typeface="Pristina" panose="03060402040406080204" pitchFamily="66" charset="0"/>
            </a:endParaRPr>
          </a:p>
          <a:p>
            <a:pPr eaLnBrk="1" hangingPunct="1">
              <a:lnSpc>
                <a:spcPct val="90000"/>
              </a:lnSpc>
              <a:defRPr/>
            </a:pPr>
            <a:r>
              <a:rPr lang="en-US" altLang="en-US" sz="2800" dirty="0" err="1">
                <a:latin typeface="Pristina" panose="03060402040406080204" pitchFamily="66" charset="0"/>
              </a:rPr>
              <a:t>Koschere</a:t>
            </a:r>
            <a:r>
              <a:rPr lang="en-US" altLang="en-US" sz="2800" dirty="0">
                <a:latin typeface="Pristina" panose="03060402040406080204" pitchFamily="66" charset="0"/>
              </a:rPr>
              <a:t> </a:t>
            </a:r>
            <a:r>
              <a:rPr lang="en-US" altLang="en-US" sz="2800" dirty="0" err="1">
                <a:latin typeface="Pristina" panose="03060402040406080204" pitchFamily="66" charset="0"/>
              </a:rPr>
              <a:t>Gesetze</a:t>
            </a:r>
            <a:r>
              <a:rPr lang="en-US" altLang="en-US" sz="2800" dirty="0">
                <a:latin typeface="Pristina" panose="03060402040406080204" pitchFamily="66" charset="0"/>
              </a:rPr>
              <a:t> in Babylon </a:t>
            </a:r>
            <a:r>
              <a:rPr lang="en-US" altLang="en-US" sz="2000" dirty="0">
                <a:latin typeface="Arial Narrow" panose="020B0606020202030204" pitchFamily="34" charset="0"/>
              </a:rPr>
              <a:t>(1)</a:t>
            </a:r>
          </a:p>
          <a:p>
            <a:pPr eaLnBrk="1" hangingPunct="1">
              <a:lnSpc>
                <a:spcPct val="90000"/>
              </a:lnSpc>
              <a:defRPr/>
            </a:pPr>
            <a:r>
              <a:rPr lang="en-US" altLang="en-US" sz="2800" dirty="0" err="1">
                <a:latin typeface="Pristina" panose="03060402040406080204" pitchFamily="66" charset="0"/>
              </a:rPr>
              <a:t>Nebukadnezars</a:t>
            </a:r>
            <a:r>
              <a:rPr lang="en-US" altLang="en-US" sz="2800" dirty="0">
                <a:latin typeface="Pristina" panose="03060402040406080204" pitchFamily="66" charset="0"/>
              </a:rPr>
              <a:t> </a:t>
            </a:r>
            <a:r>
              <a:rPr lang="en-US" altLang="en-US" sz="2800" dirty="0" err="1">
                <a:latin typeface="Pristina" panose="03060402040406080204" pitchFamily="66" charset="0"/>
              </a:rPr>
              <a:t>Traum</a:t>
            </a:r>
            <a:r>
              <a:rPr lang="en-US" altLang="en-US" sz="2800" dirty="0">
                <a:latin typeface="Pristina" panose="03060402040406080204" pitchFamily="66" charset="0"/>
              </a:rPr>
              <a:t> </a:t>
            </a:r>
            <a:r>
              <a:rPr lang="en-US" altLang="en-US" sz="2000" dirty="0">
                <a:latin typeface="Arial Narrow" panose="020B0606020202030204" pitchFamily="34" charset="0"/>
              </a:rPr>
              <a:t>(2)</a:t>
            </a:r>
          </a:p>
          <a:p>
            <a:pPr eaLnBrk="1" hangingPunct="1">
              <a:lnSpc>
                <a:spcPct val="90000"/>
              </a:lnSpc>
              <a:defRPr/>
            </a:pPr>
            <a:r>
              <a:rPr lang="en-US" altLang="en-US" sz="2800" dirty="0">
                <a:latin typeface="Pristina" panose="03060402040406080204" pitchFamily="66" charset="0"/>
              </a:rPr>
              <a:t>Der </a:t>
            </a:r>
            <a:r>
              <a:rPr lang="en-US" altLang="en-US" sz="2800" dirty="0" err="1">
                <a:latin typeface="Pristina" panose="03060402040406080204" pitchFamily="66" charset="0"/>
              </a:rPr>
              <a:t>Feuerofen</a:t>
            </a:r>
            <a:r>
              <a:rPr lang="en-US" altLang="en-US" sz="2800" dirty="0">
                <a:latin typeface="Pristina" panose="03060402040406080204" pitchFamily="66" charset="0"/>
              </a:rPr>
              <a:t> </a:t>
            </a:r>
            <a:r>
              <a:rPr lang="en-US" altLang="en-US" sz="2000" dirty="0">
                <a:latin typeface="Arial Narrow" panose="020B0606020202030204" pitchFamily="34" charset="0"/>
              </a:rPr>
              <a:t>(3)</a:t>
            </a:r>
          </a:p>
          <a:p>
            <a:pPr eaLnBrk="1" hangingPunct="1">
              <a:lnSpc>
                <a:spcPct val="90000"/>
              </a:lnSpc>
              <a:defRPr/>
            </a:pPr>
            <a:r>
              <a:rPr lang="en-US" altLang="en-US" sz="2800" dirty="0" err="1">
                <a:latin typeface="Pristina" panose="03060402040406080204" pitchFamily="66" charset="0"/>
              </a:rPr>
              <a:t>Nebukadnezars</a:t>
            </a:r>
            <a:r>
              <a:rPr lang="en-US" altLang="en-US" sz="2800" dirty="0">
                <a:latin typeface="Pristina" panose="03060402040406080204" pitchFamily="66" charset="0"/>
              </a:rPr>
              <a:t> </a:t>
            </a:r>
            <a:r>
              <a:rPr lang="en-US" altLang="en-US" sz="2800" dirty="0" err="1">
                <a:latin typeface="Pristina" panose="03060402040406080204" pitchFamily="66" charset="0"/>
              </a:rPr>
              <a:t>Wahnsinn</a:t>
            </a:r>
            <a:r>
              <a:rPr lang="en-US" altLang="en-US" sz="2800" dirty="0">
                <a:latin typeface="Pristina" panose="03060402040406080204" pitchFamily="66" charset="0"/>
              </a:rPr>
              <a:t> </a:t>
            </a:r>
            <a:r>
              <a:rPr lang="en-US" altLang="en-US" sz="2000" dirty="0">
                <a:latin typeface="Arial Narrow" panose="020B0606020202030204" pitchFamily="34" charset="0"/>
              </a:rPr>
              <a:t>(4)</a:t>
            </a:r>
          </a:p>
          <a:p>
            <a:pPr eaLnBrk="1" hangingPunct="1">
              <a:lnSpc>
                <a:spcPct val="90000"/>
              </a:lnSpc>
              <a:defRPr/>
            </a:pPr>
            <a:r>
              <a:rPr lang="en-US" altLang="en-US" sz="2800" dirty="0">
                <a:latin typeface="Pristina" panose="03060402040406080204" pitchFamily="66" charset="0"/>
              </a:rPr>
              <a:t>Fall von Babylon </a:t>
            </a:r>
            <a:r>
              <a:rPr lang="en-US" altLang="en-US" sz="2000" dirty="0">
                <a:latin typeface="Arial Narrow" panose="020B0606020202030204" pitchFamily="34" charset="0"/>
              </a:rPr>
              <a:t>(5)</a:t>
            </a:r>
          </a:p>
          <a:p>
            <a:pPr eaLnBrk="1" hangingPunct="1">
              <a:lnSpc>
                <a:spcPct val="90000"/>
              </a:lnSpc>
              <a:defRPr/>
            </a:pPr>
            <a:r>
              <a:rPr lang="en-US" altLang="en-US" sz="2800" dirty="0">
                <a:latin typeface="Pristina" panose="03060402040406080204" pitchFamily="66" charset="0"/>
              </a:rPr>
              <a:t>Daniel in der </a:t>
            </a:r>
            <a:r>
              <a:rPr lang="en-US" altLang="en-US" sz="2800" dirty="0" err="1">
                <a:latin typeface="Pristina" panose="03060402040406080204" pitchFamily="66" charset="0"/>
              </a:rPr>
              <a:t>Löwengrube</a:t>
            </a:r>
            <a:r>
              <a:rPr lang="en-US" altLang="en-US" sz="2800" dirty="0">
                <a:latin typeface="Pristina" panose="03060402040406080204" pitchFamily="66" charset="0"/>
              </a:rPr>
              <a:t> </a:t>
            </a:r>
            <a:r>
              <a:rPr lang="en-US" altLang="en-US" sz="2000" dirty="0">
                <a:latin typeface="Arial Narrow" panose="020B0606020202030204" pitchFamily="34" charset="0"/>
              </a:rPr>
              <a:t>(6)</a:t>
            </a:r>
          </a:p>
        </p:txBody>
      </p:sp>
      <p:sp>
        <p:nvSpPr>
          <p:cNvPr id="69637" name="Rectangle 5">
            <a:extLst>
              <a:ext uri="{FF2B5EF4-FFF2-40B4-BE49-F238E27FC236}">
                <a16:creationId xmlns:a16="http://schemas.microsoft.com/office/drawing/2014/main" id="{BC1B6CDF-0C4E-BF47-9B56-BAD90B9687EB}"/>
              </a:ext>
            </a:extLst>
          </p:cNvPr>
          <p:cNvSpPr>
            <a:spLocks noGrp="1" noChangeArrowheads="1"/>
          </p:cNvSpPr>
          <p:nvPr>
            <p:ph type="body" sz="half" idx="2"/>
          </p:nvPr>
        </p:nvSpPr>
        <p:spPr>
          <a:xfrm>
            <a:off x="4343400" y="1371600"/>
            <a:ext cx="4648200" cy="5029200"/>
          </a:xfrm>
        </p:spPr>
        <p:txBody>
          <a:bodyPr/>
          <a:lstStyle/>
          <a:p>
            <a:pPr eaLnBrk="1" hangingPunct="1">
              <a:lnSpc>
                <a:spcPct val="90000"/>
              </a:lnSpc>
              <a:buFont typeface="Wingdings" pitchFamily="2" charset="2"/>
              <a:buNone/>
              <a:defRPr/>
            </a:pPr>
            <a:r>
              <a:rPr lang="en-US" altLang="en-US" sz="4400" dirty="0" err="1">
                <a:solidFill>
                  <a:schemeClr val="folHlink"/>
                </a:solidFill>
                <a:latin typeface="Mistral" panose="03090702030407020403" pitchFamily="66" charset="0"/>
              </a:rPr>
              <a:t>Apokalyptischer</a:t>
            </a:r>
            <a:r>
              <a:rPr lang="en-US" altLang="en-US" sz="4400" dirty="0">
                <a:solidFill>
                  <a:schemeClr val="folHlink"/>
                </a:solidFill>
                <a:latin typeface="Mistral" panose="03090702030407020403" pitchFamily="66" charset="0"/>
              </a:rPr>
              <a:t> Teil</a:t>
            </a:r>
          </a:p>
          <a:p>
            <a:pPr eaLnBrk="1" hangingPunct="1">
              <a:lnSpc>
                <a:spcPct val="90000"/>
              </a:lnSpc>
              <a:buFont typeface="Wingdings" pitchFamily="2" charset="2"/>
              <a:buNone/>
              <a:defRPr/>
            </a:pPr>
            <a:r>
              <a:rPr lang="en-US" altLang="en-US" dirty="0">
                <a:solidFill>
                  <a:srgbClr val="FFFF99"/>
                </a:solidFill>
                <a:latin typeface="Narkisim" panose="020E0502050101010101" pitchFamily="34" charset="-79"/>
              </a:rPr>
              <a:t>KAPITEL 7-12 (in der 1. Person </a:t>
            </a:r>
            <a:r>
              <a:rPr lang="en-US" altLang="en-US" dirty="0" err="1">
                <a:solidFill>
                  <a:srgbClr val="FFFF99"/>
                </a:solidFill>
                <a:latin typeface="Narkisim" panose="020E0502050101010101" pitchFamily="34" charset="-79"/>
              </a:rPr>
              <a:t>verfasst</a:t>
            </a:r>
            <a:r>
              <a:rPr lang="en-US" altLang="en-US" dirty="0">
                <a:solidFill>
                  <a:srgbClr val="FFFF99"/>
                </a:solidFill>
                <a:latin typeface="Narkisim" panose="020E0502050101010101" pitchFamily="34" charset="-79"/>
              </a:rPr>
              <a:t>)</a:t>
            </a:r>
            <a:endParaRPr lang="en-US" altLang="en-US" sz="2800" dirty="0">
              <a:solidFill>
                <a:srgbClr val="FFFF99"/>
              </a:solidFill>
              <a:latin typeface="Pristina" panose="03060402040406080204" pitchFamily="66" charset="0"/>
            </a:endParaRPr>
          </a:p>
          <a:p>
            <a:pPr eaLnBrk="1" hangingPunct="1">
              <a:lnSpc>
                <a:spcPct val="90000"/>
              </a:lnSpc>
              <a:defRPr/>
            </a:pPr>
            <a:r>
              <a:rPr lang="en-US" altLang="en-US" sz="2800" dirty="0">
                <a:latin typeface="Pristina" panose="03060402040406080204" pitchFamily="66" charset="0"/>
              </a:rPr>
              <a:t>Daniels </a:t>
            </a:r>
            <a:r>
              <a:rPr lang="en-US" altLang="en-US" sz="2800" dirty="0" err="1">
                <a:latin typeface="Pristina" panose="03060402040406080204" pitchFamily="66" charset="0"/>
              </a:rPr>
              <a:t>Traum</a:t>
            </a:r>
            <a:r>
              <a:rPr lang="en-US" altLang="en-US" sz="2800" dirty="0">
                <a:latin typeface="Pristina" panose="03060402040406080204" pitchFamily="66" charset="0"/>
              </a:rPr>
              <a:t> von </a:t>
            </a:r>
            <a:r>
              <a:rPr lang="en-US" altLang="en-US" sz="2800" dirty="0" err="1">
                <a:latin typeface="Pristina" panose="03060402040406080204" pitchFamily="66" charset="0"/>
              </a:rPr>
              <a:t>kommenden</a:t>
            </a:r>
            <a:r>
              <a:rPr lang="en-US" altLang="en-US" sz="2800" dirty="0">
                <a:latin typeface="Pristina" panose="03060402040406080204" pitchFamily="66" charset="0"/>
              </a:rPr>
              <a:t> </a:t>
            </a:r>
            <a:r>
              <a:rPr lang="en-US" altLang="en-US" sz="2800" dirty="0" err="1">
                <a:latin typeface="Pristina" panose="03060402040406080204" pitchFamily="66" charset="0"/>
              </a:rPr>
              <a:t>Weltreichen</a:t>
            </a:r>
            <a:r>
              <a:rPr lang="en-US" altLang="en-US" sz="2800" dirty="0">
                <a:latin typeface="Pristina" panose="03060402040406080204" pitchFamily="66" charset="0"/>
              </a:rPr>
              <a:t> </a:t>
            </a:r>
            <a:r>
              <a:rPr lang="en-US" altLang="en-US" sz="2000" dirty="0">
                <a:latin typeface="Arial Narrow" panose="020B0606020202030204" pitchFamily="34" charset="0"/>
              </a:rPr>
              <a:t>(7)</a:t>
            </a:r>
          </a:p>
          <a:p>
            <a:pPr eaLnBrk="1" hangingPunct="1">
              <a:lnSpc>
                <a:spcPct val="90000"/>
              </a:lnSpc>
              <a:defRPr/>
            </a:pPr>
            <a:r>
              <a:rPr lang="en-US" altLang="en-US" sz="2800" dirty="0">
                <a:latin typeface="Pristina" panose="03060402040406080204" pitchFamily="66" charset="0"/>
              </a:rPr>
              <a:t>Vision v. </a:t>
            </a:r>
            <a:r>
              <a:rPr lang="en-US" altLang="en-US" sz="2800" dirty="0" err="1">
                <a:latin typeface="Pristina" panose="03060402040406080204" pitchFamily="66" charset="0"/>
              </a:rPr>
              <a:t>Widder</a:t>
            </a:r>
            <a:r>
              <a:rPr lang="en-US" altLang="en-US" sz="2800" dirty="0">
                <a:latin typeface="Pristina" panose="03060402040406080204" pitchFamily="66" charset="0"/>
              </a:rPr>
              <a:t> &amp; </a:t>
            </a:r>
            <a:r>
              <a:rPr lang="en-US" altLang="en-US" sz="2800" dirty="0" err="1">
                <a:latin typeface="Pristina" panose="03060402040406080204" pitchFamily="66" charset="0"/>
              </a:rPr>
              <a:t>Ziegenbock</a:t>
            </a:r>
            <a:r>
              <a:rPr lang="en-US" altLang="en-US" sz="2800" dirty="0">
                <a:latin typeface="Pristina" panose="03060402040406080204" pitchFamily="66" charset="0"/>
              </a:rPr>
              <a:t> </a:t>
            </a:r>
            <a:r>
              <a:rPr lang="en-US" altLang="en-US" sz="2000" dirty="0">
                <a:latin typeface="Arial Narrow" panose="020B0606020202030204" pitchFamily="34" charset="0"/>
              </a:rPr>
              <a:t>(8)</a:t>
            </a:r>
          </a:p>
          <a:p>
            <a:pPr eaLnBrk="1" hangingPunct="1">
              <a:lnSpc>
                <a:spcPct val="90000"/>
              </a:lnSpc>
              <a:defRPr/>
            </a:pPr>
            <a:r>
              <a:rPr lang="en-US" altLang="en-US" sz="2800" dirty="0" err="1">
                <a:latin typeface="Pristina" panose="03060402040406080204" pitchFamily="66" charset="0"/>
              </a:rPr>
              <a:t>Bekennen</a:t>
            </a:r>
            <a:r>
              <a:rPr lang="en-US" altLang="en-US" sz="2800" dirty="0">
                <a:latin typeface="Pristina" panose="03060402040406080204" pitchFamily="66" charset="0"/>
              </a:rPr>
              <a:t> </a:t>
            </a:r>
            <a:r>
              <a:rPr lang="en-US" altLang="en-US" sz="2800" dirty="0" err="1">
                <a:latin typeface="Pristina" panose="03060402040406080204" pitchFamily="66" charset="0"/>
              </a:rPr>
              <a:t>nationaler</a:t>
            </a:r>
            <a:r>
              <a:rPr lang="en-US" altLang="en-US" sz="2800" dirty="0">
                <a:latin typeface="Pristina" panose="03060402040406080204" pitchFamily="66" charset="0"/>
              </a:rPr>
              <a:t> </a:t>
            </a:r>
            <a:r>
              <a:rPr lang="en-US" altLang="en-US" sz="2800" dirty="0" err="1">
                <a:latin typeface="Pristina" panose="03060402040406080204" pitchFamily="66" charset="0"/>
              </a:rPr>
              <a:t>Sünde</a:t>
            </a:r>
            <a:r>
              <a:rPr lang="en-US" altLang="en-US" sz="2800" dirty="0">
                <a:latin typeface="Pristina" panose="03060402040406080204" pitchFamily="66" charset="0"/>
              </a:rPr>
              <a:t> und </a:t>
            </a:r>
            <a:r>
              <a:rPr lang="en-US" altLang="en-US" sz="2800" dirty="0" err="1">
                <a:latin typeface="Pristina" panose="03060402040406080204" pitchFamily="66" charset="0"/>
              </a:rPr>
              <a:t>Voraussage</a:t>
            </a:r>
            <a:r>
              <a:rPr lang="en-US" altLang="en-US" sz="2800" dirty="0">
                <a:latin typeface="Pristina" panose="03060402040406080204" pitchFamily="66" charset="0"/>
              </a:rPr>
              <a:t> der 70 </a:t>
            </a:r>
            <a:r>
              <a:rPr lang="en-US" altLang="en-US" sz="2800" dirty="0" err="1">
                <a:latin typeface="Pristina" panose="03060402040406080204" pitchFamily="66" charset="0"/>
              </a:rPr>
              <a:t>Wochen</a:t>
            </a:r>
            <a:r>
              <a:rPr lang="en-US" altLang="en-US" sz="2800" dirty="0">
                <a:latin typeface="Pristina" panose="03060402040406080204" pitchFamily="66" charset="0"/>
              </a:rPr>
              <a:t> </a:t>
            </a:r>
            <a:r>
              <a:rPr lang="en-US" altLang="en-US" sz="2000" dirty="0">
                <a:latin typeface="Arial Narrow" panose="020B0606020202030204" pitchFamily="34" charset="0"/>
              </a:rPr>
              <a:t>(9)</a:t>
            </a:r>
          </a:p>
          <a:p>
            <a:pPr eaLnBrk="1" hangingPunct="1">
              <a:lnSpc>
                <a:spcPct val="90000"/>
              </a:lnSpc>
              <a:defRPr/>
            </a:pPr>
            <a:r>
              <a:rPr lang="en-US" altLang="en-US" sz="2800" dirty="0">
                <a:latin typeface="Pristina" panose="03060402040406080204" pitchFamily="66" charset="0"/>
              </a:rPr>
              <a:t>Vision der </a:t>
            </a:r>
            <a:r>
              <a:rPr lang="en-US" altLang="en-US" sz="2800" dirty="0" err="1">
                <a:latin typeface="Pristina" panose="03060402040406080204" pitchFamily="66" charset="0"/>
              </a:rPr>
              <a:t>Könige</a:t>
            </a:r>
            <a:r>
              <a:rPr lang="en-US" altLang="en-US" sz="2800" dirty="0">
                <a:latin typeface="Pristina" panose="03060402040406080204" pitchFamily="66" charset="0"/>
              </a:rPr>
              <a:t> des </a:t>
            </a:r>
            <a:r>
              <a:rPr lang="en-US" altLang="en-US" sz="2800" dirty="0" err="1">
                <a:latin typeface="Pristina" panose="03060402040406080204" pitchFamily="66" charset="0"/>
              </a:rPr>
              <a:t>Nordens</a:t>
            </a:r>
            <a:r>
              <a:rPr lang="en-US" altLang="en-US" sz="2800" dirty="0">
                <a:latin typeface="Pristina" panose="03060402040406080204" pitchFamily="66" charset="0"/>
              </a:rPr>
              <a:t> und des </a:t>
            </a:r>
            <a:r>
              <a:rPr lang="en-US" altLang="en-US" sz="2800" dirty="0" err="1">
                <a:latin typeface="Pristina" panose="03060402040406080204" pitchFamily="66" charset="0"/>
              </a:rPr>
              <a:t>Südens</a:t>
            </a:r>
            <a:r>
              <a:rPr lang="en-US" altLang="en-US" sz="2800" dirty="0">
                <a:latin typeface="Pristina" panose="03060402040406080204" pitchFamily="66" charset="0"/>
              </a:rPr>
              <a:t> </a:t>
            </a:r>
            <a:r>
              <a:rPr lang="en-US" altLang="en-US" sz="2000" dirty="0">
                <a:latin typeface="Arial Narrow" panose="020B0606020202030204" pitchFamily="34" charset="0"/>
              </a:rPr>
              <a:t>(10-12)</a:t>
            </a:r>
          </a:p>
          <a:p>
            <a:pPr eaLnBrk="1" hangingPunct="1">
              <a:lnSpc>
                <a:spcPct val="90000"/>
              </a:lnSpc>
              <a:defRPr/>
            </a:pPr>
            <a:endParaRPr lang="en-US" altLang="en-US" sz="2000" dirty="0">
              <a:latin typeface="Arial Narrow" panose="020B0606020202030204" pitchFamily="34" charset="0"/>
            </a:endParaRPr>
          </a:p>
        </p:txBody>
      </p:sp>
      <p:sp>
        <p:nvSpPr>
          <p:cNvPr id="6" name="Slide Number Placeholder 5">
            <a:extLst>
              <a:ext uri="{FF2B5EF4-FFF2-40B4-BE49-F238E27FC236}">
                <a16:creationId xmlns:a16="http://schemas.microsoft.com/office/drawing/2014/main" id="{470728E2-3484-7246-B3C4-C46B539AC779}"/>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31</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9636">
                                            <p:txEl>
                                              <p:pRg st="1" end="1"/>
                                            </p:txEl>
                                          </p:spTgt>
                                        </p:tgtEl>
                                        <p:attrNameLst>
                                          <p:attrName>style.visibility</p:attrName>
                                        </p:attrNameLst>
                                      </p:cBhvr>
                                      <p:to>
                                        <p:strVal val="visible"/>
                                      </p:to>
                                    </p:set>
                                    <p:anim calcmode="lin" valueType="num">
                                      <p:cBhvr>
                                        <p:cTn id="7" dur="500" fill="hold"/>
                                        <p:tgtEl>
                                          <p:spTgt spid="6963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963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9636">
                                            <p:txEl>
                                              <p:pRg st="2" end="2"/>
                                            </p:txEl>
                                          </p:spTgt>
                                        </p:tgtEl>
                                        <p:attrNameLst>
                                          <p:attrName>style.visibility</p:attrName>
                                        </p:attrNameLst>
                                      </p:cBhvr>
                                      <p:to>
                                        <p:strVal val="visible"/>
                                      </p:to>
                                    </p:set>
                                    <p:anim calcmode="lin" valueType="num">
                                      <p:cBhvr additive="base">
                                        <p:cTn id="13" dur="500" fill="hold"/>
                                        <p:tgtEl>
                                          <p:spTgt spid="6963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9636">
                                            <p:txEl>
                                              <p:pRg st="3" end="3"/>
                                            </p:txEl>
                                          </p:spTgt>
                                        </p:tgtEl>
                                        <p:attrNameLst>
                                          <p:attrName>style.visibility</p:attrName>
                                        </p:attrNameLst>
                                      </p:cBhvr>
                                      <p:to>
                                        <p:strVal val="visible"/>
                                      </p:to>
                                    </p:set>
                                    <p:anim calcmode="lin" valueType="num">
                                      <p:cBhvr additive="base">
                                        <p:cTn id="19" dur="500" fill="hold"/>
                                        <p:tgtEl>
                                          <p:spTgt spid="6963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9636">
                                            <p:txEl>
                                              <p:pRg st="4" end="4"/>
                                            </p:txEl>
                                          </p:spTgt>
                                        </p:tgtEl>
                                        <p:attrNameLst>
                                          <p:attrName>style.visibility</p:attrName>
                                        </p:attrNameLst>
                                      </p:cBhvr>
                                      <p:to>
                                        <p:strVal val="visible"/>
                                      </p:to>
                                    </p:set>
                                    <p:anim calcmode="lin" valueType="num">
                                      <p:cBhvr additive="base">
                                        <p:cTn id="25" dur="500" fill="hold"/>
                                        <p:tgtEl>
                                          <p:spTgt spid="6963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963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9636">
                                            <p:txEl>
                                              <p:pRg st="5" end="5"/>
                                            </p:txEl>
                                          </p:spTgt>
                                        </p:tgtEl>
                                        <p:attrNameLst>
                                          <p:attrName>style.visibility</p:attrName>
                                        </p:attrNameLst>
                                      </p:cBhvr>
                                      <p:to>
                                        <p:strVal val="visible"/>
                                      </p:to>
                                    </p:set>
                                    <p:anim calcmode="lin" valueType="num">
                                      <p:cBhvr additive="base">
                                        <p:cTn id="31" dur="500" fill="hold"/>
                                        <p:tgtEl>
                                          <p:spTgt spid="6963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963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9636">
                                            <p:txEl>
                                              <p:pRg st="6" end="6"/>
                                            </p:txEl>
                                          </p:spTgt>
                                        </p:tgtEl>
                                        <p:attrNameLst>
                                          <p:attrName>style.visibility</p:attrName>
                                        </p:attrNameLst>
                                      </p:cBhvr>
                                      <p:to>
                                        <p:strVal val="visible"/>
                                      </p:to>
                                    </p:set>
                                    <p:anim calcmode="lin" valueType="num">
                                      <p:cBhvr additive="base">
                                        <p:cTn id="37" dur="500" fill="hold"/>
                                        <p:tgtEl>
                                          <p:spTgt spid="6963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963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9636">
                                            <p:txEl>
                                              <p:pRg st="7" end="7"/>
                                            </p:txEl>
                                          </p:spTgt>
                                        </p:tgtEl>
                                        <p:attrNameLst>
                                          <p:attrName>style.visibility</p:attrName>
                                        </p:attrNameLst>
                                      </p:cBhvr>
                                      <p:to>
                                        <p:strVal val="visible"/>
                                      </p:to>
                                    </p:set>
                                    <p:anim calcmode="lin" valueType="num">
                                      <p:cBhvr additive="base">
                                        <p:cTn id="43" dur="500" fill="hold"/>
                                        <p:tgtEl>
                                          <p:spTgt spid="69636">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963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69637">
                                            <p:txEl>
                                              <p:pRg st="1" end="1"/>
                                            </p:txEl>
                                          </p:spTgt>
                                        </p:tgtEl>
                                        <p:attrNameLst>
                                          <p:attrName>style.visibility</p:attrName>
                                        </p:attrNameLst>
                                      </p:cBhvr>
                                      <p:to>
                                        <p:strVal val="visible"/>
                                      </p:to>
                                    </p:set>
                                    <p:anim calcmode="lin" valueType="num">
                                      <p:cBhvr>
                                        <p:cTn id="49" dur="500" fill="hold"/>
                                        <p:tgtEl>
                                          <p:spTgt spid="69637">
                                            <p:txEl>
                                              <p:pRg st="1" end="1"/>
                                            </p:txEl>
                                          </p:spTgt>
                                        </p:tgtEl>
                                        <p:attrNameLst>
                                          <p:attrName>ppt_w</p:attrName>
                                        </p:attrNameLst>
                                      </p:cBhvr>
                                      <p:tavLst>
                                        <p:tav tm="0">
                                          <p:val>
                                            <p:fltVal val="0"/>
                                          </p:val>
                                        </p:tav>
                                        <p:tav tm="100000">
                                          <p:val>
                                            <p:strVal val="#ppt_w"/>
                                          </p:val>
                                        </p:tav>
                                      </p:tavLst>
                                    </p:anim>
                                    <p:anim calcmode="lin" valueType="num">
                                      <p:cBhvr>
                                        <p:cTn id="50" dur="500" fill="hold"/>
                                        <p:tgtEl>
                                          <p:spTgt spid="6963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69637">
                                            <p:txEl>
                                              <p:pRg st="2" end="2"/>
                                            </p:txEl>
                                          </p:spTgt>
                                        </p:tgtEl>
                                        <p:attrNameLst>
                                          <p:attrName>style.visibility</p:attrName>
                                        </p:attrNameLst>
                                      </p:cBhvr>
                                      <p:to>
                                        <p:strVal val="visible"/>
                                      </p:to>
                                    </p:set>
                                    <p:anim calcmode="lin" valueType="num">
                                      <p:cBhvr additive="base">
                                        <p:cTn id="55" dur="500" fill="hold"/>
                                        <p:tgtEl>
                                          <p:spTgt spid="69637">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963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69637">
                                            <p:txEl>
                                              <p:pRg st="3" end="3"/>
                                            </p:txEl>
                                          </p:spTgt>
                                        </p:tgtEl>
                                        <p:attrNameLst>
                                          <p:attrName>style.visibility</p:attrName>
                                        </p:attrNameLst>
                                      </p:cBhvr>
                                      <p:to>
                                        <p:strVal val="visible"/>
                                      </p:to>
                                    </p:set>
                                    <p:anim calcmode="lin" valueType="num">
                                      <p:cBhvr additive="base">
                                        <p:cTn id="61" dur="500" fill="hold"/>
                                        <p:tgtEl>
                                          <p:spTgt spid="69637">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963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69637">
                                            <p:txEl>
                                              <p:pRg st="4" end="4"/>
                                            </p:txEl>
                                          </p:spTgt>
                                        </p:tgtEl>
                                        <p:attrNameLst>
                                          <p:attrName>style.visibility</p:attrName>
                                        </p:attrNameLst>
                                      </p:cBhvr>
                                      <p:to>
                                        <p:strVal val="visible"/>
                                      </p:to>
                                    </p:set>
                                    <p:anim calcmode="lin" valueType="num">
                                      <p:cBhvr additive="base">
                                        <p:cTn id="67" dur="500" fill="hold"/>
                                        <p:tgtEl>
                                          <p:spTgt spid="69637">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963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69637">
                                            <p:txEl>
                                              <p:pRg st="5" end="5"/>
                                            </p:txEl>
                                          </p:spTgt>
                                        </p:tgtEl>
                                        <p:attrNameLst>
                                          <p:attrName>style.visibility</p:attrName>
                                        </p:attrNameLst>
                                      </p:cBhvr>
                                      <p:to>
                                        <p:strVal val="visible"/>
                                      </p:to>
                                    </p:set>
                                    <p:anim calcmode="lin" valueType="num">
                                      <p:cBhvr additive="base">
                                        <p:cTn id="73" dur="500" fill="hold"/>
                                        <p:tgtEl>
                                          <p:spTgt spid="69637">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963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40" name="Rectangle 4">
            <a:extLst>
              <a:ext uri="{FF2B5EF4-FFF2-40B4-BE49-F238E27FC236}">
                <a16:creationId xmlns:a16="http://schemas.microsoft.com/office/drawing/2014/main" id="{2DC99DC9-8713-C04D-906A-03472CD3BB86}"/>
              </a:ext>
            </a:extLst>
          </p:cNvPr>
          <p:cNvSpPr>
            <a:spLocks noGrp="1" noChangeArrowheads="1"/>
          </p:cNvSpPr>
          <p:nvPr>
            <p:ph type="body" sz="half" idx="1"/>
          </p:nvPr>
        </p:nvSpPr>
        <p:spPr>
          <a:xfrm>
            <a:off x="4800600" y="762000"/>
            <a:ext cx="4114800" cy="5791200"/>
          </a:xfrm>
          <a:solidFill>
            <a:srgbClr val="FFFF99"/>
          </a:solidFill>
          <a:ln w="38100" cmpd="dbl">
            <a:solidFill>
              <a:schemeClr val="tx1"/>
            </a:solidFill>
            <a:miter lim="800000"/>
            <a:headEnd/>
            <a:tailEnd/>
          </a:ln>
        </p:spPr>
        <p:txBody>
          <a:bodyPr rIns="36000"/>
          <a:lstStyle/>
          <a:p>
            <a:pPr eaLnBrk="1" hangingPunct="1">
              <a:lnSpc>
                <a:spcPct val="80000"/>
              </a:lnSpc>
              <a:buFont typeface="Wingdings" pitchFamily="2" charset="2"/>
              <a:buNone/>
            </a:pPr>
            <a:r>
              <a:rPr lang="en-US" altLang="en-US" sz="3600" dirty="0">
                <a:solidFill>
                  <a:srgbClr val="000066"/>
                </a:solidFill>
                <a:effectLst/>
                <a:latin typeface="Haettenschweiler" panose="020B0706040902060204" pitchFamily="34" charset="0"/>
              </a:rPr>
              <a:t>SPRICHT FÜR 6. </a:t>
            </a:r>
            <a:r>
              <a:rPr lang="en-US" altLang="en-US" sz="3600" dirty="0" err="1">
                <a:solidFill>
                  <a:srgbClr val="000066"/>
                </a:solidFill>
                <a:effectLst/>
                <a:latin typeface="Haettenschweiler" panose="020B0706040902060204" pitchFamily="34" charset="0"/>
              </a:rPr>
              <a:t>Jhdt</a:t>
            </a:r>
            <a:r>
              <a:rPr lang="en-US" altLang="en-US" sz="3600" dirty="0">
                <a:solidFill>
                  <a:srgbClr val="000066"/>
                </a:solidFill>
                <a:effectLst/>
                <a:latin typeface="Haettenschweiler" panose="020B0706040902060204" pitchFamily="34" charset="0"/>
              </a:rPr>
              <a:t>. </a:t>
            </a:r>
            <a:r>
              <a:rPr lang="en-US" altLang="en-US" sz="3600" dirty="0" err="1">
                <a:solidFill>
                  <a:srgbClr val="000066"/>
                </a:solidFill>
                <a:effectLst/>
                <a:latin typeface="Haettenschweiler" panose="020B0706040902060204" pitchFamily="34" charset="0"/>
              </a:rPr>
              <a:t>v.Chr</a:t>
            </a:r>
            <a:r>
              <a:rPr lang="en-US" altLang="en-US" sz="3600" dirty="0">
                <a:solidFill>
                  <a:srgbClr val="000066"/>
                </a:solidFill>
                <a:effectLst/>
                <a:latin typeface="Haettenschweiler" panose="020B0706040902060204" pitchFamily="34" charset="0"/>
              </a:rPr>
              <a:t>.</a:t>
            </a:r>
          </a:p>
          <a:p>
            <a:pPr eaLnBrk="1" hangingPunct="1">
              <a:lnSpc>
                <a:spcPct val="80000"/>
              </a:lnSpc>
            </a:pPr>
            <a:r>
              <a:rPr lang="en-US" altLang="en-US" sz="2400" i="1" dirty="0" err="1">
                <a:solidFill>
                  <a:schemeClr val="bg1"/>
                </a:solidFill>
                <a:effectLst/>
                <a:latin typeface="Arial Narrow" panose="020B0604020202020204" pitchFamily="34" charset="0"/>
              </a:rPr>
              <a:t>Beansprucht</a:t>
            </a:r>
            <a:r>
              <a:rPr lang="en-US" altLang="en-US" sz="2400" i="1" dirty="0">
                <a:solidFill>
                  <a:schemeClr val="bg1"/>
                </a:solidFill>
                <a:effectLst/>
                <a:latin typeface="Arial Narrow" panose="020B0604020202020204" pitchFamily="34" charset="0"/>
              </a:rPr>
              <a:t> von Daniel </a:t>
            </a:r>
            <a:r>
              <a:rPr lang="en-US" altLang="en-US" sz="2400" i="1" dirty="0" err="1">
                <a:solidFill>
                  <a:schemeClr val="bg1"/>
                </a:solidFill>
                <a:effectLst/>
                <a:latin typeface="Arial Narrow" panose="020B0604020202020204" pitchFamily="34" charset="0"/>
              </a:rPr>
              <a:t>im</a:t>
            </a:r>
            <a:r>
              <a:rPr lang="en-US" altLang="en-US" sz="2400" i="1" dirty="0">
                <a:solidFill>
                  <a:schemeClr val="bg1"/>
                </a:solidFill>
                <a:effectLst/>
                <a:latin typeface="Arial Narrow" panose="020B0604020202020204" pitchFamily="34" charset="0"/>
              </a:rPr>
              <a:t> 6. </a:t>
            </a:r>
            <a:r>
              <a:rPr lang="en-US" altLang="en-US" sz="2400" i="1" dirty="0" err="1">
                <a:solidFill>
                  <a:schemeClr val="bg1"/>
                </a:solidFill>
                <a:effectLst/>
                <a:latin typeface="Arial Narrow" panose="020B0604020202020204" pitchFamily="34" charset="0"/>
              </a:rPr>
              <a:t>Jhdt</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v.Chr</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zu</a:t>
            </a:r>
            <a:r>
              <a:rPr lang="en-US" altLang="en-US" sz="2400" i="1" dirty="0">
                <a:solidFill>
                  <a:schemeClr val="bg1"/>
                </a:solidFill>
                <a:effectLst/>
                <a:latin typeface="Arial Narrow" panose="020B0604020202020204" pitchFamily="34" charset="0"/>
              </a:rPr>
              <a:t> sein (</a:t>
            </a:r>
            <a:r>
              <a:rPr lang="en-US" altLang="en-US" sz="2400" i="1" dirty="0" err="1">
                <a:solidFill>
                  <a:schemeClr val="bg1"/>
                </a:solidFill>
                <a:effectLst/>
                <a:latin typeface="Arial Narrow" panose="020B0604020202020204" pitchFamily="34" charset="0"/>
              </a:rPr>
              <a:t>Nutzt</a:t>
            </a:r>
            <a:r>
              <a:rPr lang="en-US" altLang="en-US" sz="2400" i="1" dirty="0">
                <a:solidFill>
                  <a:schemeClr val="bg1"/>
                </a:solidFill>
                <a:effectLst/>
                <a:latin typeface="Arial Narrow" panose="020B0604020202020204" pitchFamily="34" charset="0"/>
              </a:rPr>
              <a:t> Pro-</a:t>
            </a:r>
            <a:r>
              <a:rPr lang="en-US" altLang="en-US" sz="2400" i="1" dirty="0" err="1">
                <a:solidFill>
                  <a:schemeClr val="bg1"/>
                </a:solidFill>
                <a:effectLst/>
                <a:latin typeface="Arial Narrow" panose="020B0604020202020204" pitchFamily="34" charset="0"/>
              </a:rPr>
              <a:t>nomen</a:t>
            </a:r>
            <a:r>
              <a:rPr lang="en-US" altLang="en-US" sz="2400" i="1" dirty="0">
                <a:solidFill>
                  <a:schemeClr val="bg1"/>
                </a:solidFill>
                <a:effectLst/>
                <a:latin typeface="Arial Narrow" panose="020B0604020202020204" pitchFamily="34" charset="0"/>
              </a:rPr>
              <a:t> in 1. Person).</a:t>
            </a:r>
          </a:p>
          <a:p>
            <a:pPr eaLnBrk="1" hangingPunct="1">
              <a:lnSpc>
                <a:spcPct val="80000"/>
              </a:lnSpc>
            </a:pPr>
            <a:r>
              <a:rPr lang="en-US" altLang="en-US" sz="2400" i="1" dirty="0" err="1">
                <a:solidFill>
                  <a:schemeClr val="bg1"/>
                </a:solidFill>
                <a:effectLst/>
                <a:latin typeface="Arial Narrow" panose="020B0604020202020204" pitchFamily="34" charset="0"/>
              </a:rPr>
              <a:t>Wenn</a:t>
            </a:r>
            <a:r>
              <a:rPr lang="en-US" altLang="en-US" sz="2400" i="1" dirty="0">
                <a:solidFill>
                  <a:schemeClr val="bg1"/>
                </a:solidFill>
                <a:effectLst/>
                <a:latin typeface="Arial Narrow" panose="020B0604020202020204" pitchFamily="34" charset="0"/>
              </a:rPr>
              <a:t> man </a:t>
            </a:r>
            <a:r>
              <a:rPr lang="en-US" altLang="en-US" sz="2400" i="1" dirty="0" err="1">
                <a:solidFill>
                  <a:schemeClr val="bg1"/>
                </a:solidFill>
                <a:effectLst/>
                <a:latin typeface="Arial Narrow" panose="020B0604020202020204" pitchFamily="34" charset="0"/>
              </a:rPr>
              <a:t>vorausschauende</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Prophetie</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für</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möglich</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hält</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sind</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genaue</a:t>
            </a:r>
            <a:r>
              <a:rPr lang="en-US" altLang="en-US" sz="2400" i="1" dirty="0">
                <a:solidFill>
                  <a:schemeClr val="bg1"/>
                </a:solidFill>
                <a:effectLst/>
                <a:latin typeface="Arial Narrow" panose="020B0604020202020204" pitchFamily="34" charset="0"/>
              </a:rPr>
              <a:t> Details </a:t>
            </a:r>
            <a:r>
              <a:rPr lang="en-US" altLang="en-US" sz="2400" i="1" dirty="0" err="1">
                <a:solidFill>
                  <a:schemeClr val="bg1"/>
                </a:solidFill>
                <a:effectLst/>
                <a:latin typeface="Arial Narrow" panose="020B0604020202020204" pitchFamily="34" charset="0"/>
              </a:rPr>
              <a:t>zum</a:t>
            </a:r>
            <a:r>
              <a:rPr lang="en-US" altLang="en-US" sz="2400" i="1" dirty="0">
                <a:solidFill>
                  <a:schemeClr val="bg1"/>
                </a:solidFill>
                <a:effectLst/>
                <a:latin typeface="Arial Narrow" panose="020B0604020202020204" pitchFamily="34" charset="0"/>
              </a:rPr>
              <a:t> 2. </a:t>
            </a:r>
            <a:r>
              <a:rPr lang="en-US" altLang="en-US" sz="2400" i="1" dirty="0" err="1">
                <a:solidFill>
                  <a:schemeClr val="bg1"/>
                </a:solidFill>
                <a:effectLst/>
                <a:latin typeface="Arial Narrow" panose="020B0604020202020204" pitchFamily="34" charset="0"/>
              </a:rPr>
              <a:t>Jhdt</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v.Chr</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nicht</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problematisch</a:t>
            </a:r>
            <a:r>
              <a:rPr lang="en-US" altLang="en-US" sz="2400" i="1" dirty="0">
                <a:solidFill>
                  <a:schemeClr val="bg1"/>
                </a:solidFill>
                <a:effectLst/>
                <a:latin typeface="Arial Narrow" panose="020B0604020202020204" pitchFamily="34" charset="0"/>
              </a:rPr>
              <a:t>.</a:t>
            </a:r>
          </a:p>
          <a:p>
            <a:pPr eaLnBrk="1" hangingPunct="1">
              <a:lnSpc>
                <a:spcPct val="80000"/>
              </a:lnSpc>
            </a:pPr>
            <a:r>
              <a:rPr lang="en-US" altLang="en-US" sz="2400" i="1" dirty="0" err="1">
                <a:solidFill>
                  <a:schemeClr val="bg1"/>
                </a:solidFill>
                <a:effectLst/>
                <a:latin typeface="Arial Narrow" panose="020B0604020202020204" pitchFamily="34" charset="0"/>
              </a:rPr>
              <a:t>Sacharja</a:t>
            </a:r>
            <a:r>
              <a:rPr lang="en-US" altLang="en-US" sz="2400" i="1" dirty="0">
                <a:solidFill>
                  <a:schemeClr val="bg1"/>
                </a:solidFill>
                <a:effectLst/>
                <a:latin typeface="Arial Narrow" panose="020B0604020202020204" pitchFamily="34" charset="0"/>
              </a:rPr>
              <a:t> 9-14, </a:t>
            </a:r>
            <a:r>
              <a:rPr lang="en-US" altLang="en-US" sz="2400" i="1" dirty="0" err="1">
                <a:solidFill>
                  <a:schemeClr val="bg1"/>
                </a:solidFill>
                <a:effectLst/>
                <a:latin typeface="Arial Narrow" panose="020B0604020202020204" pitchFamily="34" charset="0"/>
              </a:rPr>
              <a:t>enthält</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auch</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apokalptischen</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Stil</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ist</a:t>
            </a:r>
            <a:r>
              <a:rPr lang="en-US" altLang="en-US" sz="2400" i="1" dirty="0">
                <a:solidFill>
                  <a:schemeClr val="bg1"/>
                </a:solidFill>
                <a:effectLst/>
                <a:latin typeface="Arial Narrow" panose="020B0604020202020204" pitchFamily="34" charset="0"/>
              </a:rPr>
              <a:t> in den </a:t>
            </a:r>
            <a:r>
              <a:rPr lang="en-US" altLang="en-US" sz="2400" i="1" dirty="0" err="1">
                <a:solidFill>
                  <a:schemeClr val="bg1"/>
                </a:solidFill>
                <a:effectLst/>
                <a:latin typeface="Arial Narrow" panose="020B0604020202020204" pitchFamily="34" charset="0"/>
              </a:rPr>
              <a:t>Nebi'im</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eingeordnet</a:t>
            </a:r>
            <a:r>
              <a:rPr lang="en-US" altLang="en-US" sz="2400" i="1" dirty="0">
                <a:solidFill>
                  <a:schemeClr val="bg1"/>
                </a:solidFill>
                <a:effectLst/>
                <a:latin typeface="Arial Narrow" panose="020B0604020202020204" pitchFamily="34" charset="0"/>
              </a:rPr>
              <a:t>.</a:t>
            </a:r>
          </a:p>
          <a:p>
            <a:pPr eaLnBrk="1" hangingPunct="1">
              <a:lnSpc>
                <a:spcPct val="80000"/>
              </a:lnSpc>
            </a:pPr>
            <a:r>
              <a:rPr lang="en-US" altLang="en-US" sz="2400" i="1" dirty="0">
                <a:solidFill>
                  <a:schemeClr val="bg1"/>
                </a:solidFill>
                <a:effectLst/>
                <a:latin typeface="Arial Narrow" panose="020B0604020202020204" pitchFamily="34" charset="0"/>
              </a:rPr>
              <a:t>Jesus </a:t>
            </a:r>
            <a:r>
              <a:rPr lang="en-US" altLang="en-US" sz="2400" i="1" dirty="0" err="1">
                <a:solidFill>
                  <a:schemeClr val="bg1"/>
                </a:solidFill>
                <a:effectLst/>
                <a:latin typeface="Arial Narrow" panose="020B0604020202020204" pitchFamily="34" charset="0"/>
              </a:rPr>
              <a:t>spricht</a:t>
            </a:r>
            <a:r>
              <a:rPr lang="en-US" altLang="en-US" sz="2400" i="1" dirty="0">
                <a:solidFill>
                  <a:schemeClr val="bg1"/>
                </a:solidFill>
                <a:effectLst/>
                <a:latin typeface="Arial Narrow" panose="020B0604020202020204" pitchFamily="34" charset="0"/>
              </a:rPr>
              <a:t> das Buch “Daniel, dem </a:t>
            </a:r>
            <a:r>
              <a:rPr lang="en-US" altLang="en-US" sz="2400" i="1" dirty="0" err="1">
                <a:solidFill>
                  <a:schemeClr val="bg1"/>
                </a:solidFill>
                <a:effectLst/>
                <a:latin typeface="Arial Narrow" panose="020B0604020202020204" pitchFamily="34" charset="0"/>
              </a:rPr>
              <a:t>Propheten</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zu</a:t>
            </a:r>
            <a:r>
              <a:rPr lang="en-US" altLang="en-US" sz="2400" i="1" dirty="0">
                <a:solidFill>
                  <a:schemeClr val="bg1"/>
                </a:solidFill>
                <a:effectLst/>
                <a:latin typeface="Arial Narrow" panose="020B0604020202020204" pitchFamily="34" charset="0"/>
              </a:rPr>
              <a:t> (Mat 24,15).</a:t>
            </a:r>
          </a:p>
          <a:p>
            <a:pPr eaLnBrk="1" hangingPunct="1">
              <a:lnSpc>
                <a:spcPct val="80000"/>
              </a:lnSpc>
              <a:buFont typeface="Wingdings" pitchFamily="2" charset="2"/>
              <a:buNone/>
            </a:pPr>
            <a:endParaRPr lang="en-US" altLang="en-US" sz="2400" i="1" dirty="0">
              <a:solidFill>
                <a:schemeClr val="bg1"/>
              </a:solidFill>
              <a:effectLst/>
              <a:latin typeface="Agency FB" panose="020B0503020202020204" pitchFamily="34" charset="77"/>
            </a:endParaRPr>
          </a:p>
          <a:p>
            <a:pPr eaLnBrk="1" hangingPunct="1">
              <a:lnSpc>
                <a:spcPct val="80000"/>
              </a:lnSpc>
              <a:buFont typeface="Wingdings" pitchFamily="2" charset="2"/>
              <a:buNone/>
            </a:pPr>
            <a:r>
              <a:rPr lang="en-US" altLang="en-US" sz="2400" b="1" dirty="0">
                <a:solidFill>
                  <a:srgbClr val="000066"/>
                </a:solidFill>
                <a:effectLst/>
                <a:latin typeface="Agency FB" panose="020B0503020202020204" pitchFamily="34" charset="77"/>
              </a:rPr>
              <a:t>FOLGERUNG: Daniel </a:t>
            </a:r>
            <a:r>
              <a:rPr lang="en-US" altLang="en-US" sz="2400" b="1" dirty="0" err="1">
                <a:solidFill>
                  <a:srgbClr val="000066"/>
                </a:solidFill>
                <a:effectLst/>
                <a:latin typeface="Agency FB" panose="020B0503020202020204" pitchFamily="34" charset="77"/>
              </a:rPr>
              <a:t>wurde</a:t>
            </a:r>
            <a:r>
              <a:rPr lang="en-US" altLang="en-US" sz="2400" b="1" dirty="0">
                <a:solidFill>
                  <a:srgbClr val="000066"/>
                </a:solidFill>
                <a:effectLst/>
                <a:latin typeface="Agency FB" panose="020B0503020202020204" pitchFamily="34" charset="77"/>
              </a:rPr>
              <a:t> </a:t>
            </a:r>
            <a:r>
              <a:rPr lang="en-US" altLang="en-US" sz="2400" b="1" dirty="0" err="1">
                <a:solidFill>
                  <a:srgbClr val="000066"/>
                </a:solidFill>
                <a:effectLst/>
                <a:latin typeface="Agency FB" panose="020B0503020202020204" pitchFamily="34" charset="77"/>
              </a:rPr>
              <a:t>durch</a:t>
            </a:r>
            <a:r>
              <a:rPr lang="en-US" altLang="en-US" sz="2400" b="1" dirty="0">
                <a:solidFill>
                  <a:srgbClr val="000066"/>
                </a:solidFill>
                <a:effectLst/>
                <a:latin typeface="Agency FB" panose="020B0503020202020204" pitchFamily="34" charset="77"/>
              </a:rPr>
              <a:t>/</a:t>
            </a:r>
            <a:r>
              <a:rPr lang="en-US" altLang="en-US" sz="2400" b="1" dirty="0" err="1">
                <a:solidFill>
                  <a:srgbClr val="000066"/>
                </a:solidFill>
                <a:effectLst/>
                <a:latin typeface="Agency FB" panose="020B0503020202020204" pitchFamily="34" charset="77"/>
              </a:rPr>
              <a:t>über</a:t>
            </a:r>
            <a:r>
              <a:rPr lang="en-US" altLang="en-US" sz="2400" b="1" dirty="0">
                <a:solidFill>
                  <a:srgbClr val="000066"/>
                </a:solidFill>
                <a:effectLst/>
                <a:latin typeface="Agency FB" panose="020B0503020202020204" pitchFamily="34" charset="77"/>
              </a:rPr>
              <a:t> die </a:t>
            </a:r>
            <a:r>
              <a:rPr lang="en-US" altLang="en-US" sz="2400" b="1" dirty="0" err="1">
                <a:solidFill>
                  <a:srgbClr val="000066"/>
                </a:solidFill>
                <a:effectLst/>
                <a:latin typeface="Agency FB" panose="020B0503020202020204" pitchFamily="34" charset="77"/>
              </a:rPr>
              <a:t>historische</a:t>
            </a:r>
            <a:r>
              <a:rPr lang="en-US" altLang="en-US" sz="2400" b="1" dirty="0">
                <a:solidFill>
                  <a:srgbClr val="000066"/>
                </a:solidFill>
                <a:effectLst/>
                <a:latin typeface="Agency FB" panose="020B0503020202020204" pitchFamily="34" charset="77"/>
              </a:rPr>
              <a:t> </a:t>
            </a:r>
            <a:r>
              <a:rPr lang="en-US" altLang="en-US" sz="2400" b="1" dirty="0" err="1">
                <a:solidFill>
                  <a:srgbClr val="000066"/>
                </a:solidFill>
                <a:effectLst/>
                <a:latin typeface="Agency FB" panose="020B0503020202020204" pitchFamily="34" charset="77"/>
              </a:rPr>
              <a:t>Figur</a:t>
            </a:r>
            <a:r>
              <a:rPr lang="en-US" altLang="en-US" sz="2400" b="1" dirty="0">
                <a:solidFill>
                  <a:srgbClr val="000066"/>
                </a:solidFill>
                <a:effectLst/>
                <a:latin typeface="Agency FB" panose="020B0503020202020204" pitchFamily="34" charset="77"/>
              </a:rPr>
              <a:t> </a:t>
            </a:r>
            <a:r>
              <a:rPr lang="en-US" altLang="en-US" sz="2400" b="1" dirty="0" err="1">
                <a:solidFill>
                  <a:srgbClr val="000066"/>
                </a:solidFill>
                <a:effectLst/>
                <a:latin typeface="Agency FB" panose="020B0503020202020204" pitchFamily="34" charset="77"/>
              </a:rPr>
              <a:t>geschrieben</a:t>
            </a:r>
            <a:r>
              <a:rPr lang="en-US" altLang="en-US" sz="2400" b="1" dirty="0">
                <a:solidFill>
                  <a:srgbClr val="000066"/>
                </a:solidFill>
                <a:effectLst/>
                <a:latin typeface="Agency FB" panose="020B0503020202020204" pitchFamily="34" charset="77"/>
              </a:rPr>
              <a:t>, der es </a:t>
            </a:r>
            <a:r>
              <a:rPr lang="en-US" altLang="en-US" sz="2400" b="1" dirty="0" err="1">
                <a:solidFill>
                  <a:srgbClr val="000066"/>
                </a:solidFill>
                <a:effectLst/>
                <a:latin typeface="Agency FB" panose="020B0503020202020204" pitchFamily="34" charset="77"/>
              </a:rPr>
              <a:t>auch</a:t>
            </a:r>
            <a:r>
              <a:rPr lang="en-US" altLang="en-US" sz="2400" b="1" dirty="0">
                <a:solidFill>
                  <a:srgbClr val="000066"/>
                </a:solidFill>
                <a:effectLst/>
                <a:latin typeface="Agency FB" panose="020B0503020202020204" pitchFamily="34" charset="77"/>
              </a:rPr>
              <a:t> </a:t>
            </a:r>
            <a:r>
              <a:rPr lang="en-US" altLang="en-US" sz="2400" b="1" dirty="0" err="1">
                <a:solidFill>
                  <a:srgbClr val="000066"/>
                </a:solidFill>
                <a:effectLst/>
                <a:latin typeface="Agency FB" panose="020B0503020202020204" pitchFamily="34" charset="77"/>
              </a:rPr>
              <a:t>zugesprochen</a:t>
            </a:r>
            <a:r>
              <a:rPr lang="en-US" altLang="en-US" sz="2400" b="1" dirty="0">
                <a:solidFill>
                  <a:srgbClr val="000066"/>
                </a:solidFill>
                <a:effectLst/>
                <a:latin typeface="Agency FB" panose="020B0503020202020204" pitchFamily="34" charset="77"/>
              </a:rPr>
              <a:t> </a:t>
            </a:r>
            <a:r>
              <a:rPr lang="en-US" altLang="en-US" sz="2400" b="1" dirty="0" err="1">
                <a:solidFill>
                  <a:srgbClr val="000066"/>
                </a:solidFill>
                <a:effectLst/>
                <a:latin typeface="Agency FB" panose="020B0503020202020204" pitchFamily="34" charset="77"/>
              </a:rPr>
              <a:t>wird</a:t>
            </a:r>
            <a:r>
              <a:rPr lang="en-US" altLang="en-US" sz="2400" b="1" dirty="0">
                <a:solidFill>
                  <a:srgbClr val="000066"/>
                </a:solidFill>
                <a:effectLst/>
                <a:latin typeface="Agency FB" panose="020B0503020202020204" pitchFamily="34" charset="77"/>
              </a:rPr>
              <a:t>.</a:t>
            </a:r>
          </a:p>
        </p:txBody>
      </p:sp>
      <p:sp>
        <p:nvSpPr>
          <p:cNvPr id="65541" name="Rectangle 5">
            <a:extLst>
              <a:ext uri="{FF2B5EF4-FFF2-40B4-BE49-F238E27FC236}">
                <a16:creationId xmlns:a16="http://schemas.microsoft.com/office/drawing/2014/main" id="{0E15452E-C529-AE43-AC4A-6D6822658672}"/>
              </a:ext>
            </a:extLst>
          </p:cNvPr>
          <p:cNvSpPr>
            <a:spLocks noGrp="1" noChangeArrowheads="1"/>
          </p:cNvSpPr>
          <p:nvPr>
            <p:ph type="body" sz="half" idx="2"/>
          </p:nvPr>
        </p:nvSpPr>
        <p:spPr>
          <a:xfrm>
            <a:off x="228600" y="152400"/>
            <a:ext cx="4343400" cy="6400800"/>
          </a:xfrm>
          <a:solidFill>
            <a:srgbClr val="FFFF99"/>
          </a:solidFill>
          <a:ln w="38100" cmpd="dbl">
            <a:solidFill>
              <a:schemeClr val="tx1"/>
            </a:solidFill>
            <a:miter lim="800000"/>
            <a:headEnd/>
            <a:tailEnd/>
          </a:ln>
        </p:spPr>
        <p:txBody>
          <a:bodyPr/>
          <a:lstStyle/>
          <a:p>
            <a:pPr eaLnBrk="1" hangingPunct="1">
              <a:lnSpc>
                <a:spcPct val="80000"/>
              </a:lnSpc>
              <a:buFont typeface="Wingdings" pitchFamily="2" charset="2"/>
              <a:buNone/>
            </a:pPr>
            <a:r>
              <a:rPr lang="en-US" altLang="en-US" sz="3600" dirty="0">
                <a:solidFill>
                  <a:srgbClr val="000066"/>
                </a:solidFill>
                <a:effectLst/>
                <a:latin typeface="Haettenschweiler" panose="020B0706040902060204" pitchFamily="34" charset="0"/>
              </a:rPr>
              <a:t>SPRICHT FÜR 2. </a:t>
            </a:r>
            <a:r>
              <a:rPr lang="en-US" altLang="en-US" sz="3600" dirty="0" err="1">
                <a:solidFill>
                  <a:srgbClr val="000066"/>
                </a:solidFill>
                <a:effectLst/>
                <a:latin typeface="Haettenschweiler" panose="020B0706040902060204" pitchFamily="34" charset="0"/>
              </a:rPr>
              <a:t>Jhdt</a:t>
            </a:r>
            <a:r>
              <a:rPr lang="en-US" altLang="en-US" sz="3600" dirty="0">
                <a:solidFill>
                  <a:srgbClr val="000066"/>
                </a:solidFill>
                <a:effectLst/>
                <a:latin typeface="Haettenschweiler" panose="020B0706040902060204" pitchFamily="34" charset="0"/>
              </a:rPr>
              <a:t>. </a:t>
            </a:r>
            <a:r>
              <a:rPr lang="en-US" altLang="en-US" sz="3600" dirty="0" err="1">
                <a:solidFill>
                  <a:srgbClr val="000066"/>
                </a:solidFill>
                <a:effectLst/>
                <a:latin typeface="Haettenschweiler" panose="020B0706040902060204" pitchFamily="34" charset="0"/>
              </a:rPr>
              <a:t>v.Chr</a:t>
            </a:r>
            <a:r>
              <a:rPr lang="en-US" altLang="en-US" sz="3600" dirty="0">
                <a:solidFill>
                  <a:srgbClr val="000066"/>
                </a:solidFill>
                <a:effectLst/>
                <a:latin typeface="Haettenschweiler" panose="020B0706040902060204" pitchFamily="34" charset="0"/>
              </a:rPr>
              <a:t>.</a:t>
            </a:r>
          </a:p>
          <a:p>
            <a:pPr eaLnBrk="1" hangingPunct="1">
              <a:lnSpc>
                <a:spcPct val="80000"/>
              </a:lnSpc>
            </a:pPr>
            <a:r>
              <a:rPr lang="en-US" altLang="en-US" sz="2400" i="1" dirty="0">
                <a:solidFill>
                  <a:schemeClr val="bg1"/>
                </a:solidFill>
                <a:effectLst/>
                <a:latin typeface="Arial Narrow" panose="020B0604020202020204" pitchFamily="34" charset="0"/>
              </a:rPr>
              <a:t>Daniel is in den </a:t>
            </a:r>
            <a:r>
              <a:rPr lang="en-US" altLang="en-US" sz="2400" i="1" dirty="0" err="1">
                <a:solidFill>
                  <a:schemeClr val="bg1"/>
                </a:solidFill>
                <a:effectLst/>
                <a:latin typeface="Arial Narrow" panose="020B0604020202020204" pitchFamily="34" charset="0"/>
              </a:rPr>
              <a:t>Ketubim</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nicht</a:t>
            </a:r>
            <a:r>
              <a:rPr lang="en-US" altLang="en-US" sz="2400" i="1" dirty="0">
                <a:solidFill>
                  <a:schemeClr val="bg1"/>
                </a:solidFill>
                <a:effectLst/>
                <a:latin typeface="Arial Narrow" panose="020B0604020202020204" pitchFamily="34" charset="0"/>
              </a:rPr>
              <a:t> den </a:t>
            </a:r>
            <a:r>
              <a:rPr lang="en-US" altLang="en-US" sz="2400" i="1" dirty="0" err="1">
                <a:solidFill>
                  <a:schemeClr val="bg1"/>
                </a:solidFill>
                <a:effectLst/>
                <a:latin typeface="Arial Narrow" panose="020B0604020202020204" pitchFamily="34" charset="0"/>
              </a:rPr>
              <a:t>Nebi'im</a:t>
            </a:r>
            <a:r>
              <a:rPr lang="en-US" altLang="en-US" sz="2400" i="1" dirty="0">
                <a:solidFill>
                  <a:schemeClr val="bg1"/>
                </a:solidFill>
                <a:effectLst/>
                <a:latin typeface="Arial Narrow" panose="020B0604020202020204" pitchFamily="34" charset="0"/>
              </a:rPr>
              <a:t>, in der Hebr. </a:t>
            </a:r>
            <a:r>
              <a:rPr lang="en-US" altLang="en-US" sz="2400" i="1" dirty="0" err="1">
                <a:solidFill>
                  <a:schemeClr val="bg1"/>
                </a:solidFill>
                <a:effectLst/>
                <a:latin typeface="Arial Narrow" panose="020B0604020202020204" pitchFamily="34" charset="0"/>
              </a:rPr>
              <a:t>Bibel</a:t>
            </a:r>
            <a:r>
              <a:rPr lang="en-US" altLang="en-US" sz="2400" i="1" dirty="0">
                <a:solidFill>
                  <a:schemeClr val="bg1"/>
                </a:solidFill>
                <a:effectLst/>
                <a:latin typeface="Arial Narrow" panose="020B0604020202020204" pitchFamily="34" charset="0"/>
              </a:rPr>
              <a:t>.</a:t>
            </a:r>
          </a:p>
          <a:p>
            <a:pPr eaLnBrk="1" hangingPunct="1">
              <a:lnSpc>
                <a:spcPct val="80000"/>
              </a:lnSpc>
            </a:pPr>
            <a:r>
              <a:rPr lang="en-US" altLang="en-US" sz="2400" i="1" dirty="0" err="1">
                <a:solidFill>
                  <a:schemeClr val="bg1"/>
                </a:solidFill>
                <a:effectLst/>
                <a:latin typeface="Arial Narrow" panose="020B0604020202020204" pitchFamily="34" charset="0"/>
              </a:rPr>
              <a:t>Visionen</a:t>
            </a:r>
            <a:r>
              <a:rPr lang="en-US" altLang="en-US" sz="2400" i="1" dirty="0">
                <a:solidFill>
                  <a:schemeClr val="bg1"/>
                </a:solidFill>
                <a:effectLst/>
                <a:latin typeface="Arial Narrow" panose="020B0604020202020204" pitchFamily="34" charset="0"/>
              </a:rPr>
              <a:t> in Daniel 8 &amp; 11-12 </a:t>
            </a:r>
            <a:r>
              <a:rPr lang="en-US" altLang="en-US" sz="2400" i="1" dirty="0" err="1">
                <a:solidFill>
                  <a:schemeClr val="bg1"/>
                </a:solidFill>
                <a:effectLst/>
                <a:latin typeface="Arial Narrow" panose="020B0604020202020204" pitchFamily="34" charset="0"/>
              </a:rPr>
              <a:t>sind</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historisch</a:t>
            </a:r>
            <a:r>
              <a:rPr lang="en-US" altLang="en-US" sz="2400" i="1" dirty="0">
                <a:solidFill>
                  <a:schemeClr val="bg1"/>
                </a:solidFill>
                <a:effectLst/>
                <a:latin typeface="Arial Narrow" panose="020B0604020202020204" pitchFamily="34" charset="0"/>
              </a:rPr>
              <a:t> am </a:t>
            </a:r>
            <a:r>
              <a:rPr lang="en-US" altLang="en-US" sz="2400" i="1" dirty="0" err="1">
                <a:solidFill>
                  <a:schemeClr val="bg1"/>
                </a:solidFill>
                <a:effectLst/>
                <a:latin typeface="Arial Narrow" panose="020B0604020202020204" pitchFamily="34" charset="0"/>
              </a:rPr>
              <a:t>detailliertesten</a:t>
            </a:r>
            <a:r>
              <a:rPr lang="en-US" altLang="en-US" sz="2400" i="1" dirty="0">
                <a:solidFill>
                  <a:schemeClr val="bg1"/>
                </a:solidFill>
                <a:effectLst/>
                <a:latin typeface="Arial Narrow" panose="020B0604020202020204" pitchFamily="34" charset="0"/>
              </a:rPr>
              <a:t>, und </a:t>
            </a:r>
            <a:r>
              <a:rPr lang="en-US" altLang="en-US" sz="2400" i="1" dirty="0" err="1">
                <a:solidFill>
                  <a:schemeClr val="bg1"/>
                </a:solidFill>
                <a:effectLst/>
                <a:latin typeface="Arial Narrow" panose="020B0604020202020204" pitchFamily="34" charset="0"/>
              </a:rPr>
              <a:t>betreffen</a:t>
            </a:r>
            <a:r>
              <a:rPr lang="en-US" altLang="en-US" sz="2400" i="1" dirty="0">
                <a:solidFill>
                  <a:schemeClr val="bg1"/>
                </a:solidFill>
                <a:effectLst/>
                <a:latin typeface="Arial Narrow" panose="020B0604020202020204" pitchFamily="34" charset="0"/>
              </a:rPr>
              <a:t> das 3. &amp; 2. </a:t>
            </a:r>
            <a:r>
              <a:rPr lang="en-US" altLang="en-US" sz="2400" i="1" dirty="0" err="1">
                <a:solidFill>
                  <a:schemeClr val="bg1"/>
                </a:solidFill>
                <a:effectLst/>
                <a:latin typeface="Arial Narrow" panose="020B0604020202020204" pitchFamily="34" charset="0"/>
              </a:rPr>
              <a:t>Jhdt</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v.Chr</a:t>
            </a:r>
            <a:r>
              <a:rPr lang="en-US" altLang="en-US" sz="2400" i="1" dirty="0">
                <a:solidFill>
                  <a:schemeClr val="bg1"/>
                </a:solidFill>
                <a:effectLst/>
                <a:latin typeface="Arial Narrow" panose="020B0604020202020204" pitchFamily="34" charset="0"/>
              </a:rPr>
              <a:t>.</a:t>
            </a:r>
          </a:p>
          <a:p>
            <a:pPr eaLnBrk="1" hangingPunct="1">
              <a:lnSpc>
                <a:spcPct val="80000"/>
              </a:lnSpc>
            </a:pPr>
            <a:r>
              <a:rPr lang="en-US" altLang="en-US" sz="2400" i="1" dirty="0">
                <a:solidFill>
                  <a:schemeClr val="bg1"/>
                </a:solidFill>
                <a:effectLst/>
                <a:latin typeface="Arial Narrow" panose="020B0604020202020204" pitchFamily="34" charset="0"/>
              </a:rPr>
              <a:t>Text </a:t>
            </a:r>
            <a:r>
              <a:rPr lang="en-US" altLang="en-US" sz="2400" i="1" dirty="0" err="1">
                <a:solidFill>
                  <a:schemeClr val="bg1"/>
                </a:solidFill>
                <a:effectLst/>
                <a:latin typeface="Arial Narrow" panose="020B0604020202020204" pitchFamily="34" charset="0"/>
              </a:rPr>
              <a:t>enthält</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Griechische</a:t>
            </a:r>
            <a:r>
              <a:rPr lang="en-US" altLang="en-US" sz="2400" i="1" dirty="0">
                <a:solidFill>
                  <a:schemeClr val="bg1"/>
                </a:solidFill>
                <a:effectLst/>
                <a:latin typeface="Arial Narrow" panose="020B0604020202020204" pitchFamily="34" charset="0"/>
              </a:rPr>
              <a:t> &amp; </a:t>
            </a:r>
            <a:r>
              <a:rPr lang="en-US" altLang="en-US" sz="2400" i="1" dirty="0" err="1">
                <a:solidFill>
                  <a:schemeClr val="bg1"/>
                </a:solidFill>
                <a:effectLst/>
                <a:latin typeface="Arial Narrow" panose="020B0604020202020204" pitchFamily="34" charset="0"/>
              </a:rPr>
              <a:t>Persische</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Lehnworte</a:t>
            </a:r>
            <a:r>
              <a:rPr lang="en-US" altLang="en-US" sz="2400" i="1" dirty="0">
                <a:solidFill>
                  <a:schemeClr val="bg1"/>
                </a:solidFill>
                <a:effectLst/>
                <a:latin typeface="Arial Narrow" panose="020B0604020202020204" pitchFamily="34" charset="0"/>
              </a:rPr>
              <a:t> die </a:t>
            </a:r>
            <a:r>
              <a:rPr lang="en-US" altLang="en-US" sz="2400" i="1" dirty="0" err="1">
                <a:solidFill>
                  <a:schemeClr val="bg1"/>
                </a:solidFill>
                <a:effectLst/>
                <a:latin typeface="Arial Narrow" panose="020B0604020202020204" pitchFamily="34" charset="0"/>
              </a:rPr>
              <a:t>nicht</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zum</a:t>
            </a:r>
            <a:r>
              <a:rPr lang="en-US" altLang="en-US" sz="2400" i="1" dirty="0">
                <a:solidFill>
                  <a:schemeClr val="bg1"/>
                </a:solidFill>
                <a:effectLst/>
                <a:latin typeface="Arial Narrow" panose="020B0604020202020204" pitchFamily="34" charset="0"/>
              </a:rPr>
              <a:t> 6. </a:t>
            </a:r>
            <a:r>
              <a:rPr lang="en-US" altLang="en-US" sz="2400" i="1" dirty="0" err="1">
                <a:solidFill>
                  <a:schemeClr val="bg1"/>
                </a:solidFill>
                <a:effectLst/>
                <a:latin typeface="Arial Narrow" panose="020B0604020202020204" pitchFamily="34" charset="0"/>
              </a:rPr>
              <a:t>Jhdt</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v.Chr</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passen</a:t>
            </a:r>
            <a:r>
              <a:rPr lang="en-US" altLang="en-US" sz="2400" i="1" dirty="0">
                <a:solidFill>
                  <a:schemeClr val="bg1"/>
                </a:solidFill>
                <a:effectLst/>
                <a:latin typeface="Arial Narrow" panose="020B0604020202020204" pitchFamily="34" charset="0"/>
              </a:rPr>
              <a:t>.</a:t>
            </a:r>
          </a:p>
          <a:p>
            <a:pPr eaLnBrk="1" hangingPunct="1">
              <a:lnSpc>
                <a:spcPct val="80000"/>
              </a:lnSpc>
            </a:pPr>
            <a:r>
              <a:rPr lang="en-US" altLang="en-US" sz="2400" i="1" dirty="0" err="1">
                <a:solidFill>
                  <a:schemeClr val="bg1"/>
                </a:solidFill>
                <a:effectLst/>
                <a:latin typeface="Arial Narrow" panose="020B0604020202020204" pitchFamily="34" charset="0"/>
              </a:rPr>
              <a:t>Apocalyptischer</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Stil</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ist</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eher</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im</a:t>
            </a:r>
            <a:r>
              <a:rPr lang="en-US" altLang="en-US" sz="2400" i="1" dirty="0">
                <a:solidFill>
                  <a:schemeClr val="bg1"/>
                </a:solidFill>
                <a:effectLst/>
                <a:latin typeface="Arial Narrow" panose="020B0604020202020204" pitchFamily="34" charset="0"/>
              </a:rPr>
              <a:t> 2. </a:t>
            </a:r>
            <a:r>
              <a:rPr lang="en-US" altLang="en-US" sz="2400" i="1" dirty="0" err="1">
                <a:solidFill>
                  <a:schemeClr val="bg1"/>
                </a:solidFill>
                <a:effectLst/>
                <a:latin typeface="Arial Narrow" panose="020B0604020202020204" pitchFamily="34" charset="0"/>
              </a:rPr>
              <a:t>Jhdt</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v.Chr</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zu</a:t>
            </a:r>
            <a:r>
              <a:rPr lang="en-US" altLang="en-US" sz="2400" i="1" dirty="0">
                <a:solidFill>
                  <a:schemeClr val="bg1"/>
                </a:solidFill>
                <a:effectLst/>
                <a:latin typeface="Arial Narrow" panose="020B0604020202020204" pitchFamily="34" charset="0"/>
              </a:rPr>
              <a:t> </a:t>
            </a:r>
            <a:r>
              <a:rPr lang="en-US" altLang="en-US" sz="2400" i="1" dirty="0" err="1">
                <a:solidFill>
                  <a:schemeClr val="bg1"/>
                </a:solidFill>
                <a:effectLst/>
                <a:latin typeface="Arial Narrow" panose="020B0604020202020204" pitchFamily="34" charset="0"/>
              </a:rPr>
              <a:t>finden</a:t>
            </a:r>
            <a:r>
              <a:rPr lang="en-US" altLang="en-US" sz="2400" i="1" dirty="0">
                <a:solidFill>
                  <a:schemeClr val="bg1"/>
                </a:solidFill>
                <a:effectLst/>
                <a:latin typeface="Arial Narrow" panose="020B0604020202020204" pitchFamily="34" charset="0"/>
              </a:rPr>
              <a:t>.</a:t>
            </a:r>
          </a:p>
          <a:p>
            <a:pPr eaLnBrk="1" hangingPunct="1">
              <a:lnSpc>
                <a:spcPct val="80000"/>
              </a:lnSpc>
              <a:buFont typeface="Wingdings" pitchFamily="2" charset="2"/>
              <a:buNone/>
            </a:pPr>
            <a:endParaRPr lang="en-US" altLang="en-US" sz="2400" i="1" dirty="0">
              <a:solidFill>
                <a:schemeClr val="bg1"/>
              </a:solidFill>
              <a:effectLst/>
              <a:latin typeface="Arial Narrow" panose="020B0604020202020204" pitchFamily="34" charset="0"/>
            </a:endParaRPr>
          </a:p>
          <a:p>
            <a:pPr eaLnBrk="1" hangingPunct="1">
              <a:lnSpc>
                <a:spcPct val="80000"/>
              </a:lnSpc>
              <a:buNone/>
            </a:pPr>
            <a:r>
              <a:rPr lang="en-US" altLang="en-US" sz="2400" b="1" dirty="0">
                <a:solidFill>
                  <a:srgbClr val="000066"/>
                </a:solidFill>
                <a:effectLst/>
                <a:latin typeface="Agency FB" panose="020B0503020202020204" pitchFamily="34" charset="77"/>
              </a:rPr>
              <a:t>FOLGERUNG: Daniel </a:t>
            </a:r>
            <a:r>
              <a:rPr lang="en-US" altLang="en-US" sz="2400" b="1" dirty="0" err="1">
                <a:solidFill>
                  <a:srgbClr val="000066"/>
                </a:solidFill>
                <a:effectLst/>
                <a:latin typeface="Agency FB" panose="020B0503020202020204" pitchFamily="34" charset="77"/>
              </a:rPr>
              <a:t>wurde</a:t>
            </a:r>
            <a:r>
              <a:rPr lang="en-US" altLang="en-US" sz="2400" b="1" dirty="0">
                <a:solidFill>
                  <a:srgbClr val="000066"/>
                </a:solidFill>
                <a:effectLst/>
                <a:latin typeface="Agency FB" panose="020B0503020202020204" pitchFamily="34" charset="77"/>
              </a:rPr>
              <a:t> d. </a:t>
            </a:r>
            <a:r>
              <a:rPr lang="en-US" altLang="en-US" sz="2400" b="1" dirty="0" err="1">
                <a:solidFill>
                  <a:srgbClr val="000066"/>
                </a:solidFill>
                <a:effectLst/>
                <a:latin typeface="Agency FB" panose="020B0503020202020204" pitchFamily="34" charset="77"/>
              </a:rPr>
              <a:t>einen</a:t>
            </a:r>
            <a:r>
              <a:rPr lang="en-US" altLang="en-US" sz="2400" b="1" dirty="0">
                <a:solidFill>
                  <a:srgbClr val="000066"/>
                </a:solidFill>
                <a:effectLst/>
                <a:latin typeface="Agency FB" panose="020B0503020202020204" pitchFamily="34" charset="77"/>
              </a:rPr>
              <a:t> un-</a:t>
            </a:r>
            <a:r>
              <a:rPr lang="en-US" altLang="en-US" sz="2400" b="1" dirty="0" err="1">
                <a:solidFill>
                  <a:srgbClr val="000066"/>
                </a:solidFill>
                <a:effectLst/>
                <a:latin typeface="Agency FB" panose="020B0503020202020204" pitchFamily="34" charset="77"/>
              </a:rPr>
              <a:t>bekannten</a:t>
            </a:r>
            <a:r>
              <a:rPr lang="en-US" altLang="en-US" sz="2400" b="1" dirty="0">
                <a:solidFill>
                  <a:srgbClr val="000066"/>
                </a:solidFill>
                <a:effectLst/>
                <a:latin typeface="Agency FB" panose="020B0503020202020204" pitchFamily="34" charset="77"/>
              </a:rPr>
              <a:t> </a:t>
            </a:r>
            <a:r>
              <a:rPr lang="en-US" altLang="en-US" sz="2400" b="1" dirty="0" err="1">
                <a:solidFill>
                  <a:srgbClr val="000066"/>
                </a:solidFill>
                <a:effectLst/>
                <a:latin typeface="Agency FB" panose="020B0503020202020204" pitchFamily="34" charset="77"/>
              </a:rPr>
              <a:t>Juden</a:t>
            </a:r>
            <a:r>
              <a:rPr lang="en-US" altLang="en-US" sz="2400" b="1" dirty="0">
                <a:solidFill>
                  <a:srgbClr val="000066"/>
                </a:solidFill>
                <a:effectLst/>
                <a:latin typeface="Agency FB" panose="020B0503020202020204" pitchFamily="34" charset="77"/>
              </a:rPr>
              <a:t> </a:t>
            </a:r>
            <a:r>
              <a:rPr lang="en-US" altLang="en-US" sz="2400" b="1" dirty="0" err="1">
                <a:solidFill>
                  <a:srgbClr val="000066"/>
                </a:solidFill>
                <a:effectLst/>
                <a:latin typeface="Agency FB" panose="020B0503020202020204" pitchFamily="34" charset="77"/>
              </a:rPr>
              <a:t>geschrieben</a:t>
            </a:r>
            <a:r>
              <a:rPr lang="en-US" altLang="en-US" sz="2400" b="1" dirty="0">
                <a:solidFill>
                  <a:srgbClr val="000066"/>
                </a:solidFill>
                <a:effectLst/>
                <a:latin typeface="Agency FB" panose="020B0503020202020204" pitchFamily="34" charset="77"/>
              </a:rPr>
              <a:t>, der </a:t>
            </a:r>
            <a:r>
              <a:rPr lang="en-US" altLang="en-US" sz="2400" b="1" dirty="0" err="1">
                <a:solidFill>
                  <a:srgbClr val="000066"/>
                </a:solidFill>
                <a:effectLst/>
                <a:latin typeface="Agency FB" panose="020B0503020202020204" pitchFamily="34" charset="77"/>
              </a:rPr>
              <a:t>Prophetie</a:t>
            </a:r>
            <a:r>
              <a:rPr lang="en-US" altLang="en-US" sz="2400" b="1" dirty="0">
                <a:solidFill>
                  <a:srgbClr val="000066"/>
                </a:solidFill>
                <a:effectLst/>
                <a:latin typeface="Agency FB" panose="020B0503020202020204" pitchFamily="34" charset="77"/>
              </a:rPr>
              <a:t> "</a:t>
            </a:r>
            <a:r>
              <a:rPr lang="en-US" altLang="en-US" sz="2400" b="1" dirty="0" err="1">
                <a:solidFill>
                  <a:srgbClr val="000066"/>
                </a:solidFill>
                <a:effectLst/>
                <a:latin typeface="Agency FB" panose="020B0503020202020204" pitchFamily="34" charset="77"/>
              </a:rPr>
              <a:t>nach</a:t>
            </a:r>
            <a:r>
              <a:rPr lang="en-US" altLang="en-US" sz="2400" b="1" dirty="0">
                <a:solidFill>
                  <a:srgbClr val="000066"/>
                </a:solidFill>
                <a:effectLst/>
                <a:latin typeface="Agency FB" panose="020B0503020202020204" pitchFamily="34" charset="77"/>
              </a:rPr>
              <a:t> den </a:t>
            </a:r>
            <a:r>
              <a:rPr lang="en-US" altLang="en-US" sz="2400" b="1" dirty="0" err="1">
                <a:solidFill>
                  <a:srgbClr val="000066"/>
                </a:solidFill>
                <a:effectLst/>
                <a:latin typeface="Agency FB" panose="020B0503020202020204" pitchFamily="34" charset="77"/>
              </a:rPr>
              <a:t>Fakten</a:t>
            </a:r>
            <a:r>
              <a:rPr lang="en-US" altLang="en-US" sz="2400" b="1" dirty="0">
                <a:solidFill>
                  <a:srgbClr val="000066"/>
                </a:solidFill>
                <a:effectLst/>
                <a:latin typeface="Agency FB" panose="020B0503020202020204" pitchFamily="34" charset="77"/>
              </a:rPr>
              <a:t>” </a:t>
            </a:r>
            <a:r>
              <a:rPr lang="en-US" altLang="en-US" sz="2400" b="1" dirty="0" err="1">
                <a:solidFill>
                  <a:srgbClr val="000066"/>
                </a:solidFill>
                <a:effectLst/>
                <a:latin typeface="Agency FB" panose="020B0503020202020204" pitchFamily="34" charset="77"/>
              </a:rPr>
              <a:t>ver-wendete</a:t>
            </a:r>
            <a:r>
              <a:rPr lang="en-US" altLang="en-US" sz="2400" b="1" dirty="0">
                <a:solidFill>
                  <a:srgbClr val="000066"/>
                </a:solidFill>
                <a:effectLst/>
                <a:latin typeface="Agency FB" panose="020B0503020202020204" pitchFamily="34" charset="77"/>
              </a:rPr>
              <a:t>, um </a:t>
            </a:r>
            <a:r>
              <a:rPr lang="en-US" altLang="en-US" sz="2400" b="1" dirty="0" err="1">
                <a:solidFill>
                  <a:srgbClr val="000066"/>
                </a:solidFill>
                <a:effectLst/>
                <a:latin typeface="Agency FB" panose="020B0503020202020204" pitchFamily="34" charset="77"/>
              </a:rPr>
              <a:t>während</a:t>
            </a:r>
            <a:r>
              <a:rPr lang="en-US" altLang="en-US" sz="2400" b="1" dirty="0">
                <a:solidFill>
                  <a:srgbClr val="000066"/>
                </a:solidFill>
                <a:effectLst/>
                <a:latin typeface="Agency FB" panose="020B0503020202020204" pitchFamily="34" charset="77"/>
              </a:rPr>
              <a:t> der </a:t>
            </a:r>
            <a:r>
              <a:rPr lang="en-US" altLang="en-US" sz="2400" b="1" dirty="0" err="1">
                <a:solidFill>
                  <a:srgbClr val="000066"/>
                </a:solidFill>
                <a:effectLst/>
                <a:latin typeface="Agency FB" panose="020B0503020202020204" pitchFamily="34" charset="77"/>
              </a:rPr>
              <a:t>Makka-bäer</a:t>
            </a:r>
            <a:r>
              <a:rPr lang="en-US" altLang="en-US" sz="2400" b="1" dirty="0">
                <a:solidFill>
                  <a:srgbClr val="000066"/>
                </a:solidFill>
                <a:effectLst/>
                <a:latin typeface="Agency FB" panose="020B0503020202020204" pitchFamily="34" charset="77"/>
              </a:rPr>
              <a:t> </a:t>
            </a:r>
            <a:r>
              <a:rPr lang="en-US" altLang="en-US" sz="2400" b="1" dirty="0" err="1">
                <a:solidFill>
                  <a:srgbClr val="000066"/>
                </a:solidFill>
                <a:effectLst/>
                <a:latin typeface="Agency FB" panose="020B0503020202020204" pitchFamily="34" charset="77"/>
              </a:rPr>
              <a:t>Revolte</a:t>
            </a:r>
            <a:r>
              <a:rPr lang="en-US" altLang="en-US" sz="2400" b="1" dirty="0">
                <a:solidFill>
                  <a:srgbClr val="000066"/>
                </a:solidFill>
                <a:effectLst/>
                <a:latin typeface="Agency FB" panose="020B0503020202020204" pitchFamily="34" charset="77"/>
              </a:rPr>
              <a:t> </a:t>
            </a:r>
            <a:r>
              <a:rPr lang="en-US" altLang="en-US" sz="2400" b="1" dirty="0" err="1">
                <a:solidFill>
                  <a:srgbClr val="000066"/>
                </a:solidFill>
                <a:effectLst/>
                <a:latin typeface="Agency FB" panose="020B0503020202020204" pitchFamily="34" charset="77"/>
              </a:rPr>
              <a:t>zu</a:t>
            </a:r>
            <a:r>
              <a:rPr lang="en-US" altLang="en-US" sz="2400" b="1" dirty="0">
                <a:solidFill>
                  <a:srgbClr val="000066"/>
                </a:solidFill>
                <a:effectLst/>
                <a:latin typeface="Agency FB" panose="020B0503020202020204" pitchFamily="34" charset="77"/>
              </a:rPr>
              <a:t> </a:t>
            </a:r>
            <a:r>
              <a:rPr lang="en-US" altLang="en-US" sz="2400" b="1" dirty="0" err="1">
                <a:solidFill>
                  <a:srgbClr val="000066"/>
                </a:solidFill>
                <a:effectLst/>
                <a:latin typeface="Agency FB" panose="020B0503020202020204" pitchFamily="34" charset="77"/>
              </a:rPr>
              <a:t>ermutigen</a:t>
            </a:r>
            <a:r>
              <a:rPr lang="en-US" altLang="en-US" sz="2400" b="1" dirty="0">
                <a:solidFill>
                  <a:srgbClr val="000066"/>
                </a:solidFill>
                <a:effectLst/>
                <a:latin typeface="Agency FB" panose="020B0503020202020204" pitchFamily="34" charset="77"/>
              </a:rPr>
              <a:t>.</a:t>
            </a:r>
          </a:p>
        </p:txBody>
      </p:sp>
      <p:sp>
        <p:nvSpPr>
          <p:cNvPr id="65542" name="Text Box 6">
            <a:extLst>
              <a:ext uri="{FF2B5EF4-FFF2-40B4-BE49-F238E27FC236}">
                <a16:creationId xmlns:a16="http://schemas.microsoft.com/office/drawing/2014/main" id="{5D7113C5-5985-E44C-ACF7-BEB578DFE86B}"/>
              </a:ext>
            </a:extLst>
          </p:cNvPr>
          <p:cNvSpPr txBox="1">
            <a:spLocks noChangeArrowheads="1"/>
          </p:cNvSpPr>
          <p:nvPr/>
        </p:nvSpPr>
        <p:spPr bwMode="auto">
          <a:xfrm>
            <a:off x="4876800" y="76200"/>
            <a:ext cx="4038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4000" dirty="0" err="1">
                <a:solidFill>
                  <a:schemeClr val="folHlink"/>
                </a:solidFill>
                <a:effectLst>
                  <a:outerShdw blurRad="38100" dist="38100" dir="2700000" algn="tl">
                    <a:srgbClr val="000000"/>
                  </a:outerShdw>
                </a:effectLst>
                <a:latin typeface="Narkisim" panose="020E0502050101010101" pitchFamily="34" charset="-79"/>
              </a:rPr>
              <a:t>Verfasser</a:t>
            </a:r>
            <a:r>
              <a:rPr lang="en-US" altLang="en-US" sz="4000" dirty="0">
                <a:solidFill>
                  <a:schemeClr val="folHlink"/>
                </a:solidFill>
                <a:effectLst>
                  <a:outerShdw blurRad="38100" dist="38100" dir="2700000" algn="tl">
                    <a:srgbClr val="000000"/>
                  </a:outerShdw>
                </a:effectLst>
                <a:latin typeface="Narkisim" panose="020E0502050101010101" pitchFamily="34" charset="-79"/>
              </a:rPr>
              <a:t> &amp; Datum</a:t>
            </a:r>
          </a:p>
        </p:txBody>
      </p:sp>
      <p:sp>
        <p:nvSpPr>
          <p:cNvPr id="6" name="Slide Number Placeholder 5">
            <a:extLst>
              <a:ext uri="{FF2B5EF4-FFF2-40B4-BE49-F238E27FC236}">
                <a16:creationId xmlns:a16="http://schemas.microsoft.com/office/drawing/2014/main" id="{6A31AC3D-41C4-9E4F-BB9D-EACBFC4C5DDE}"/>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32</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41">
                                            <p:bg/>
                                          </p:spTgt>
                                        </p:tgtEl>
                                        <p:attrNameLst>
                                          <p:attrName>style.visibility</p:attrName>
                                        </p:attrNameLst>
                                      </p:cBhvr>
                                      <p:to>
                                        <p:strVal val="visible"/>
                                      </p:to>
                                    </p:set>
                                    <p:animEffect transition="in" filter="dissolve">
                                      <p:cBhvr>
                                        <p:cTn id="7" dur="500"/>
                                        <p:tgtEl>
                                          <p:spTgt spid="65541">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5541">
                                            <p:txEl>
                                              <p:pRg st="0" end="0"/>
                                            </p:txEl>
                                          </p:spTgt>
                                        </p:tgtEl>
                                        <p:attrNameLst>
                                          <p:attrName>style.visibility</p:attrName>
                                        </p:attrNameLst>
                                      </p:cBhvr>
                                      <p:to>
                                        <p:strVal val="visible"/>
                                      </p:to>
                                    </p:set>
                                    <p:animEffect transition="in" filter="dissolve">
                                      <p:cBhvr>
                                        <p:cTn id="10" dur="500"/>
                                        <p:tgtEl>
                                          <p:spTgt spid="6554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65541">
                                            <p:txEl>
                                              <p:pRg st="1" end="1"/>
                                            </p:txEl>
                                          </p:spTgt>
                                        </p:tgtEl>
                                        <p:attrNameLst>
                                          <p:attrName>style.visibility</p:attrName>
                                        </p:attrNameLst>
                                      </p:cBhvr>
                                      <p:to>
                                        <p:strVal val="visible"/>
                                      </p:to>
                                    </p:set>
                                    <p:anim calcmode="lin" valueType="num">
                                      <p:cBhvr>
                                        <p:cTn id="15" dur="500" fill="hold"/>
                                        <p:tgtEl>
                                          <p:spTgt spid="6554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6554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6554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6554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65541">
                                            <p:txEl>
                                              <p:pRg st="2" end="2"/>
                                            </p:txEl>
                                          </p:spTgt>
                                        </p:tgtEl>
                                        <p:attrNameLst>
                                          <p:attrName>style.visibility</p:attrName>
                                        </p:attrNameLst>
                                      </p:cBhvr>
                                      <p:to>
                                        <p:strVal val="visible"/>
                                      </p:to>
                                    </p:set>
                                    <p:anim calcmode="lin" valueType="num">
                                      <p:cBhvr>
                                        <p:cTn id="23" dur="500" fill="hold"/>
                                        <p:tgtEl>
                                          <p:spTgt spid="6554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6554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6554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6554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65541">
                                            <p:txEl>
                                              <p:pRg st="3" end="3"/>
                                            </p:txEl>
                                          </p:spTgt>
                                        </p:tgtEl>
                                        <p:attrNameLst>
                                          <p:attrName>style.visibility</p:attrName>
                                        </p:attrNameLst>
                                      </p:cBhvr>
                                      <p:to>
                                        <p:strVal val="visible"/>
                                      </p:to>
                                    </p:set>
                                    <p:anim calcmode="lin" valueType="num">
                                      <p:cBhvr>
                                        <p:cTn id="31" dur="500" fill="hold"/>
                                        <p:tgtEl>
                                          <p:spTgt spid="6554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6554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6554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6554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65541">
                                            <p:txEl>
                                              <p:pRg st="4" end="4"/>
                                            </p:txEl>
                                          </p:spTgt>
                                        </p:tgtEl>
                                        <p:attrNameLst>
                                          <p:attrName>style.visibility</p:attrName>
                                        </p:attrNameLst>
                                      </p:cBhvr>
                                      <p:to>
                                        <p:strVal val="visible"/>
                                      </p:to>
                                    </p:set>
                                    <p:anim calcmode="lin" valueType="num">
                                      <p:cBhvr>
                                        <p:cTn id="39" dur="500" fill="hold"/>
                                        <p:tgtEl>
                                          <p:spTgt spid="6554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6554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6554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6554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65541">
                                            <p:txEl>
                                              <p:pRg st="6" end="6"/>
                                            </p:txEl>
                                          </p:spTgt>
                                        </p:tgtEl>
                                        <p:attrNameLst>
                                          <p:attrName>style.visibility</p:attrName>
                                        </p:attrNameLst>
                                      </p:cBhvr>
                                      <p:to>
                                        <p:strVal val="visible"/>
                                      </p:to>
                                    </p:set>
                                    <p:anim calcmode="lin" valueType="num">
                                      <p:cBhvr>
                                        <p:cTn id="47" dur="500" fill="hold"/>
                                        <p:tgtEl>
                                          <p:spTgt spid="6554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6554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6554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6554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65540">
                                            <p:bg/>
                                          </p:spTgt>
                                        </p:tgtEl>
                                        <p:attrNameLst>
                                          <p:attrName>style.visibility</p:attrName>
                                        </p:attrNameLst>
                                      </p:cBhvr>
                                      <p:to>
                                        <p:strVal val="visible"/>
                                      </p:to>
                                    </p:set>
                                    <p:animEffect transition="in" filter="dissolve">
                                      <p:cBhvr>
                                        <p:cTn id="55" dur="500"/>
                                        <p:tgtEl>
                                          <p:spTgt spid="65540">
                                            <p:bg/>
                                          </p:spTgt>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65540">
                                            <p:txEl>
                                              <p:pRg st="0" end="0"/>
                                            </p:txEl>
                                          </p:spTgt>
                                        </p:tgtEl>
                                        <p:attrNameLst>
                                          <p:attrName>style.visibility</p:attrName>
                                        </p:attrNameLst>
                                      </p:cBhvr>
                                      <p:to>
                                        <p:strVal val="visible"/>
                                      </p:to>
                                    </p:set>
                                    <p:animEffect transition="in" filter="dissolve">
                                      <p:cBhvr>
                                        <p:cTn id="58" dur="500"/>
                                        <p:tgtEl>
                                          <p:spTgt spid="65540">
                                            <p:txEl>
                                              <p:pRg st="0" end="0"/>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65540">
                                            <p:txEl>
                                              <p:pRg st="1" end="1"/>
                                            </p:txEl>
                                          </p:spTgt>
                                        </p:tgtEl>
                                        <p:attrNameLst>
                                          <p:attrName>style.visibility</p:attrName>
                                        </p:attrNameLst>
                                      </p:cBhvr>
                                      <p:to>
                                        <p:strVal val="visible"/>
                                      </p:to>
                                    </p:set>
                                    <p:anim calcmode="lin" valueType="num">
                                      <p:cBhvr>
                                        <p:cTn id="63" dur="500" fill="hold"/>
                                        <p:tgtEl>
                                          <p:spTgt spid="6554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6554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6554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655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nodeType="clickEffect">
                                  <p:stCondLst>
                                    <p:cond delay="0"/>
                                  </p:stCondLst>
                                  <p:childTnLst>
                                    <p:set>
                                      <p:cBhvr>
                                        <p:cTn id="70" dur="1" fill="hold">
                                          <p:stCondLst>
                                            <p:cond delay="0"/>
                                          </p:stCondLst>
                                        </p:cTn>
                                        <p:tgtEl>
                                          <p:spTgt spid="65540">
                                            <p:txEl>
                                              <p:pRg st="2" end="2"/>
                                            </p:txEl>
                                          </p:spTgt>
                                        </p:tgtEl>
                                        <p:attrNameLst>
                                          <p:attrName>style.visibility</p:attrName>
                                        </p:attrNameLst>
                                      </p:cBhvr>
                                      <p:to>
                                        <p:strVal val="visible"/>
                                      </p:to>
                                    </p:set>
                                    <p:anim calcmode="lin" valueType="num">
                                      <p:cBhvr>
                                        <p:cTn id="71" dur="500" fill="hold"/>
                                        <p:tgtEl>
                                          <p:spTgt spid="6554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6554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6554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6554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nodeType="clickEffect">
                                  <p:stCondLst>
                                    <p:cond delay="0"/>
                                  </p:stCondLst>
                                  <p:childTnLst>
                                    <p:set>
                                      <p:cBhvr>
                                        <p:cTn id="78" dur="1" fill="hold">
                                          <p:stCondLst>
                                            <p:cond delay="0"/>
                                          </p:stCondLst>
                                        </p:cTn>
                                        <p:tgtEl>
                                          <p:spTgt spid="65540">
                                            <p:txEl>
                                              <p:pRg st="3" end="3"/>
                                            </p:txEl>
                                          </p:spTgt>
                                        </p:tgtEl>
                                        <p:attrNameLst>
                                          <p:attrName>style.visibility</p:attrName>
                                        </p:attrNameLst>
                                      </p:cBhvr>
                                      <p:to>
                                        <p:strVal val="visible"/>
                                      </p:to>
                                    </p:set>
                                    <p:anim calcmode="lin" valueType="num">
                                      <p:cBhvr>
                                        <p:cTn id="79" dur="500" fill="hold"/>
                                        <p:tgtEl>
                                          <p:spTgt spid="6554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6554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6554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6554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9" presetClass="entr" presetSubtype="0" accel="100000" fill="hold" nodeType="clickEffect">
                                  <p:stCondLst>
                                    <p:cond delay="0"/>
                                  </p:stCondLst>
                                  <p:childTnLst>
                                    <p:set>
                                      <p:cBhvr>
                                        <p:cTn id="86" dur="1" fill="hold">
                                          <p:stCondLst>
                                            <p:cond delay="0"/>
                                          </p:stCondLst>
                                        </p:cTn>
                                        <p:tgtEl>
                                          <p:spTgt spid="65540">
                                            <p:txEl>
                                              <p:pRg st="4" end="4"/>
                                            </p:txEl>
                                          </p:spTgt>
                                        </p:tgtEl>
                                        <p:attrNameLst>
                                          <p:attrName>style.visibility</p:attrName>
                                        </p:attrNameLst>
                                      </p:cBhvr>
                                      <p:to>
                                        <p:strVal val="visible"/>
                                      </p:to>
                                    </p:set>
                                    <p:anim calcmode="lin" valueType="num">
                                      <p:cBhvr>
                                        <p:cTn id="87" dur="500" fill="hold"/>
                                        <p:tgtEl>
                                          <p:spTgt spid="65540">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8" dur="500" fill="hold"/>
                                        <p:tgtEl>
                                          <p:spTgt spid="65540">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9" dur="500" fill="hold"/>
                                        <p:tgtEl>
                                          <p:spTgt spid="65540">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90" dur="500" fill="hold"/>
                                        <p:tgtEl>
                                          <p:spTgt spid="6554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9" presetClass="entr" presetSubtype="0" accel="100000" fill="hold" nodeType="clickEffect">
                                  <p:stCondLst>
                                    <p:cond delay="0"/>
                                  </p:stCondLst>
                                  <p:childTnLst>
                                    <p:set>
                                      <p:cBhvr>
                                        <p:cTn id="94" dur="1" fill="hold">
                                          <p:stCondLst>
                                            <p:cond delay="0"/>
                                          </p:stCondLst>
                                        </p:cTn>
                                        <p:tgtEl>
                                          <p:spTgt spid="65540">
                                            <p:txEl>
                                              <p:pRg st="6" end="6"/>
                                            </p:txEl>
                                          </p:spTgt>
                                        </p:tgtEl>
                                        <p:attrNameLst>
                                          <p:attrName>style.visibility</p:attrName>
                                        </p:attrNameLst>
                                      </p:cBhvr>
                                      <p:to>
                                        <p:strVal val="visible"/>
                                      </p:to>
                                    </p:set>
                                    <p:anim calcmode="lin" valueType="num">
                                      <p:cBhvr>
                                        <p:cTn id="95" dur="500" fill="hold"/>
                                        <p:tgtEl>
                                          <p:spTgt spid="65540">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6" dur="500" fill="hold"/>
                                        <p:tgtEl>
                                          <p:spTgt spid="65540">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7" dur="500" fill="hold"/>
                                        <p:tgtEl>
                                          <p:spTgt spid="65540">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98" dur="500" fill="hold"/>
                                        <p:tgtEl>
                                          <p:spTgt spid="6554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uiExpand="1" build="p" animBg="1"/>
      <p:bldP spid="65541"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D0AE1FCB-ED02-0647-955B-08EFBC80553B}"/>
              </a:ext>
            </a:extLst>
          </p:cNvPr>
          <p:cNvSpPr>
            <a:spLocks noGrp="1" noChangeArrowheads="1"/>
          </p:cNvSpPr>
          <p:nvPr>
            <p:ph type="title"/>
          </p:nvPr>
        </p:nvSpPr>
        <p:spPr>
          <a:xfrm>
            <a:off x="228600" y="76200"/>
            <a:ext cx="8686800" cy="1600200"/>
          </a:xfrm>
        </p:spPr>
        <p:txBody>
          <a:bodyPr/>
          <a:lstStyle/>
          <a:p>
            <a:pPr eaLnBrk="1" hangingPunct="1">
              <a:defRPr/>
            </a:pPr>
            <a:r>
              <a:rPr lang="en-US" altLang="en-US" sz="5400" dirty="0" err="1">
                <a:solidFill>
                  <a:srgbClr val="FF0000"/>
                </a:solidFill>
                <a:latin typeface="Script MT Bold" pitchFamily="66" charset="0"/>
              </a:rPr>
              <a:t>Auslegung</a:t>
            </a:r>
            <a:r>
              <a:rPr lang="en-US" altLang="en-US" sz="5400" dirty="0">
                <a:solidFill>
                  <a:srgbClr val="FF0000"/>
                </a:solidFill>
                <a:latin typeface="Script MT Bold" pitchFamily="66" charset="0"/>
              </a:rPr>
              <a:t> des </a:t>
            </a:r>
            <a:r>
              <a:rPr lang="en-US" altLang="en-US" sz="5400" dirty="0" err="1">
                <a:solidFill>
                  <a:srgbClr val="FF0000"/>
                </a:solidFill>
                <a:latin typeface="Script MT Bold" pitchFamily="66" charset="0"/>
              </a:rPr>
              <a:t>Buches</a:t>
            </a:r>
            <a:br>
              <a:rPr lang="en-US" altLang="en-US" sz="5400" dirty="0">
                <a:latin typeface="Script MT Bold" pitchFamily="66" charset="0"/>
              </a:rPr>
            </a:br>
            <a:r>
              <a:rPr lang="en-US" altLang="en-US" sz="2400" dirty="0">
                <a:solidFill>
                  <a:srgbClr val="FFFF99"/>
                </a:solidFill>
                <a:latin typeface="Comic Sans MS" panose="030F0702030302020204" pitchFamily="66" charset="0"/>
              </a:rPr>
              <a:t>Wie man die </a:t>
            </a:r>
            <a:r>
              <a:rPr lang="en-US" altLang="en-US" sz="2400" dirty="0" err="1">
                <a:solidFill>
                  <a:srgbClr val="FFFF99"/>
                </a:solidFill>
                <a:latin typeface="Comic Sans MS" panose="030F0702030302020204" pitchFamily="66" charset="0"/>
              </a:rPr>
              <a:t>Frage</a:t>
            </a:r>
            <a:r>
              <a:rPr lang="en-US" altLang="en-US" sz="2400" dirty="0">
                <a:solidFill>
                  <a:srgbClr val="FFFF99"/>
                </a:solidFill>
                <a:latin typeface="Comic Sans MS" panose="030F0702030302020204" pitchFamily="66" charset="0"/>
              </a:rPr>
              <a:t> </a:t>
            </a:r>
            <a:r>
              <a:rPr lang="en-US" altLang="en-US" sz="2400" dirty="0" err="1">
                <a:solidFill>
                  <a:srgbClr val="FFFF99"/>
                </a:solidFill>
                <a:latin typeface="Comic Sans MS" panose="030F0702030302020204" pitchFamily="66" charset="0"/>
              </a:rPr>
              <a:t>nach</a:t>
            </a:r>
            <a:r>
              <a:rPr lang="en-US" altLang="en-US" sz="2400" dirty="0">
                <a:solidFill>
                  <a:srgbClr val="FFFF99"/>
                </a:solidFill>
                <a:latin typeface="Comic Sans MS" panose="030F0702030302020204" pitchFamily="66" charset="0"/>
              </a:rPr>
              <a:t> </a:t>
            </a:r>
            <a:r>
              <a:rPr lang="en-US" altLang="en-US" sz="2400" dirty="0" err="1">
                <a:solidFill>
                  <a:srgbClr val="FFFF99"/>
                </a:solidFill>
                <a:latin typeface="Comic Sans MS" panose="030F0702030302020204" pitchFamily="66" charset="0"/>
              </a:rPr>
              <a:t>Verfasser</a:t>
            </a:r>
            <a:r>
              <a:rPr lang="en-US" altLang="en-US" sz="2400" dirty="0">
                <a:solidFill>
                  <a:srgbClr val="FFFF99"/>
                </a:solidFill>
                <a:latin typeface="Comic Sans MS" panose="030F0702030302020204" pitchFamily="66" charset="0"/>
              </a:rPr>
              <a:t> und Datum </a:t>
            </a:r>
            <a:r>
              <a:rPr lang="en-US" altLang="en-US" sz="2400" dirty="0" err="1">
                <a:solidFill>
                  <a:srgbClr val="FFFF99"/>
                </a:solidFill>
                <a:latin typeface="Comic Sans MS" panose="030F0702030302020204" pitchFamily="66" charset="0"/>
              </a:rPr>
              <a:t>beantwortet</a:t>
            </a:r>
            <a:r>
              <a:rPr lang="en-US" altLang="en-US" sz="2400" dirty="0">
                <a:solidFill>
                  <a:srgbClr val="FFFF99"/>
                </a:solidFill>
                <a:latin typeface="Comic Sans MS" panose="030F0702030302020204" pitchFamily="66" charset="0"/>
              </a:rPr>
              <a:t>, </a:t>
            </a:r>
            <a:r>
              <a:rPr lang="en-US" altLang="en-US" sz="2400" dirty="0" err="1">
                <a:solidFill>
                  <a:srgbClr val="FFFF99"/>
                </a:solidFill>
                <a:latin typeface="Comic Sans MS" panose="030F0702030302020204" pitchFamily="66" charset="0"/>
              </a:rPr>
              <a:t>definiert</a:t>
            </a:r>
            <a:r>
              <a:rPr lang="en-US" altLang="en-US" sz="2400" dirty="0">
                <a:solidFill>
                  <a:srgbClr val="FFFF99"/>
                </a:solidFill>
                <a:latin typeface="Comic Sans MS" panose="030F0702030302020204" pitchFamily="66" charset="0"/>
              </a:rPr>
              <a:t> </a:t>
            </a:r>
            <a:r>
              <a:rPr lang="en-US" altLang="en-US" sz="2400" dirty="0" err="1">
                <a:solidFill>
                  <a:srgbClr val="FFFF99"/>
                </a:solidFill>
                <a:latin typeface="Comic Sans MS" panose="030F0702030302020204" pitchFamily="66" charset="0"/>
              </a:rPr>
              <a:t>auch</a:t>
            </a:r>
            <a:r>
              <a:rPr lang="en-US" altLang="en-US" sz="2400" dirty="0">
                <a:solidFill>
                  <a:srgbClr val="FFFF99"/>
                </a:solidFill>
                <a:latin typeface="Comic Sans MS" panose="030F0702030302020204" pitchFamily="66" charset="0"/>
              </a:rPr>
              <a:t> </a:t>
            </a:r>
            <a:r>
              <a:rPr lang="en-US" altLang="en-US" sz="2400" dirty="0" err="1">
                <a:solidFill>
                  <a:srgbClr val="FFFF99"/>
                </a:solidFill>
                <a:latin typeface="Comic Sans MS" panose="030F0702030302020204" pitchFamily="66" charset="0"/>
              </a:rPr>
              <a:t>wie</a:t>
            </a:r>
            <a:r>
              <a:rPr lang="en-US" altLang="en-US" sz="2400" dirty="0">
                <a:solidFill>
                  <a:srgbClr val="FFFF99"/>
                </a:solidFill>
                <a:latin typeface="Comic Sans MS" panose="030F0702030302020204" pitchFamily="66" charset="0"/>
              </a:rPr>
              <a:t> man das Buch </a:t>
            </a:r>
            <a:r>
              <a:rPr lang="en-US" altLang="en-US" sz="2400" dirty="0" err="1">
                <a:solidFill>
                  <a:srgbClr val="FFFF99"/>
                </a:solidFill>
                <a:latin typeface="Comic Sans MS" panose="030F0702030302020204" pitchFamily="66" charset="0"/>
              </a:rPr>
              <a:t>versteht</a:t>
            </a:r>
            <a:endParaRPr lang="en-US" altLang="en-US" sz="2400" dirty="0">
              <a:solidFill>
                <a:srgbClr val="FFFF99"/>
              </a:solidFill>
              <a:latin typeface="Comic Sans MS" panose="030F0702030302020204" pitchFamily="66" charset="0"/>
            </a:endParaRPr>
          </a:p>
        </p:txBody>
      </p:sp>
      <p:sp>
        <p:nvSpPr>
          <p:cNvPr id="67587" name="Rectangle 3">
            <a:extLst>
              <a:ext uri="{FF2B5EF4-FFF2-40B4-BE49-F238E27FC236}">
                <a16:creationId xmlns:a16="http://schemas.microsoft.com/office/drawing/2014/main" id="{68400E45-FC54-C948-AD14-5ABA19C8DCCC}"/>
              </a:ext>
            </a:extLst>
          </p:cNvPr>
          <p:cNvSpPr>
            <a:spLocks noGrp="1" noChangeArrowheads="1"/>
          </p:cNvSpPr>
          <p:nvPr>
            <p:ph type="body" idx="1"/>
          </p:nvPr>
        </p:nvSpPr>
        <p:spPr>
          <a:xfrm>
            <a:off x="263525" y="1828800"/>
            <a:ext cx="8804275" cy="4876800"/>
          </a:xfrm>
        </p:spPr>
        <p:txBody>
          <a:bodyPr lIns="0" rIns="0"/>
          <a:lstStyle/>
          <a:p>
            <a:pPr eaLnBrk="1" hangingPunct="1">
              <a:buFont typeface="Wingdings" pitchFamily="2" charset="2"/>
              <a:buNone/>
              <a:defRPr/>
            </a:pPr>
            <a:r>
              <a:rPr lang="en-US" altLang="en-US" dirty="0">
                <a:solidFill>
                  <a:schemeClr val="folHlink"/>
                </a:solidFill>
                <a:latin typeface="Lucida Fax" pitchFamily="18" charset="0"/>
              </a:rPr>
              <a:t>MAKKABÄISCHE SICHT (</a:t>
            </a:r>
            <a:r>
              <a:rPr lang="en-US" altLang="en-US" dirty="0" err="1">
                <a:solidFill>
                  <a:schemeClr val="folHlink"/>
                </a:solidFill>
                <a:latin typeface="Lucida Fax" pitchFamily="18" charset="0"/>
              </a:rPr>
              <a:t>historisch-kritisch</a:t>
            </a:r>
            <a:r>
              <a:rPr lang="en-US" altLang="en-US" dirty="0">
                <a:solidFill>
                  <a:schemeClr val="folHlink"/>
                </a:solidFill>
                <a:latin typeface="Lucida Fax" pitchFamily="18" charset="0"/>
              </a:rPr>
              <a:t>)</a:t>
            </a:r>
          </a:p>
          <a:p>
            <a:pPr eaLnBrk="1" hangingPunct="1">
              <a:buFont typeface="Wingdings" pitchFamily="2" charset="2"/>
              <a:buNone/>
              <a:defRPr/>
            </a:pPr>
            <a:r>
              <a:rPr lang="en-US" altLang="en-US" sz="2800" dirty="0">
                <a:latin typeface="Arial Narrow" panose="020B0606020202030204" pitchFamily="34" charset="0"/>
              </a:rPr>
              <a:t>	</a:t>
            </a:r>
            <a:r>
              <a:rPr lang="en-US" altLang="en-US" sz="2800" i="1" dirty="0" err="1">
                <a:latin typeface="Arial Narrow" panose="020B0606020202030204" pitchFamily="34" charset="0"/>
              </a:rPr>
              <a:t>Vom</a:t>
            </a:r>
            <a:r>
              <a:rPr lang="en-US" altLang="en-US" sz="2800" i="1" dirty="0">
                <a:latin typeface="Arial Narrow" panose="020B0606020202030204" pitchFamily="34" charset="0"/>
              </a:rPr>
              <a:t> Fall </a:t>
            </a:r>
            <a:r>
              <a:rPr lang="en-US" altLang="en-US" sz="2800" i="1" dirty="0" err="1">
                <a:latin typeface="Arial Narrow" panose="020B0606020202030204" pitchFamily="34" charset="0"/>
              </a:rPr>
              <a:t>Jerusalems</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zur</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Unterdrückung</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d.Antiochus</a:t>
            </a:r>
            <a:r>
              <a:rPr lang="en-US" altLang="en-US" sz="2800" i="1" dirty="0">
                <a:latin typeface="Arial Narrow" panose="020B0606020202030204" pitchFamily="34" charset="0"/>
              </a:rPr>
              <a:t> IV Epiphanes (587-6 </a:t>
            </a:r>
            <a:r>
              <a:rPr lang="en-US" altLang="en-US" sz="2800" i="1" dirty="0" err="1">
                <a:latin typeface="Arial Narrow" panose="020B0606020202030204" pitchFamily="34" charset="0"/>
              </a:rPr>
              <a:t>v.Chr</a:t>
            </a:r>
            <a:r>
              <a:rPr lang="en-US" altLang="en-US" sz="2800" i="1" dirty="0">
                <a:latin typeface="Arial Narrow" panose="020B0606020202030204" pitchFamily="34" charset="0"/>
              </a:rPr>
              <a:t>. bis 167 </a:t>
            </a:r>
            <a:r>
              <a:rPr lang="en-US" altLang="en-US" sz="2800" i="1" dirty="0" err="1">
                <a:latin typeface="Arial Narrow" panose="020B0606020202030204" pitchFamily="34" charset="0"/>
              </a:rPr>
              <a:t>v.Chr</a:t>
            </a:r>
            <a:r>
              <a:rPr lang="en-US" altLang="en-US" sz="2800" i="1" dirty="0">
                <a:latin typeface="Arial Narrow" panose="020B0606020202030204" pitchFamily="34" charset="0"/>
              </a:rPr>
              <a:t>.)</a:t>
            </a:r>
          </a:p>
          <a:p>
            <a:pPr eaLnBrk="1" hangingPunct="1">
              <a:buFont typeface="Wingdings" pitchFamily="2" charset="2"/>
              <a:buNone/>
              <a:defRPr/>
            </a:pPr>
            <a:endParaRPr lang="en-US" altLang="en-US" sz="800" i="1" dirty="0">
              <a:latin typeface="Arial Narrow" panose="020B0606020202030204" pitchFamily="34" charset="0"/>
            </a:endParaRPr>
          </a:p>
          <a:p>
            <a:pPr eaLnBrk="1" hangingPunct="1">
              <a:buFont typeface="Wingdings" pitchFamily="2" charset="2"/>
              <a:buNone/>
              <a:defRPr/>
            </a:pPr>
            <a:r>
              <a:rPr lang="en-US" altLang="en-US" dirty="0">
                <a:solidFill>
                  <a:schemeClr val="folHlink"/>
                </a:solidFill>
                <a:latin typeface="Lucida Fax" pitchFamily="18" charset="0"/>
              </a:rPr>
              <a:t>MESSIANISCHE SICHT (</a:t>
            </a:r>
            <a:r>
              <a:rPr lang="en-US" altLang="en-US" dirty="0" err="1">
                <a:solidFill>
                  <a:schemeClr val="folHlink"/>
                </a:solidFill>
                <a:latin typeface="Lucida Fax" pitchFamily="18" charset="0"/>
              </a:rPr>
              <a:t>Ttraditionell</a:t>
            </a:r>
            <a:r>
              <a:rPr lang="en-US" altLang="en-US" dirty="0">
                <a:solidFill>
                  <a:schemeClr val="folHlink"/>
                </a:solidFill>
                <a:latin typeface="Lucida Fax" pitchFamily="18" charset="0"/>
              </a:rPr>
              <a:t>)</a:t>
            </a:r>
          </a:p>
          <a:p>
            <a:pPr eaLnBrk="1" hangingPunct="1">
              <a:buFont typeface="Wingdings" pitchFamily="2" charset="2"/>
              <a:buNone/>
              <a:defRPr/>
            </a:pPr>
            <a:r>
              <a:rPr lang="en-US" altLang="en-US" sz="2800" i="1" dirty="0">
                <a:latin typeface="Arial Narrow" panose="020B0606020202030204" pitchFamily="34" charset="0"/>
              </a:rPr>
              <a:t>	</a:t>
            </a:r>
            <a:r>
              <a:rPr lang="en-US" altLang="en-US" sz="2800" i="1" dirty="0" err="1">
                <a:latin typeface="Arial Narrow" panose="020B0606020202030204" pitchFamily="34" charset="0"/>
              </a:rPr>
              <a:t>Vom</a:t>
            </a:r>
            <a:r>
              <a:rPr lang="en-US" altLang="en-US" sz="2800" i="1" dirty="0">
                <a:latin typeface="Arial Narrow" panose="020B0606020202030204" pitchFamily="34" charset="0"/>
              </a:rPr>
              <a:t> Fall </a:t>
            </a:r>
            <a:r>
              <a:rPr lang="en-US" altLang="en-US" sz="2800" i="1" dirty="0" err="1">
                <a:latin typeface="Arial Narrow" panose="020B0606020202030204" pitchFamily="34" charset="0"/>
              </a:rPr>
              <a:t>Jerusalems</a:t>
            </a:r>
            <a:r>
              <a:rPr lang="en-US" altLang="en-US" sz="2800" i="1" dirty="0">
                <a:latin typeface="Arial Narrow" panose="020B0606020202030204" pitchFamily="34" charset="0"/>
              </a:rPr>
              <a:t> bis </a:t>
            </a:r>
            <a:r>
              <a:rPr lang="en-US" altLang="en-US" sz="2800" i="1" dirty="0" err="1">
                <a:latin typeface="Arial Narrow" panose="020B0606020202030204" pitchFamily="34" charset="0"/>
              </a:rPr>
              <a:t>zum</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Kommen</a:t>
            </a:r>
            <a:r>
              <a:rPr lang="en-US" altLang="en-US" sz="2800" i="1" dirty="0">
                <a:latin typeface="Arial Narrow" panose="020B0606020202030204" pitchFamily="34" charset="0"/>
              </a:rPr>
              <a:t> des </a:t>
            </a:r>
            <a:r>
              <a:rPr lang="en-US" altLang="en-US" sz="2800" i="1" dirty="0" err="1">
                <a:latin typeface="Arial Narrow" panose="020B0606020202030204" pitchFamily="34" charset="0"/>
              </a:rPr>
              <a:t>Messias</a:t>
            </a:r>
            <a:endParaRPr lang="en-US" altLang="en-US" sz="2800" i="1" dirty="0">
              <a:latin typeface="Arial Narrow" panose="020B0606020202030204" pitchFamily="34" charset="0"/>
            </a:endParaRPr>
          </a:p>
          <a:p>
            <a:pPr eaLnBrk="1" hangingPunct="1">
              <a:buFont typeface="Wingdings" pitchFamily="2" charset="2"/>
              <a:buNone/>
              <a:defRPr/>
            </a:pPr>
            <a:endParaRPr lang="en-US" altLang="en-US" sz="800" i="1" dirty="0">
              <a:latin typeface="Arial Narrow" panose="020B0606020202030204" pitchFamily="34" charset="0"/>
            </a:endParaRPr>
          </a:p>
          <a:p>
            <a:pPr eaLnBrk="1" hangingPunct="1">
              <a:buFont typeface="Wingdings" pitchFamily="2" charset="2"/>
              <a:buNone/>
              <a:defRPr/>
            </a:pPr>
            <a:r>
              <a:rPr lang="en-US" altLang="en-US" dirty="0">
                <a:solidFill>
                  <a:schemeClr val="folHlink"/>
                </a:solidFill>
                <a:latin typeface="Lucida Fax" pitchFamily="18" charset="0"/>
              </a:rPr>
              <a:t>HEILSZEITEN SICHT (19. </a:t>
            </a:r>
            <a:r>
              <a:rPr lang="en-US" altLang="en-US" dirty="0" err="1">
                <a:solidFill>
                  <a:schemeClr val="folHlink"/>
                </a:solidFill>
                <a:latin typeface="Lucida Fax" pitchFamily="18" charset="0"/>
              </a:rPr>
              <a:t>Jhdt</a:t>
            </a:r>
            <a:r>
              <a:rPr lang="en-US" altLang="en-US" dirty="0">
                <a:solidFill>
                  <a:schemeClr val="folHlink"/>
                </a:solidFill>
                <a:latin typeface="Lucida Fax" pitchFamily="18" charset="0"/>
              </a:rPr>
              <a:t>.)</a:t>
            </a:r>
          </a:p>
          <a:p>
            <a:pPr eaLnBrk="1" hangingPunct="1">
              <a:buFont typeface="Wingdings" pitchFamily="2" charset="2"/>
              <a:buNone/>
              <a:defRPr/>
            </a:pPr>
            <a:r>
              <a:rPr lang="en-US" altLang="en-US" sz="2800" i="1" dirty="0">
                <a:latin typeface="Arial Narrow" panose="020B0606020202030204" pitchFamily="34" charset="0"/>
              </a:rPr>
              <a:t>	</a:t>
            </a:r>
            <a:r>
              <a:rPr lang="en-US" altLang="en-US" sz="2800" i="1" dirty="0" err="1">
                <a:latin typeface="Arial Narrow" panose="020B0606020202030204" pitchFamily="34" charset="0"/>
              </a:rPr>
              <a:t>Vom</a:t>
            </a:r>
            <a:r>
              <a:rPr lang="en-US" altLang="en-US" sz="2800" i="1" dirty="0">
                <a:latin typeface="Arial Narrow" panose="020B0606020202030204" pitchFamily="34" charset="0"/>
              </a:rPr>
              <a:t> Fall </a:t>
            </a:r>
            <a:r>
              <a:rPr lang="en-US" altLang="en-US" sz="2800" i="1" dirty="0" err="1">
                <a:latin typeface="Arial Narrow" panose="020B0606020202030204" pitchFamily="34" charset="0"/>
              </a:rPr>
              <a:t>Jerusalems</a:t>
            </a:r>
            <a:r>
              <a:rPr lang="en-US" altLang="en-US" sz="2800" i="1" dirty="0">
                <a:latin typeface="Arial Narrow" panose="020B0606020202030204" pitchFamily="34" charset="0"/>
              </a:rPr>
              <a:t> bis </a:t>
            </a:r>
            <a:r>
              <a:rPr lang="en-US" altLang="en-US" sz="2800" i="1" dirty="0" err="1">
                <a:latin typeface="Arial Narrow" panose="020B0606020202030204" pitchFamily="34" charset="0"/>
              </a:rPr>
              <a:t>zum</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tausendjährigen</a:t>
            </a:r>
            <a:r>
              <a:rPr lang="en-US" altLang="en-US" sz="2800" i="1" dirty="0">
                <a:latin typeface="Arial Narrow" panose="020B0606020202030204" pitchFamily="34" charset="0"/>
              </a:rPr>
              <a:t> Reich Jesu Christi am Ende der </a:t>
            </a:r>
            <a:r>
              <a:rPr lang="en-US" altLang="en-US" sz="2800" i="1" dirty="0" err="1">
                <a:latin typeface="Arial Narrow" panose="020B0606020202030204" pitchFamily="34" charset="0"/>
              </a:rPr>
              <a:t>Zeitalter</a:t>
            </a:r>
            <a:endParaRPr lang="en-US" altLang="en-US" sz="2800" i="1" dirty="0">
              <a:latin typeface="Arial Narrow" panose="020B0606020202030204" pitchFamily="34" charset="0"/>
            </a:endParaRPr>
          </a:p>
          <a:p>
            <a:pPr eaLnBrk="1" hangingPunct="1">
              <a:buFont typeface="Wingdings" pitchFamily="2" charset="2"/>
              <a:buNone/>
              <a:defRPr/>
            </a:pPr>
            <a:endParaRPr lang="en-US" altLang="en-US" sz="900" dirty="0">
              <a:latin typeface="Lucida Fax" pitchFamily="18" charset="0"/>
            </a:endParaRPr>
          </a:p>
        </p:txBody>
      </p:sp>
      <p:sp>
        <p:nvSpPr>
          <p:cNvPr id="67588" name="Rectangle 4">
            <a:extLst>
              <a:ext uri="{FF2B5EF4-FFF2-40B4-BE49-F238E27FC236}">
                <a16:creationId xmlns:a16="http://schemas.microsoft.com/office/drawing/2014/main" id="{E20FB041-2757-3941-821F-9E89CB2D63C3}"/>
              </a:ext>
            </a:extLst>
          </p:cNvPr>
          <p:cNvSpPr>
            <a:spLocks noChangeArrowheads="1"/>
          </p:cNvSpPr>
          <p:nvPr/>
        </p:nvSpPr>
        <p:spPr bwMode="auto">
          <a:xfrm>
            <a:off x="263525" y="4960938"/>
            <a:ext cx="45624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50000"/>
              </a:spcBef>
              <a:buClr>
                <a:schemeClr val="hlink"/>
              </a:buClr>
              <a:buSzPct val="80000"/>
              <a:buFont typeface="Wingdings" panose="05000000000000000000" pitchFamily="2" charset="2"/>
              <a:buNone/>
              <a:defRPr/>
            </a:pPr>
            <a:endParaRPr lang="en-US" altLang="en-US" sz="1800" i="1">
              <a:effectLst>
                <a:outerShdw blurRad="38100" dist="38100" dir="2700000" algn="tl">
                  <a:srgbClr val="000000"/>
                </a:outerShdw>
              </a:effectLst>
              <a:latin typeface="Tahoma" panose="020B0604030504040204" pitchFamily="34" charset="0"/>
            </a:endParaRPr>
          </a:p>
          <a:p>
            <a:pPr eaLnBrk="1" hangingPunct="1">
              <a:lnSpc>
                <a:spcPct val="90000"/>
              </a:lnSpc>
              <a:spcBef>
                <a:spcPct val="50000"/>
              </a:spcBef>
              <a:buClr>
                <a:schemeClr val="hlink"/>
              </a:buClr>
              <a:buSzPct val="80000"/>
              <a:buFont typeface="Wingdings" panose="05000000000000000000" pitchFamily="2" charset="2"/>
              <a:buNone/>
              <a:defRPr/>
            </a:pPr>
            <a:endParaRPr lang="en-US" altLang="en-US" sz="800">
              <a:effectLst>
                <a:outerShdw blurRad="38100" dist="38100" dir="2700000" algn="tl">
                  <a:srgbClr val="000000"/>
                </a:outerShdw>
              </a:effectLst>
              <a:latin typeface="Comic Sans MS" panose="030F0702030302020204" pitchFamily="66" charset="0"/>
            </a:endParaRPr>
          </a:p>
        </p:txBody>
      </p:sp>
      <p:sp>
        <p:nvSpPr>
          <p:cNvPr id="6" name="Slide Number Placeholder 5">
            <a:extLst>
              <a:ext uri="{FF2B5EF4-FFF2-40B4-BE49-F238E27FC236}">
                <a16:creationId xmlns:a16="http://schemas.microsoft.com/office/drawing/2014/main" id="{FE546EBD-DAEF-8D48-B0E7-2A17D84F8434}"/>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33</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p:cTn id="7" dur="500" fill="hold"/>
                                        <p:tgtEl>
                                          <p:spTgt spid="67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7587">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anim calcmode="lin" valueType="num">
                                      <p:cBhvr>
                                        <p:cTn id="11" dur="500" fill="hold"/>
                                        <p:tgtEl>
                                          <p:spTgt spid="67587">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6758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67587">
                                            <p:txEl>
                                              <p:pRg st="3" end="3"/>
                                            </p:txEl>
                                          </p:spTgt>
                                        </p:tgtEl>
                                        <p:attrNameLst>
                                          <p:attrName>style.visibility</p:attrName>
                                        </p:attrNameLst>
                                      </p:cBhvr>
                                      <p:to>
                                        <p:strVal val="visible"/>
                                      </p:to>
                                    </p:set>
                                    <p:anim calcmode="lin" valueType="num">
                                      <p:cBhvr>
                                        <p:cTn id="17" dur="500" fill="hold"/>
                                        <p:tgtEl>
                                          <p:spTgt spid="67587">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67587">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67587">
                                            <p:txEl>
                                              <p:pRg st="4" end="4"/>
                                            </p:txEl>
                                          </p:spTgt>
                                        </p:tgtEl>
                                        <p:attrNameLst>
                                          <p:attrName>style.visibility</p:attrName>
                                        </p:attrNameLst>
                                      </p:cBhvr>
                                      <p:to>
                                        <p:strVal val="visible"/>
                                      </p:to>
                                    </p:set>
                                    <p:anim calcmode="lin" valueType="num">
                                      <p:cBhvr>
                                        <p:cTn id="21" dur="500" fill="hold"/>
                                        <p:tgtEl>
                                          <p:spTgt spid="67587">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6758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67587">
                                            <p:txEl>
                                              <p:pRg st="6" end="6"/>
                                            </p:txEl>
                                          </p:spTgt>
                                        </p:tgtEl>
                                        <p:attrNameLst>
                                          <p:attrName>style.visibility</p:attrName>
                                        </p:attrNameLst>
                                      </p:cBhvr>
                                      <p:to>
                                        <p:strVal val="visible"/>
                                      </p:to>
                                    </p:set>
                                    <p:anim calcmode="lin" valueType="num">
                                      <p:cBhvr>
                                        <p:cTn id="27" dur="500" fill="hold"/>
                                        <p:tgtEl>
                                          <p:spTgt spid="67587">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67587">
                                            <p:txEl>
                                              <p:pRg st="6" end="6"/>
                                            </p:tx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67587">
                                            <p:txEl>
                                              <p:pRg st="7" end="7"/>
                                            </p:txEl>
                                          </p:spTgt>
                                        </p:tgtEl>
                                        <p:attrNameLst>
                                          <p:attrName>style.visibility</p:attrName>
                                        </p:attrNameLst>
                                      </p:cBhvr>
                                      <p:to>
                                        <p:strVal val="visible"/>
                                      </p:to>
                                    </p:set>
                                    <p:anim calcmode="lin" valueType="num">
                                      <p:cBhvr>
                                        <p:cTn id="31" dur="500" fill="hold"/>
                                        <p:tgtEl>
                                          <p:spTgt spid="67587">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67587">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84465045-E647-F945-A76E-6A0DC233CFAD}"/>
              </a:ext>
            </a:extLst>
          </p:cNvPr>
          <p:cNvSpPr>
            <a:spLocks noGrp="1" noChangeArrowheads="1"/>
          </p:cNvSpPr>
          <p:nvPr>
            <p:ph type="title"/>
          </p:nvPr>
        </p:nvSpPr>
        <p:spPr/>
        <p:txBody>
          <a:bodyPr/>
          <a:lstStyle/>
          <a:p>
            <a:pPr eaLnBrk="1" hangingPunct="1">
              <a:defRPr/>
            </a:pPr>
            <a:r>
              <a:rPr lang="en-US" altLang="en-US" sz="6000" i="1" dirty="0" err="1">
                <a:solidFill>
                  <a:srgbClr val="FF0000"/>
                </a:solidFill>
                <a:latin typeface="Cooper Black" pitchFamily="18" charset="0"/>
              </a:rPr>
              <a:t>Absicht</a:t>
            </a:r>
            <a:r>
              <a:rPr lang="en-US" altLang="en-US" sz="6000" i="1" dirty="0">
                <a:solidFill>
                  <a:srgbClr val="FF0000"/>
                </a:solidFill>
                <a:latin typeface="Cooper Black" pitchFamily="18" charset="0"/>
              </a:rPr>
              <a:t> des </a:t>
            </a:r>
            <a:r>
              <a:rPr lang="en-US" altLang="en-US" sz="6000" i="1" dirty="0" err="1">
                <a:solidFill>
                  <a:srgbClr val="FF0000"/>
                </a:solidFill>
                <a:latin typeface="Cooper Black" pitchFamily="18" charset="0"/>
              </a:rPr>
              <a:t>Buches</a:t>
            </a:r>
            <a:endParaRPr lang="en-US" altLang="en-US" sz="6000" i="1" dirty="0">
              <a:solidFill>
                <a:srgbClr val="FF0000"/>
              </a:solidFill>
              <a:latin typeface="Cooper Black" pitchFamily="18" charset="0"/>
            </a:endParaRPr>
          </a:p>
        </p:txBody>
      </p:sp>
      <p:sp>
        <p:nvSpPr>
          <p:cNvPr id="280579" name="Rectangle 3">
            <a:extLst>
              <a:ext uri="{FF2B5EF4-FFF2-40B4-BE49-F238E27FC236}">
                <a16:creationId xmlns:a16="http://schemas.microsoft.com/office/drawing/2014/main" id="{CA8AC6C3-CC44-AF47-BB15-6199E3F7BB1B}"/>
              </a:ext>
            </a:extLst>
          </p:cNvPr>
          <p:cNvSpPr>
            <a:spLocks noGrp="1" noChangeArrowheads="1"/>
          </p:cNvSpPr>
          <p:nvPr>
            <p:ph type="body" idx="1"/>
          </p:nvPr>
        </p:nvSpPr>
        <p:spPr>
          <a:xfrm>
            <a:off x="228600" y="1524000"/>
            <a:ext cx="8686800" cy="3810000"/>
          </a:xfrm>
          <a:solidFill>
            <a:srgbClr val="FFFF99"/>
          </a:solidFill>
          <a:ln w="76200" cmpd="tri">
            <a:solidFill>
              <a:srgbClr val="000066"/>
            </a:solidFill>
            <a:miter lim="800000"/>
            <a:headEnd/>
            <a:tailEnd/>
          </a:ln>
        </p:spPr>
        <p:txBody>
          <a:bodyPr/>
          <a:lstStyle/>
          <a:p>
            <a:pPr eaLnBrk="1" hangingPunct="1">
              <a:lnSpc>
                <a:spcPct val="90000"/>
              </a:lnSpc>
              <a:buFont typeface="Wingdings" pitchFamily="2" charset="2"/>
              <a:buNone/>
              <a:defRPr/>
            </a:pPr>
            <a:r>
              <a:rPr lang="en-US" altLang="en-US" dirty="0">
                <a:solidFill>
                  <a:srgbClr val="000099"/>
                </a:solidFill>
                <a:latin typeface="Arial Rounded MT Bold" pitchFamily="34" charset="0"/>
              </a:rPr>
              <a:t>DAS BUCH GIBT EINBLICK IN GOTTES ZU-KUNFTSPLÄNE FÜR SEIN VOLK:</a:t>
            </a:r>
          </a:p>
          <a:p>
            <a:pPr eaLnBrk="1" hangingPunct="1">
              <a:lnSpc>
                <a:spcPct val="90000"/>
              </a:lnSpc>
              <a:defRPr/>
            </a:pPr>
            <a:r>
              <a:rPr lang="en-US" altLang="en-US" sz="2400" i="1" dirty="0">
                <a:solidFill>
                  <a:srgbClr val="0000FF"/>
                </a:solidFill>
                <a:effectLst/>
                <a:latin typeface="Comic Sans MS" panose="030F0702030302020204" pitchFamily="66" charset="0"/>
              </a:rPr>
              <a:t>Auch </a:t>
            </a:r>
            <a:r>
              <a:rPr lang="en-US" altLang="en-US" sz="2400" i="1" dirty="0" err="1">
                <a:solidFill>
                  <a:srgbClr val="0000FF"/>
                </a:solidFill>
                <a:effectLst/>
                <a:latin typeface="Comic Sans MS" panose="030F0702030302020204" pitchFamily="66" charset="0"/>
              </a:rPr>
              <a:t>wenn</a:t>
            </a:r>
            <a:r>
              <a:rPr lang="en-US" altLang="en-US" sz="2400" i="1" dirty="0">
                <a:solidFill>
                  <a:srgbClr val="0000FF"/>
                </a:solidFill>
                <a:effectLst/>
                <a:latin typeface="Comic Sans MS" panose="030F0702030302020204" pitchFamily="66" charset="0"/>
              </a:rPr>
              <a:t> </a:t>
            </a:r>
            <a:r>
              <a:rPr lang="en-US" altLang="en-US" sz="2400" i="1" dirty="0" err="1">
                <a:solidFill>
                  <a:srgbClr val="0000FF"/>
                </a:solidFill>
                <a:effectLst/>
                <a:latin typeface="Comic Sans MS" panose="030F0702030302020204" pitchFamily="66" charset="0"/>
              </a:rPr>
              <a:t>sie</a:t>
            </a:r>
            <a:r>
              <a:rPr lang="en-US" altLang="en-US" sz="2400" i="1" dirty="0">
                <a:solidFill>
                  <a:srgbClr val="0000FF"/>
                </a:solidFill>
                <a:effectLst/>
                <a:latin typeface="Comic Sans MS" panose="030F0702030302020204" pitchFamily="66" charset="0"/>
              </a:rPr>
              <a:t> Land, </a:t>
            </a:r>
            <a:r>
              <a:rPr lang="en-US" altLang="en-US" sz="2400" i="1" dirty="0" err="1">
                <a:solidFill>
                  <a:srgbClr val="0000FF"/>
                </a:solidFill>
                <a:effectLst/>
                <a:latin typeface="Comic Sans MS" panose="030F0702030302020204" pitchFamily="66" charset="0"/>
              </a:rPr>
              <a:t>Tempel</a:t>
            </a:r>
            <a:r>
              <a:rPr lang="en-US" altLang="en-US" sz="2400" i="1" dirty="0">
                <a:solidFill>
                  <a:srgbClr val="0000FF"/>
                </a:solidFill>
                <a:effectLst/>
                <a:latin typeface="Comic Sans MS" panose="030F0702030302020204" pitchFamily="66" charset="0"/>
              </a:rPr>
              <a:t>, König und Stadt </a:t>
            </a:r>
            <a:r>
              <a:rPr lang="en-US" altLang="en-US" sz="2400" i="1" dirty="0" err="1">
                <a:solidFill>
                  <a:srgbClr val="0000FF"/>
                </a:solidFill>
                <a:effectLst/>
                <a:latin typeface="Comic Sans MS" panose="030F0702030302020204" pitchFamily="66" charset="0"/>
              </a:rPr>
              <a:t>verloren</a:t>
            </a:r>
            <a:r>
              <a:rPr lang="en-US" altLang="en-US" sz="2400" i="1" dirty="0">
                <a:solidFill>
                  <a:srgbClr val="0000FF"/>
                </a:solidFill>
                <a:effectLst/>
                <a:latin typeface="Comic Sans MS" panose="030F0702030302020204" pitchFamily="66" charset="0"/>
              </a:rPr>
              <a:t>, </a:t>
            </a:r>
            <a:r>
              <a:rPr lang="en-US" altLang="en-US" sz="2400" i="1" dirty="0" err="1">
                <a:solidFill>
                  <a:srgbClr val="0000FF"/>
                </a:solidFill>
                <a:effectLst/>
                <a:latin typeface="Comic Sans MS" panose="030F0702030302020204" pitchFamily="66" charset="0"/>
              </a:rPr>
              <a:t>trotzdem</a:t>
            </a:r>
            <a:r>
              <a:rPr lang="en-US" altLang="en-US" sz="2400" i="1" dirty="0">
                <a:solidFill>
                  <a:srgbClr val="0000FF"/>
                </a:solidFill>
                <a:effectLst/>
                <a:latin typeface="Comic Sans MS" panose="030F0702030302020204" pitchFamily="66" charset="0"/>
              </a:rPr>
              <a:t> </a:t>
            </a:r>
            <a:r>
              <a:rPr lang="en-US" altLang="en-US" sz="2400" i="1" dirty="0" err="1">
                <a:solidFill>
                  <a:srgbClr val="0000FF"/>
                </a:solidFill>
                <a:effectLst/>
                <a:latin typeface="Comic Sans MS" panose="030F0702030302020204" pitchFamily="66" charset="0"/>
              </a:rPr>
              <a:t>göttliche</a:t>
            </a:r>
            <a:r>
              <a:rPr lang="en-US" altLang="en-US" sz="2400" i="1" dirty="0">
                <a:solidFill>
                  <a:srgbClr val="0000FF"/>
                </a:solidFill>
                <a:effectLst/>
                <a:latin typeface="Comic Sans MS" panose="030F0702030302020204" pitchFamily="66" charset="0"/>
              </a:rPr>
              <a:t> </a:t>
            </a:r>
            <a:r>
              <a:rPr lang="en-US" altLang="en-US" sz="2400" i="1" dirty="0" err="1">
                <a:solidFill>
                  <a:srgbClr val="0000FF"/>
                </a:solidFill>
                <a:effectLst/>
                <a:latin typeface="Comic Sans MS" panose="030F0702030302020204" pitchFamily="66" charset="0"/>
              </a:rPr>
              <a:t>Absichten</a:t>
            </a:r>
            <a:r>
              <a:rPr lang="en-US" altLang="en-US" sz="2400" i="1" dirty="0">
                <a:solidFill>
                  <a:srgbClr val="0000FF"/>
                </a:solidFill>
                <a:effectLst/>
                <a:latin typeface="Comic Sans MS" panose="030F0702030302020204" pitchFamily="66" charset="0"/>
              </a:rPr>
              <a:t> </a:t>
            </a:r>
            <a:r>
              <a:rPr lang="en-US" altLang="en-US" sz="2400" i="1" dirty="0" err="1">
                <a:solidFill>
                  <a:srgbClr val="0000FF"/>
                </a:solidFill>
                <a:effectLst/>
                <a:latin typeface="Comic Sans MS" panose="030F0702030302020204" pitchFamily="66" charset="0"/>
              </a:rPr>
              <a:t>für</a:t>
            </a:r>
            <a:r>
              <a:rPr lang="en-US" altLang="en-US" sz="2400" i="1" dirty="0">
                <a:solidFill>
                  <a:srgbClr val="0000FF"/>
                </a:solidFill>
                <a:effectLst/>
                <a:latin typeface="Comic Sans MS" panose="030F0702030302020204" pitchFamily="66" charset="0"/>
              </a:rPr>
              <a:t> </a:t>
            </a:r>
            <a:r>
              <a:rPr lang="en-US" altLang="en-US" sz="2400" i="1" dirty="0" err="1">
                <a:solidFill>
                  <a:srgbClr val="0000FF"/>
                </a:solidFill>
                <a:effectLst/>
                <a:latin typeface="Comic Sans MS" panose="030F0702030302020204" pitchFamily="66" charset="0"/>
              </a:rPr>
              <a:t>sie</a:t>
            </a:r>
            <a:r>
              <a:rPr lang="en-US" altLang="en-US" sz="2400" i="1" dirty="0">
                <a:solidFill>
                  <a:srgbClr val="0000FF"/>
                </a:solidFill>
                <a:effectLst/>
                <a:latin typeface="Comic Sans MS" panose="030F0702030302020204" pitchFamily="66" charset="0"/>
              </a:rPr>
              <a:t>.</a:t>
            </a:r>
          </a:p>
          <a:p>
            <a:pPr eaLnBrk="1" hangingPunct="1">
              <a:lnSpc>
                <a:spcPct val="90000"/>
              </a:lnSpc>
              <a:defRPr/>
            </a:pPr>
            <a:r>
              <a:rPr lang="en-US" altLang="en-US" sz="2400" i="1" dirty="0" err="1">
                <a:solidFill>
                  <a:srgbClr val="0000FF"/>
                </a:solidFill>
                <a:effectLst/>
                <a:latin typeface="Comic Sans MS" panose="030F0702030302020204" pitchFamily="66" charset="0"/>
              </a:rPr>
              <a:t>Diese</a:t>
            </a:r>
            <a:r>
              <a:rPr lang="en-US" altLang="en-US" sz="2400" i="1" dirty="0">
                <a:solidFill>
                  <a:srgbClr val="0000FF"/>
                </a:solidFill>
                <a:effectLst/>
                <a:latin typeface="Comic Sans MS" panose="030F0702030302020204" pitchFamily="66" charset="0"/>
              </a:rPr>
              <a:t> </a:t>
            </a:r>
            <a:r>
              <a:rPr lang="en-US" altLang="en-US" sz="2400" i="1" dirty="0" err="1">
                <a:solidFill>
                  <a:srgbClr val="0000FF"/>
                </a:solidFill>
                <a:effectLst/>
                <a:latin typeface="Comic Sans MS" panose="030F0702030302020204" pitchFamily="66" charset="0"/>
              </a:rPr>
              <a:t>göttlichen</a:t>
            </a:r>
            <a:r>
              <a:rPr lang="en-US" altLang="en-US" sz="2400" i="1" dirty="0">
                <a:solidFill>
                  <a:srgbClr val="0000FF"/>
                </a:solidFill>
                <a:effectLst/>
                <a:latin typeface="Comic Sans MS" panose="030F0702030302020204" pitchFamily="66" charset="0"/>
              </a:rPr>
              <a:t> </a:t>
            </a:r>
            <a:r>
              <a:rPr lang="en-US" altLang="en-US" sz="2400" i="1" dirty="0" err="1">
                <a:solidFill>
                  <a:srgbClr val="0000FF"/>
                </a:solidFill>
                <a:effectLst/>
                <a:latin typeface="Comic Sans MS" panose="030F0702030302020204" pitchFamily="66" charset="0"/>
              </a:rPr>
              <a:t>Absichten</a:t>
            </a:r>
            <a:r>
              <a:rPr lang="en-US" altLang="en-US" sz="2400" i="1" dirty="0">
                <a:solidFill>
                  <a:srgbClr val="0000FF"/>
                </a:solidFill>
                <a:effectLst/>
                <a:latin typeface="Comic Sans MS" panose="030F0702030302020204" pitchFamily="66" charset="0"/>
              </a:rPr>
              <a:t> </a:t>
            </a:r>
            <a:r>
              <a:rPr lang="en-US" altLang="en-US" sz="2400" i="1" dirty="0" err="1">
                <a:solidFill>
                  <a:srgbClr val="0000FF"/>
                </a:solidFill>
                <a:effectLst/>
                <a:latin typeface="Comic Sans MS" panose="030F0702030302020204" pitchFamily="66" charset="0"/>
              </a:rPr>
              <a:t>gehen</a:t>
            </a:r>
            <a:r>
              <a:rPr lang="en-US" altLang="en-US" sz="2400" i="1" dirty="0">
                <a:solidFill>
                  <a:srgbClr val="0000FF"/>
                </a:solidFill>
                <a:effectLst/>
                <a:latin typeface="Comic Sans MS" panose="030F0702030302020204" pitchFamily="66" charset="0"/>
              </a:rPr>
              <a:t> von Judas </a:t>
            </a:r>
            <a:r>
              <a:rPr lang="en-US" altLang="en-US" sz="2400" i="1" dirty="0" err="1">
                <a:solidFill>
                  <a:srgbClr val="0000FF"/>
                </a:solidFill>
                <a:effectLst/>
                <a:latin typeface="Comic Sans MS" panose="030F0702030302020204" pitchFamily="66" charset="0"/>
              </a:rPr>
              <a:t>Gefangen-schaft</a:t>
            </a:r>
            <a:r>
              <a:rPr lang="en-US" altLang="en-US" sz="2400" i="1" dirty="0">
                <a:solidFill>
                  <a:srgbClr val="0000FF"/>
                </a:solidFill>
                <a:effectLst/>
                <a:latin typeface="Comic Sans MS" panose="030F0702030302020204" pitchFamily="66" charset="0"/>
              </a:rPr>
              <a:t>, bis </a:t>
            </a:r>
            <a:r>
              <a:rPr lang="en-US" altLang="en-US" sz="2400" i="1" dirty="0" err="1">
                <a:solidFill>
                  <a:srgbClr val="0000FF"/>
                </a:solidFill>
                <a:effectLst/>
                <a:latin typeface="Comic Sans MS" panose="030F0702030302020204" pitchFamily="66" charset="0"/>
              </a:rPr>
              <a:t>zum</a:t>
            </a:r>
            <a:r>
              <a:rPr lang="en-US" altLang="en-US" sz="2400" i="1" dirty="0">
                <a:solidFill>
                  <a:srgbClr val="0000FF"/>
                </a:solidFill>
                <a:effectLst/>
                <a:latin typeface="Comic Sans MS" panose="030F0702030302020204" pitchFamily="66" charset="0"/>
              </a:rPr>
              <a:t> Triumph von </a:t>
            </a:r>
            <a:r>
              <a:rPr lang="en-US" altLang="en-US" sz="2400" i="1" dirty="0" err="1">
                <a:solidFill>
                  <a:srgbClr val="0000FF"/>
                </a:solidFill>
                <a:effectLst/>
                <a:latin typeface="Comic Sans MS" panose="030F0702030302020204" pitchFamily="66" charset="0"/>
              </a:rPr>
              <a:t>Gottes</a:t>
            </a:r>
            <a:r>
              <a:rPr lang="en-US" altLang="en-US" sz="2400" i="1" dirty="0">
                <a:solidFill>
                  <a:srgbClr val="0000FF"/>
                </a:solidFill>
                <a:effectLst/>
                <a:latin typeface="Comic Sans MS" panose="030F0702030302020204" pitchFamily="66" charset="0"/>
              </a:rPr>
              <a:t> Reich </a:t>
            </a:r>
            <a:r>
              <a:rPr lang="en-US" altLang="en-US" sz="2400" i="1" dirty="0" err="1">
                <a:solidFill>
                  <a:srgbClr val="0000FF"/>
                </a:solidFill>
                <a:effectLst/>
                <a:latin typeface="Comic Sans MS" panose="030F0702030302020204" pitchFamily="66" charset="0"/>
              </a:rPr>
              <a:t>über</a:t>
            </a:r>
            <a:r>
              <a:rPr lang="en-US" altLang="en-US" sz="2400" i="1" dirty="0">
                <a:solidFill>
                  <a:srgbClr val="0000FF"/>
                </a:solidFill>
                <a:effectLst/>
                <a:latin typeface="Comic Sans MS" panose="030F0702030302020204" pitchFamily="66" charset="0"/>
              </a:rPr>
              <a:t> die Welt.</a:t>
            </a:r>
          </a:p>
          <a:p>
            <a:pPr eaLnBrk="1" hangingPunct="1">
              <a:lnSpc>
                <a:spcPct val="90000"/>
              </a:lnSpc>
              <a:defRPr/>
            </a:pPr>
            <a:r>
              <a:rPr lang="en-US" altLang="en-US" sz="2400" i="1" dirty="0">
                <a:solidFill>
                  <a:srgbClr val="0000FF"/>
                </a:solidFill>
                <a:effectLst/>
                <a:latin typeface="Comic Sans MS" panose="030F0702030302020204" pitchFamily="66" charset="0"/>
              </a:rPr>
              <a:t>Das </a:t>
            </a:r>
            <a:r>
              <a:rPr lang="en-US" altLang="en-US" sz="2400" i="1" dirty="0" err="1">
                <a:solidFill>
                  <a:srgbClr val="0000FF"/>
                </a:solidFill>
                <a:effectLst/>
                <a:latin typeface="Comic Sans MS" panose="030F0702030302020204" pitchFamily="66" charset="0"/>
              </a:rPr>
              <a:t>beinhaltet</a:t>
            </a:r>
            <a:r>
              <a:rPr lang="en-US" altLang="en-US" sz="2400" i="1" dirty="0">
                <a:solidFill>
                  <a:srgbClr val="0000FF"/>
                </a:solidFill>
                <a:effectLst/>
                <a:latin typeface="Comic Sans MS" panose="030F0702030302020204" pitchFamily="66" charset="0"/>
              </a:rPr>
              <a:t> </a:t>
            </a:r>
            <a:r>
              <a:rPr lang="en-US" altLang="en-US" sz="2400" i="1" dirty="0" err="1">
                <a:solidFill>
                  <a:srgbClr val="0000FF"/>
                </a:solidFill>
                <a:effectLst/>
                <a:latin typeface="Comic Sans MS" panose="030F0702030302020204" pitchFamily="66" charset="0"/>
              </a:rPr>
              <a:t>auch</a:t>
            </a:r>
            <a:r>
              <a:rPr lang="en-US" altLang="en-US" sz="2400" i="1" dirty="0">
                <a:solidFill>
                  <a:srgbClr val="0000FF"/>
                </a:solidFill>
                <a:effectLst/>
                <a:latin typeface="Comic Sans MS" panose="030F0702030302020204" pitchFamily="66" charset="0"/>
              </a:rPr>
              <a:t> die </a:t>
            </a:r>
            <a:r>
              <a:rPr lang="en-US" altLang="en-US" sz="2400" i="1" dirty="0" err="1">
                <a:solidFill>
                  <a:srgbClr val="0000FF"/>
                </a:solidFill>
                <a:effectLst/>
                <a:latin typeface="Comic Sans MS" panose="030F0702030302020204" pitchFamily="66" charset="0"/>
              </a:rPr>
              <a:t>Verfolgung</a:t>
            </a:r>
            <a:r>
              <a:rPr lang="en-US" altLang="en-US" sz="2400" i="1" dirty="0">
                <a:solidFill>
                  <a:srgbClr val="0000FF"/>
                </a:solidFill>
                <a:effectLst/>
                <a:latin typeface="Comic Sans MS" panose="030F0702030302020204" pitchFamily="66" charset="0"/>
              </a:rPr>
              <a:t> der </a:t>
            </a:r>
            <a:r>
              <a:rPr lang="en-US" altLang="en-US" sz="2400" i="1" dirty="0" err="1">
                <a:solidFill>
                  <a:srgbClr val="0000FF"/>
                </a:solidFill>
                <a:effectLst/>
                <a:latin typeface="Comic Sans MS" panose="030F0702030302020204" pitchFamily="66" charset="0"/>
              </a:rPr>
              <a:t>Erwählten</a:t>
            </a:r>
            <a:r>
              <a:rPr lang="en-US" altLang="en-US" sz="2400" i="1" dirty="0">
                <a:solidFill>
                  <a:srgbClr val="0000FF"/>
                </a:solidFill>
                <a:effectLst/>
                <a:latin typeface="Comic Sans MS" panose="030F0702030302020204" pitchFamily="66" charset="0"/>
              </a:rPr>
              <a:t>, das </a:t>
            </a:r>
            <a:r>
              <a:rPr lang="en-US" altLang="en-US" sz="2400" i="1" dirty="0" err="1">
                <a:solidFill>
                  <a:srgbClr val="0000FF"/>
                </a:solidFill>
                <a:effectLst/>
                <a:latin typeface="Comic Sans MS" panose="030F0702030302020204" pitchFamily="66" charset="0"/>
              </a:rPr>
              <a:t>Kommen</a:t>
            </a:r>
            <a:r>
              <a:rPr lang="en-US" altLang="en-US" sz="2400" i="1" dirty="0">
                <a:solidFill>
                  <a:srgbClr val="0000FF"/>
                </a:solidFill>
                <a:effectLst/>
                <a:latin typeface="Comic Sans MS" panose="030F0702030302020204" pitchFamily="66" charset="0"/>
              </a:rPr>
              <a:t> des </a:t>
            </a:r>
            <a:r>
              <a:rPr lang="en-US" altLang="en-US" sz="2400" i="1" dirty="0" err="1">
                <a:solidFill>
                  <a:srgbClr val="0000FF"/>
                </a:solidFill>
                <a:effectLst/>
                <a:latin typeface="Comic Sans MS" panose="030F0702030302020204" pitchFamily="66" charset="0"/>
              </a:rPr>
              <a:t>Messias</a:t>
            </a:r>
            <a:r>
              <a:rPr lang="en-US" altLang="en-US" sz="2400" i="1" dirty="0">
                <a:solidFill>
                  <a:srgbClr val="0000FF"/>
                </a:solidFill>
                <a:effectLst/>
                <a:latin typeface="Comic Sans MS" panose="030F0702030302020204" pitchFamily="66" charset="0"/>
              </a:rPr>
              <a:t>, die </a:t>
            </a:r>
            <a:r>
              <a:rPr lang="en-US" altLang="en-US" sz="2400" i="1" dirty="0" err="1">
                <a:solidFill>
                  <a:srgbClr val="0000FF"/>
                </a:solidFill>
                <a:effectLst/>
                <a:latin typeface="Comic Sans MS" panose="030F0702030302020204" pitchFamily="66" charset="0"/>
              </a:rPr>
              <a:t>Auferstehung</a:t>
            </a:r>
            <a:r>
              <a:rPr lang="en-US" altLang="en-US" sz="2400" i="1" dirty="0">
                <a:solidFill>
                  <a:srgbClr val="0000FF"/>
                </a:solidFill>
                <a:effectLst/>
                <a:latin typeface="Comic Sans MS" panose="030F0702030302020204" pitchFamily="66" charset="0"/>
              </a:rPr>
              <a:t> der </a:t>
            </a:r>
            <a:r>
              <a:rPr lang="en-US" altLang="en-US" sz="2400" i="1" dirty="0" err="1">
                <a:solidFill>
                  <a:srgbClr val="0000FF"/>
                </a:solidFill>
                <a:effectLst/>
                <a:latin typeface="Comic Sans MS" panose="030F0702030302020204" pitchFamily="66" charset="0"/>
              </a:rPr>
              <a:t>Toten</a:t>
            </a:r>
            <a:r>
              <a:rPr lang="en-US" altLang="en-US" sz="2400" i="1" dirty="0">
                <a:solidFill>
                  <a:srgbClr val="0000FF"/>
                </a:solidFill>
                <a:effectLst/>
                <a:latin typeface="Comic Sans MS" panose="030F0702030302020204" pitchFamily="66" charset="0"/>
              </a:rPr>
              <a:t> und das </a:t>
            </a:r>
            <a:r>
              <a:rPr lang="en-US" altLang="en-US" sz="2400" i="1" dirty="0" err="1">
                <a:solidFill>
                  <a:srgbClr val="0000FF"/>
                </a:solidFill>
                <a:effectLst/>
                <a:latin typeface="Comic Sans MS" panose="030F0702030302020204" pitchFamily="66" charset="0"/>
              </a:rPr>
              <a:t>letzte</a:t>
            </a:r>
            <a:r>
              <a:rPr lang="en-US" altLang="en-US" sz="2400" i="1" dirty="0">
                <a:solidFill>
                  <a:srgbClr val="0000FF"/>
                </a:solidFill>
                <a:effectLst/>
                <a:latin typeface="Comic Sans MS" panose="030F0702030302020204" pitchFamily="66" charset="0"/>
              </a:rPr>
              <a:t> </a:t>
            </a:r>
            <a:r>
              <a:rPr lang="en-US" altLang="en-US" sz="2400" i="1" dirty="0" err="1">
                <a:solidFill>
                  <a:srgbClr val="0000FF"/>
                </a:solidFill>
                <a:effectLst/>
                <a:latin typeface="Comic Sans MS" panose="030F0702030302020204" pitchFamily="66" charset="0"/>
              </a:rPr>
              <a:t>Gericht</a:t>
            </a:r>
            <a:r>
              <a:rPr lang="en-US" altLang="en-US" sz="2400" i="1" dirty="0">
                <a:solidFill>
                  <a:srgbClr val="0000FF"/>
                </a:solidFill>
                <a:effectLst/>
                <a:latin typeface="Comic Sans MS" panose="030F0702030302020204" pitchFamily="66" charset="0"/>
              </a:rPr>
              <a:t>.</a:t>
            </a:r>
            <a:endParaRPr lang="en-US" altLang="en-US" dirty="0">
              <a:effectLst/>
              <a:latin typeface="Arial Rounded MT Bold" pitchFamily="34" charset="0"/>
            </a:endParaRPr>
          </a:p>
        </p:txBody>
      </p:sp>
      <p:sp>
        <p:nvSpPr>
          <p:cNvPr id="5" name="Slide Number Placeholder 5">
            <a:extLst>
              <a:ext uri="{FF2B5EF4-FFF2-40B4-BE49-F238E27FC236}">
                <a16:creationId xmlns:a16="http://schemas.microsoft.com/office/drawing/2014/main" id="{FDB3CB75-F2E4-5149-B375-BC2F303E89A8}"/>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34</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80579">
                                            <p:txEl>
                                              <p:pRg st="1" end="1"/>
                                            </p:txEl>
                                          </p:spTgt>
                                        </p:tgtEl>
                                        <p:attrNameLst>
                                          <p:attrName>style.visibility</p:attrName>
                                        </p:attrNameLst>
                                      </p:cBhvr>
                                      <p:to>
                                        <p:strVal val="visible"/>
                                      </p:to>
                                    </p:set>
                                    <p:anim calcmode="lin" valueType="num">
                                      <p:cBhvr>
                                        <p:cTn id="7" dur="500" fill="hold"/>
                                        <p:tgtEl>
                                          <p:spTgt spid="28057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8057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80579">
                                            <p:txEl>
                                              <p:pRg st="2" end="2"/>
                                            </p:txEl>
                                          </p:spTgt>
                                        </p:tgtEl>
                                        <p:attrNameLst>
                                          <p:attrName>style.visibility</p:attrName>
                                        </p:attrNameLst>
                                      </p:cBhvr>
                                      <p:to>
                                        <p:strVal val="visible"/>
                                      </p:to>
                                    </p:set>
                                    <p:anim calcmode="lin" valueType="num">
                                      <p:cBhvr>
                                        <p:cTn id="13" dur="500" fill="hold"/>
                                        <p:tgtEl>
                                          <p:spTgt spid="280579">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8057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80579">
                                            <p:txEl>
                                              <p:pRg st="3" end="3"/>
                                            </p:txEl>
                                          </p:spTgt>
                                        </p:tgtEl>
                                        <p:attrNameLst>
                                          <p:attrName>style.visibility</p:attrName>
                                        </p:attrNameLst>
                                      </p:cBhvr>
                                      <p:to>
                                        <p:strVal val="visible"/>
                                      </p:to>
                                    </p:set>
                                    <p:anim calcmode="lin" valueType="num">
                                      <p:cBhvr>
                                        <p:cTn id="19" dur="500" fill="hold"/>
                                        <p:tgtEl>
                                          <p:spTgt spid="280579">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28057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4543858F-60B3-8A44-9F5E-6E7DB97461D5}"/>
              </a:ext>
            </a:extLst>
          </p:cNvPr>
          <p:cNvSpPr>
            <a:spLocks noGrp="1" noChangeArrowheads="1"/>
          </p:cNvSpPr>
          <p:nvPr>
            <p:ph type="body" idx="1"/>
          </p:nvPr>
        </p:nvSpPr>
        <p:spPr>
          <a:xfrm>
            <a:off x="0" y="3886200"/>
            <a:ext cx="9144000" cy="1828800"/>
          </a:xfrm>
        </p:spPr>
        <p:txBody>
          <a:bodyPr/>
          <a:lstStyle/>
          <a:p>
            <a:pPr algn="r" eaLnBrk="1" hangingPunct="1">
              <a:buFont typeface="Wingdings" pitchFamily="2" charset="2"/>
              <a:buNone/>
              <a:defRPr/>
            </a:pPr>
            <a:r>
              <a:rPr lang="en-US" altLang="en-US" sz="4400" dirty="0" err="1">
                <a:solidFill>
                  <a:srgbClr val="FFFF00"/>
                </a:solidFill>
                <a:latin typeface="Wide Latin" pitchFamily="18" charset="0"/>
              </a:rPr>
              <a:t>Historischer</a:t>
            </a:r>
            <a:r>
              <a:rPr lang="en-US" altLang="en-US" sz="4400" dirty="0">
                <a:solidFill>
                  <a:srgbClr val="FFFF00"/>
                </a:solidFill>
                <a:latin typeface="Wide Latin" pitchFamily="18" charset="0"/>
              </a:rPr>
              <a:t> Teil</a:t>
            </a:r>
            <a:endParaRPr lang="en-US" altLang="en-US" sz="4000" dirty="0">
              <a:solidFill>
                <a:srgbClr val="FFFF00"/>
              </a:solidFill>
              <a:latin typeface="Wide Latin" pitchFamily="18" charset="0"/>
            </a:endParaRPr>
          </a:p>
          <a:p>
            <a:pPr algn="r" eaLnBrk="1" hangingPunct="1">
              <a:buFont typeface="Wingdings" pitchFamily="2" charset="2"/>
              <a:buNone/>
              <a:defRPr/>
            </a:pPr>
            <a:r>
              <a:rPr lang="en-US" altLang="en-US" dirty="0">
                <a:solidFill>
                  <a:schemeClr val="hlink"/>
                </a:solidFill>
                <a:latin typeface="Impact" panose="020B0806030902050204" pitchFamily="34" charset="0"/>
              </a:rPr>
              <a:t>Daniel 1-6</a:t>
            </a:r>
          </a:p>
        </p:txBody>
      </p:sp>
      <p:sp>
        <p:nvSpPr>
          <p:cNvPr id="55299" name="Line 3">
            <a:extLst>
              <a:ext uri="{FF2B5EF4-FFF2-40B4-BE49-F238E27FC236}">
                <a16:creationId xmlns:a16="http://schemas.microsoft.com/office/drawing/2014/main" id="{0D6907EB-532A-F247-803A-97A9EDAA1F04}"/>
              </a:ext>
            </a:extLst>
          </p:cNvPr>
          <p:cNvSpPr>
            <a:spLocks noChangeShapeType="1"/>
          </p:cNvSpPr>
          <p:nvPr/>
        </p:nvSpPr>
        <p:spPr bwMode="auto">
          <a:xfrm>
            <a:off x="0" y="4648200"/>
            <a:ext cx="9144000" cy="0"/>
          </a:xfrm>
          <a:prstGeom prst="line">
            <a:avLst/>
          </a:prstGeom>
          <a:noFill/>
          <a:ln w="952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 name="Slide Number Placeholder 5">
            <a:extLst>
              <a:ext uri="{FF2B5EF4-FFF2-40B4-BE49-F238E27FC236}">
                <a16:creationId xmlns:a16="http://schemas.microsoft.com/office/drawing/2014/main" id="{0EFDBF55-C0BC-584A-8A5E-5F5213CE9C33}"/>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35</a:t>
            </a:fld>
            <a:endParaRPr lang="en-US" altLang="en-US" sz="1400" b="1" dirty="0">
              <a:latin typeface="Tahoma" panose="020B0604030504040204" pitchFamily="34" charset="0"/>
            </a:endParaRPr>
          </a:p>
        </p:txBody>
      </p:sp>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CC8BCA48-2397-954A-8339-F7AC7386CA5E}"/>
              </a:ext>
            </a:extLst>
          </p:cNvPr>
          <p:cNvSpPr>
            <a:spLocks noGrp="1" noChangeArrowheads="1"/>
          </p:cNvSpPr>
          <p:nvPr>
            <p:ph type="title"/>
          </p:nvPr>
        </p:nvSpPr>
        <p:spPr/>
        <p:txBody>
          <a:bodyPr/>
          <a:lstStyle/>
          <a:p>
            <a:pPr eaLnBrk="1" hangingPunct="1">
              <a:defRPr/>
            </a:pPr>
            <a:r>
              <a:rPr lang="en-US" altLang="en-US" dirty="0" err="1">
                <a:solidFill>
                  <a:srgbClr val="FFCC00"/>
                </a:solidFill>
                <a:latin typeface="Impact" panose="020B0806030902050204" pitchFamily="34" charset="0"/>
              </a:rPr>
              <a:t>Jojakims</a:t>
            </a:r>
            <a:r>
              <a:rPr lang="en-US" altLang="en-US" dirty="0">
                <a:solidFill>
                  <a:srgbClr val="FFCC00"/>
                </a:solidFill>
                <a:latin typeface="Impact" panose="020B0806030902050204" pitchFamily="34" charset="0"/>
              </a:rPr>
              <a:t> </a:t>
            </a:r>
            <a:r>
              <a:rPr lang="en-US" altLang="en-US" dirty="0" err="1">
                <a:solidFill>
                  <a:srgbClr val="FFCC00"/>
                </a:solidFill>
                <a:latin typeface="Impact" panose="020B0806030902050204" pitchFamily="34" charset="0"/>
              </a:rPr>
              <a:t>politische</a:t>
            </a:r>
            <a:r>
              <a:rPr lang="en-US" altLang="en-US" dirty="0">
                <a:solidFill>
                  <a:srgbClr val="FFCC00"/>
                </a:solidFill>
                <a:latin typeface="Impact" panose="020B0806030902050204" pitchFamily="34" charset="0"/>
              </a:rPr>
              <a:t> </a:t>
            </a:r>
            <a:r>
              <a:rPr lang="en-US" altLang="en-US" dirty="0" err="1">
                <a:solidFill>
                  <a:srgbClr val="FFCC00"/>
                </a:solidFill>
                <a:latin typeface="Impact" panose="020B0806030902050204" pitchFamily="34" charset="0"/>
              </a:rPr>
              <a:t>Ausrichtung</a:t>
            </a:r>
            <a:endParaRPr lang="en-US" altLang="en-US" dirty="0">
              <a:solidFill>
                <a:srgbClr val="FFCC00"/>
              </a:solidFill>
              <a:latin typeface="Impact" panose="020B0806030902050204" pitchFamily="34" charset="0"/>
            </a:endParaRPr>
          </a:p>
        </p:txBody>
      </p:sp>
      <p:sp>
        <p:nvSpPr>
          <p:cNvPr id="350211" name="Rectangle 3">
            <a:extLst>
              <a:ext uri="{FF2B5EF4-FFF2-40B4-BE49-F238E27FC236}">
                <a16:creationId xmlns:a16="http://schemas.microsoft.com/office/drawing/2014/main" id="{AFF4D378-3AEC-074C-B1DA-B4FB3F5255A3}"/>
              </a:ext>
            </a:extLst>
          </p:cNvPr>
          <p:cNvSpPr>
            <a:spLocks noGrp="1" noChangeArrowheads="1"/>
          </p:cNvSpPr>
          <p:nvPr>
            <p:ph type="body" idx="1"/>
          </p:nvPr>
        </p:nvSpPr>
        <p:spPr/>
        <p:txBody>
          <a:bodyPr/>
          <a:lstStyle/>
          <a:p>
            <a:pPr eaLnBrk="1" hangingPunct="1">
              <a:buFont typeface="Wingdings" pitchFamily="2" charset="2"/>
              <a:buNone/>
              <a:defRPr/>
            </a:pPr>
            <a:r>
              <a:rPr lang="en-US" altLang="en-US" sz="2800" b="1" dirty="0" err="1">
                <a:solidFill>
                  <a:srgbClr val="FFFF99"/>
                </a:solidFill>
              </a:rPr>
              <a:t>Nach</a:t>
            </a:r>
            <a:r>
              <a:rPr lang="en-US" altLang="en-US" sz="2800" b="1" dirty="0">
                <a:solidFill>
                  <a:srgbClr val="FFFF99"/>
                </a:solidFill>
              </a:rPr>
              <a:t> </a:t>
            </a:r>
            <a:r>
              <a:rPr lang="en-US" altLang="en-US" sz="2800" b="1" dirty="0" err="1">
                <a:solidFill>
                  <a:srgbClr val="FFFF99"/>
                </a:solidFill>
              </a:rPr>
              <a:t>Nebukadnezars</a:t>
            </a:r>
            <a:r>
              <a:rPr lang="en-US" altLang="en-US" sz="2800" b="1" dirty="0">
                <a:solidFill>
                  <a:srgbClr val="FFFF99"/>
                </a:solidFill>
              </a:rPr>
              <a:t> </a:t>
            </a:r>
            <a:r>
              <a:rPr lang="en-US" altLang="en-US" sz="2800" b="1" dirty="0" err="1">
                <a:solidFill>
                  <a:srgbClr val="FFFF99"/>
                </a:solidFill>
              </a:rPr>
              <a:t>Sieg</a:t>
            </a:r>
            <a:r>
              <a:rPr lang="en-US" altLang="en-US" sz="2800" b="1" dirty="0">
                <a:solidFill>
                  <a:srgbClr val="FFFF99"/>
                </a:solidFill>
              </a:rPr>
              <a:t> </a:t>
            </a:r>
            <a:r>
              <a:rPr lang="en-US" altLang="en-US" sz="2800" b="1" dirty="0" err="1">
                <a:solidFill>
                  <a:srgbClr val="FFFF99"/>
                </a:solidFill>
              </a:rPr>
              <a:t>über</a:t>
            </a:r>
            <a:r>
              <a:rPr lang="en-US" altLang="en-US" sz="2800" b="1" dirty="0">
                <a:solidFill>
                  <a:srgbClr val="FFFF99"/>
                </a:solidFill>
              </a:rPr>
              <a:t> die </a:t>
            </a:r>
            <a:r>
              <a:rPr lang="en-US" altLang="en-US" sz="2800" b="1" dirty="0" err="1">
                <a:solidFill>
                  <a:srgbClr val="FFFF99"/>
                </a:solidFill>
              </a:rPr>
              <a:t>Ägypter</a:t>
            </a:r>
            <a:r>
              <a:rPr lang="en-US" altLang="en-US" sz="2800" b="1" dirty="0">
                <a:solidFill>
                  <a:srgbClr val="FFFF99"/>
                </a:solidFill>
              </a:rPr>
              <a:t> </a:t>
            </a:r>
            <a:r>
              <a:rPr lang="en-US" altLang="en-US" sz="2800" b="1" dirty="0" err="1">
                <a:solidFill>
                  <a:srgbClr val="FFFF99"/>
                </a:solidFill>
              </a:rPr>
              <a:t>bei</a:t>
            </a:r>
            <a:r>
              <a:rPr lang="en-US" altLang="en-US" sz="2800" b="1" dirty="0">
                <a:solidFill>
                  <a:srgbClr val="FFFF99"/>
                </a:solidFill>
              </a:rPr>
              <a:t> </a:t>
            </a:r>
            <a:r>
              <a:rPr lang="en-US" altLang="en-US" sz="2800" b="1" dirty="0" err="1">
                <a:solidFill>
                  <a:srgbClr val="FFFF99"/>
                </a:solidFill>
              </a:rPr>
              <a:t>Karkemisch</a:t>
            </a:r>
            <a:r>
              <a:rPr lang="en-US" altLang="en-US" sz="2800" b="1" dirty="0">
                <a:solidFill>
                  <a:srgbClr val="FFFF99"/>
                </a:solidFill>
              </a:rPr>
              <a:t> in 605 </a:t>
            </a:r>
            <a:r>
              <a:rPr lang="en-US" altLang="en-US" sz="2800" b="1" dirty="0" err="1">
                <a:solidFill>
                  <a:srgbClr val="FFFF99"/>
                </a:solidFill>
              </a:rPr>
              <a:t>v.Chr</a:t>
            </a:r>
            <a:r>
              <a:rPr lang="en-US" altLang="en-US" sz="2800" b="1" dirty="0">
                <a:solidFill>
                  <a:srgbClr val="FFFF99"/>
                </a:solidFill>
              </a:rPr>
              <a:t>., muss </a:t>
            </a:r>
            <a:r>
              <a:rPr lang="en-US" altLang="en-US" sz="2800" b="1" dirty="0" err="1">
                <a:solidFill>
                  <a:srgbClr val="FFFF99"/>
                </a:solidFill>
              </a:rPr>
              <a:t>Joja-kim</a:t>
            </a:r>
            <a:r>
              <a:rPr lang="en-US" altLang="en-US" sz="2800" b="1" dirty="0">
                <a:solidFill>
                  <a:srgbClr val="FFFF99"/>
                </a:solidFill>
              </a:rPr>
              <a:t> </a:t>
            </a:r>
            <a:r>
              <a:rPr lang="en-US" altLang="en-US" sz="2800" b="1" dirty="0" err="1">
                <a:solidFill>
                  <a:srgbClr val="FFFF99"/>
                </a:solidFill>
              </a:rPr>
              <a:t>aus</a:t>
            </a:r>
            <a:r>
              <a:rPr lang="en-US" altLang="en-US" sz="2800" b="1" dirty="0">
                <a:solidFill>
                  <a:srgbClr val="FFFF99"/>
                </a:solidFill>
              </a:rPr>
              <a:t> Juda seine </a:t>
            </a:r>
            <a:r>
              <a:rPr lang="en-US" altLang="en-US" sz="2800" b="1" dirty="0" err="1">
                <a:solidFill>
                  <a:srgbClr val="FFFF99"/>
                </a:solidFill>
              </a:rPr>
              <a:t>Treue</a:t>
            </a:r>
            <a:r>
              <a:rPr lang="en-US" altLang="en-US" sz="2800" b="1" dirty="0">
                <a:solidFill>
                  <a:srgbClr val="FFFF99"/>
                </a:solidFill>
              </a:rPr>
              <a:t> von </a:t>
            </a:r>
            <a:r>
              <a:rPr lang="en-US" altLang="en-US" sz="2800" b="1" dirty="0" err="1">
                <a:solidFill>
                  <a:srgbClr val="FFFF99"/>
                </a:solidFill>
              </a:rPr>
              <a:t>Ägypten</a:t>
            </a:r>
            <a:r>
              <a:rPr lang="en-US" altLang="en-US" sz="2800" b="1" dirty="0">
                <a:solidFill>
                  <a:srgbClr val="FFFF99"/>
                </a:solidFill>
              </a:rPr>
              <a:t> </a:t>
            </a:r>
            <a:r>
              <a:rPr lang="en-US" altLang="en-US" sz="2800" b="1" dirty="0" err="1">
                <a:solidFill>
                  <a:srgbClr val="FFFF99"/>
                </a:solidFill>
              </a:rPr>
              <a:t>zu</a:t>
            </a:r>
            <a:r>
              <a:rPr lang="en-US" altLang="en-US" sz="2800" b="1" dirty="0">
                <a:solidFill>
                  <a:srgbClr val="FFFF99"/>
                </a:solidFill>
              </a:rPr>
              <a:t> Babylon </a:t>
            </a:r>
            <a:r>
              <a:rPr lang="en-US" altLang="en-US" sz="2800" b="1" dirty="0" err="1">
                <a:solidFill>
                  <a:srgbClr val="FFFF99"/>
                </a:solidFill>
              </a:rPr>
              <a:t>wechseln</a:t>
            </a:r>
            <a:r>
              <a:rPr lang="en-US" altLang="en-US" sz="2800" b="1" dirty="0">
                <a:solidFill>
                  <a:srgbClr val="FFFF99"/>
                </a:solidFill>
              </a:rPr>
              <a:t>.</a:t>
            </a:r>
          </a:p>
          <a:p>
            <a:pPr eaLnBrk="1" hangingPunct="1">
              <a:defRPr/>
            </a:pPr>
            <a:r>
              <a:rPr lang="en-US" altLang="en-US" sz="2400" i="1" dirty="0" err="1"/>
              <a:t>Diese</a:t>
            </a:r>
            <a:r>
              <a:rPr lang="en-US" altLang="en-US" sz="2400" i="1" dirty="0"/>
              <a:t> </a:t>
            </a:r>
            <a:r>
              <a:rPr lang="en-US" altLang="en-US" sz="2400" i="1" dirty="0" err="1"/>
              <a:t>Änderung</a:t>
            </a:r>
            <a:r>
              <a:rPr lang="en-US" altLang="en-US" sz="2400" i="1" dirty="0"/>
              <a:t> der </a:t>
            </a:r>
            <a:r>
              <a:rPr lang="en-US" altLang="en-US" sz="2400" i="1" dirty="0" err="1"/>
              <a:t>Treue</a:t>
            </a:r>
            <a:r>
              <a:rPr lang="en-US" altLang="en-US" sz="2400" i="1" dirty="0"/>
              <a:t> </a:t>
            </a:r>
            <a:r>
              <a:rPr lang="en-US" altLang="en-US" sz="2400" i="1" dirty="0" err="1"/>
              <a:t>führt</a:t>
            </a:r>
            <a:r>
              <a:rPr lang="en-US" altLang="en-US" sz="2400" i="1" dirty="0"/>
              <a:t> </a:t>
            </a:r>
            <a:r>
              <a:rPr lang="en-US" altLang="en-US" sz="2400" i="1" dirty="0" err="1"/>
              <a:t>auch</a:t>
            </a:r>
            <a:r>
              <a:rPr lang="en-US" altLang="en-US" sz="2400" i="1" dirty="0"/>
              <a:t> </a:t>
            </a:r>
            <a:r>
              <a:rPr lang="en-US" altLang="en-US" sz="2400" i="1" dirty="0" err="1"/>
              <a:t>dazu</a:t>
            </a:r>
            <a:r>
              <a:rPr lang="en-US" altLang="en-US" sz="2400" i="1" dirty="0"/>
              <a:t>, </a:t>
            </a:r>
            <a:r>
              <a:rPr lang="en-US" altLang="en-US" sz="2400" i="1" dirty="0" err="1"/>
              <a:t>dass</a:t>
            </a:r>
            <a:r>
              <a:rPr lang="en-US" altLang="en-US" sz="2400" i="1" dirty="0"/>
              <a:t> </a:t>
            </a:r>
            <a:r>
              <a:rPr lang="en-US" altLang="en-US" sz="2400" i="1" dirty="0" err="1"/>
              <a:t>junge</a:t>
            </a:r>
            <a:r>
              <a:rPr lang="en-US" altLang="en-US" sz="2400" i="1" dirty="0"/>
              <a:t> </a:t>
            </a:r>
            <a:r>
              <a:rPr lang="en-US" altLang="en-US" sz="2400" i="1" dirty="0" err="1"/>
              <a:t>Männer</a:t>
            </a:r>
            <a:r>
              <a:rPr lang="en-US" altLang="en-US" sz="2400" i="1" dirty="0"/>
              <a:t> </a:t>
            </a:r>
            <a:r>
              <a:rPr lang="en-US" altLang="en-US" sz="2400" i="1" dirty="0" err="1"/>
              <a:t>aus</a:t>
            </a:r>
            <a:r>
              <a:rPr lang="en-US" altLang="en-US" sz="2400" i="1" dirty="0"/>
              <a:t> Juda </a:t>
            </a:r>
            <a:r>
              <a:rPr lang="en-US" altLang="en-US" sz="2400" i="1" dirty="0" err="1"/>
              <a:t>nach</a:t>
            </a:r>
            <a:r>
              <a:rPr lang="en-US" altLang="en-US" sz="2400" i="1" dirty="0"/>
              <a:t> Babylon </a:t>
            </a:r>
            <a:r>
              <a:rPr lang="en-US" altLang="en-US" sz="2400" i="1" dirty="0" err="1"/>
              <a:t>geschickt</a:t>
            </a:r>
            <a:r>
              <a:rPr lang="en-US" altLang="en-US" sz="2400" i="1" dirty="0"/>
              <a:t> </a:t>
            </a:r>
            <a:r>
              <a:rPr lang="en-US" altLang="en-US" sz="2400" i="1" dirty="0" err="1"/>
              <a:t>werden</a:t>
            </a:r>
            <a:r>
              <a:rPr lang="en-US" altLang="en-US" sz="2400" i="1" dirty="0"/>
              <a:t> um in </a:t>
            </a:r>
            <a:r>
              <a:rPr lang="en-US" altLang="en-US" sz="2400" i="1" dirty="0" err="1"/>
              <a:t>Babylonischer</a:t>
            </a:r>
            <a:r>
              <a:rPr lang="en-US" altLang="en-US" sz="2400" i="1" dirty="0"/>
              <a:t> </a:t>
            </a:r>
            <a:r>
              <a:rPr lang="en-US" altLang="en-US" sz="2400" i="1" dirty="0" err="1"/>
              <a:t>Diplomatie</a:t>
            </a:r>
            <a:r>
              <a:rPr lang="en-US" altLang="en-US" sz="2400" i="1" dirty="0"/>
              <a:t> </a:t>
            </a:r>
            <a:r>
              <a:rPr lang="en-US" altLang="en-US" sz="2400" i="1" dirty="0" err="1"/>
              <a:t>geschult</a:t>
            </a:r>
            <a:r>
              <a:rPr lang="en-US" altLang="en-US" sz="2400" i="1" dirty="0"/>
              <a:t> </a:t>
            </a:r>
            <a:r>
              <a:rPr lang="en-US" altLang="en-US" sz="2400" i="1" dirty="0" err="1"/>
              <a:t>zu</a:t>
            </a:r>
            <a:r>
              <a:rPr lang="en-US" altLang="en-US" sz="2400" i="1" dirty="0"/>
              <a:t> </a:t>
            </a:r>
            <a:r>
              <a:rPr lang="en-US" altLang="en-US" sz="2400" i="1" dirty="0" err="1"/>
              <a:t>werden</a:t>
            </a:r>
            <a:r>
              <a:rPr lang="en-US" altLang="en-US" sz="2400" i="1" dirty="0"/>
              <a:t>.</a:t>
            </a:r>
          </a:p>
          <a:p>
            <a:pPr eaLnBrk="1" hangingPunct="1">
              <a:defRPr/>
            </a:pPr>
            <a:r>
              <a:rPr lang="en-US" altLang="en-US" sz="2400" i="1" dirty="0" err="1"/>
              <a:t>Unter</a:t>
            </a:r>
            <a:r>
              <a:rPr lang="en-US" altLang="en-US" sz="2400" i="1" dirty="0"/>
              <a:t> </a:t>
            </a:r>
            <a:r>
              <a:rPr lang="en-US" altLang="en-US" sz="2400" i="1" dirty="0" err="1"/>
              <a:t>ihnen</a:t>
            </a:r>
            <a:r>
              <a:rPr lang="en-US" altLang="en-US" sz="2400" i="1" dirty="0"/>
              <a:t> </a:t>
            </a:r>
            <a:r>
              <a:rPr lang="en-US" altLang="en-US" sz="2400" i="1" dirty="0" err="1"/>
              <a:t>sind</a:t>
            </a:r>
            <a:r>
              <a:rPr lang="en-US" altLang="en-US" sz="2400" i="1" dirty="0"/>
              <a:t> Daniel, </a:t>
            </a:r>
            <a:r>
              <a:rPr lang="en-US" altLang="en-US" sz="2400" i="1" dirty="0" err="1"/>
              <a:t>Hanania</a:t>
            </a:r>
            <a:r>
              <a:rPr lang="en-US" altLang="en-US" sz="2400" i="1" dirty="0"/>
              <a:t>, </a:t>
            </a:r>
            <a:r>
              <a:rPr lang="en-US" altLang="en-US" sz="2400" i="1" dirty="0" err="1"/>
              <a:t>Mischael</a:t>
            </a:r>
            <a:r>
              <a:rPr lang="en-US" altLang="en-US" sz="2400" i="1" dirty="0"/>
              <a:t> and </a:t>
            </a:r>
            <a:r>
              <a:rPr lang="en-US" altLang="en-US" sz="2400" i="1" dirty="0" err="1"/>
              <a:t>Asarija</a:t>
            </a:r>
            <a:r>
              <a:rPr lang="en-US" altLang="en-US" sz="2400" i="1" dirty="0"/>
              <a:t> die </a:t>
            </a:r>
            <a:r>
              <a:rPr lang="en-US" altLang="en-US" sz="2400" i="1" dirty="0" err="1"/>
              <a:t>nach</a:t>
            </a:r>
            <a:r>
              <a:rPr lang="en-US" altLang="en-US" sz="2400" i="1" dirty="0"/>
              <a:t> Babylon </a:t>
            </a:r>
            <a:r>
              <a:rPr lang="en-US" altLang="en-US" sz="2400" i="1" dirty="0" err="1"/>
              <a:t>weggeführt</a:t>
            </a:r>
            <a:r>
              <a:rPr lang="en-US" altLang="en-US" sz="2400" i="1" dirty="0"/>
              <a:t> </a:t>
            </a:r>
            <a:r>
              <a:rPr lang="en-US" altLang="en-US" sz="2400" i="1" dirty="0" err="1"/>
              <a:t>werden</a:t>
            </a:r>
            <a:r>
              <a:rPr lang="en-US" altLang="en-US" sz="2400" i="1" dirty="0"/>
              <a:t>.</a:t>
            </a:r>
          </a:p>
          <a:p>
            <a:pPr eaLnBrk="1" hangingPunct="1">
              <a:buFont typeface="Wingdings" pitchFamily="2" charset="2"/>
              <a:buNone/>
              <a:defRPr/>
            </a:pPr>
            <a:endParaRPr lang="en-US" altLang="en-US" dirty="0"/>
          </a:p>
        </p:txBody>
      </p:sp>
      <p:sp>
        <p:nvSpPr>
          <p:cNvPr id="5" name="Slide Number Placeholder 5">
            <a:extLst>
              <a:ext uri="{FF2B5EF4-FFF2-40B4-BE49-F238E27FC236}">
                <a16:creationId xmlns:a16="http://schemas.microsoft.com/office/drawing/2014/main" id="{DC4C8049-E9AE-2243-8B60-4E258A122545}"/>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36</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0211">
                                            <p:txEl>
                                              <p:pRg st="0" end="0"/>
                                            </p:txEl>
                                          </p:spTgt>
                                        </p:tgtEl>
                                        <p:attrNameLst>
                                          <p:attrName>style.visibility</p:attrName>
                                        </p:attrNameLst>
                                      </p:cBhvr>
                                      <p:to>
                                        <p:strVal val="visible"/>
                                      </p:to>
                                    </p:set>
                                    <p:anim calcmode="lin" valueType="num">
                                      <p:cBhvr>
                                        <p:cTn id="7" dur="500" fill="hold"/>
                                        <p:tgtEl>
                                          <p:spTgt spid="3502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02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0211">
                                            <p:txEl>
                                              <p:pRg st="1" end="1"/>
                                            </p:txEl>
                                          </p:spTgt>
                                        </p:tgtEl>
                                        <p:attrNameLst>
                                          <p:attrName>style.visibility</p:attrName>
                                        </p:attrNameLst>
                                      </p:cBhvr>
                                      <p:to>
                                        <p:strVal val="visible"/>
                                      </p:to>
                                    </p:set>
                                    <p:anim calcmode="lin" valueType="num">
                                      <p:cBhvr additive="base">
                                        <p:cTn id="13" dur="500" fill="hold"/>
                                        <p:tgtEl>
                                          <p:spTgt spid="3502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0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0211">
                                            <p:txEl>
                                              <p:pRg st="2" end="2"/>
                                            </p:txEl>
                                          </p:spTgt>
                                        </p:tgtEl>
                                        <p:attrNameLst>
                                          <p:attrName>style.visibility</p:attrName>
                                        </p:attrNameLst>
                                      </p:cBhvr>
                                      <p:to>
                                        <p:strVal val="visible"/>
                                      </p:to>
                                    </p:set>
                                    <p:anim calcmode="lin" valueType="num">
                                      <p:cBhvr additive="base">
                                        <p:cTn id="19" dur="500" fill="hold"/>
                                        <p:tgtEl>
                                          <p:spTgt spid="3502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02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0AF49D6-CABD-0744-9E1A-31188E7F553C}"/>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CFFBEC64-7FC9-2641-8DD4-1F352AA4B371}" type="slidenum">
              <a:rPr lang="en-US" altLang="en-US" sz="1200">
                <a:latin typeface="Tahoma" panose="020B0604030504040204" pitchFamily="34" charset="0"/>
              </a:rPr>
              <a:pPr/>
              <a:t>37</a:t>
            </a:fld>
            <a:endParaRPr lang="en-US" altLang="en-US" sz="1200">
              <a:latin typeface="Tahoma" panose="020B0604030504040204" pitchFamily="34" charset="0"/>
            </a:endParaRPr>
          </a:p>
        </p:txBody>
      </p:sp>
      <p:sp>
        <p:nvSpPr>
          <p:cNvPr id="351234" name="Rectangle 2">
            <a:extLst>
              <a:ext uri="{FF2B5EF4-FFF2-40B4-BE49-F238E27FC236}">
                <a16:creationId xmlns:a16="http://schemas.microsoft.com/office/drawing/2014/main" id="{5BF0F566-16BA-D242-812B-2109E62CFCA4}"/>
              </a:ext>
            </a:extLst>
          </p:cNvPr>
          <p:cNvSpPr>
            <a:spLocks noGrp="1" noChangeArrowheads="1"/>
          </p:cNvSpPr>
          <p:nvPr>
            <p:ph type="title"/>
          </p:nvPr>
        </p:nvSpPr>
        <p:spPr>
          <a:xfrm>
            <a:off x="0" y="0"/>
            <a:ext cx="2438400" cy="533400"/>
          </a:xfrm>
        </p:spPr>
        <p:txBody>
          <a:bodyPr/>
          <a:lstStyle/>
          <a:p>
            <a:pPr eaLnBrk="1" hangingPunct="1">
              <a:defRPr/>
            </a:pPr>
            <a:endParaRPr lang="en-US" altLang="en-US" sz="4000"/>
          </a:p>
        </p:txBody>
      </p:sp>
      <p:pic>
        <p:nvPicPr>
          <p:cNvPr id="57348" name="Picture 3" descr="Map%20-%20The%20Assyrian%20Empire[1]">
            <a:extLst>
              <a:ext uri="{FF2B5EF4-FFF2-40B4-BE49-F238E27FC236}">
                <a16:creationId xmlns:a16="http://schemas.microsoft.com/office/drawing/2014/main" id="{3634ABB5-6AE1-CC45-903B-F67C4B3ECA06}"/>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t="9276" b="5165"/>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9" name="Text Box 4">
            <a:extLst>
              <a:ext uri="{FF2B5EF4-FFF2-40B4-BE49-F238E27FC236}">
                <a16:creationId xmlns:a16="http://schemas.microsoft.com/office/drawing/2014/main" id="{448F4776-705A-9046-B5E8-C08C61ED97D1}"/>
              </a:ext>
            </a:extLst>
          </p:cNvPr>
          <p:cNvSpPr txBox="1">
            <a:spLocks noChangeArrowheads="1"/>
          </p:cNvSpPr>
          <p:nvPr/>
        </p:nvSpPr>
        <p:spPr bwMode="auto">
          <a:xfrm>
            <a:off x="6172200" y="33528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a:solidFill>
                  <a:srgbClr val="000000"/>
                </a:solidFill>
                <a:latin typeface="Arial" panose="020B0604020202020204" pitchFamily="34" charset="0"/>
              </a:rPr>
              <a:t>Babylon</a:t>
            </a:r>
          </a:p>
        </p:txBody>
      </p:sp>
      <p:sp>
        <p:nvSpPr>
          <p:cNvPr id="57350" name="Text Box 5">
            <a:extLst>
              <a:ext uri="{FF2B5EF4-FFF2-40B4-BE49-F238E27FC236}">
                <a16:creationId xmlns:a16="http://schemas.microsoft.com/office/drawing/2014/main" id="{D2AEC88C-9310-CB4E-A9AA-1AAB6B29518C}"/>
              </a:ext>
            </a:extLst>
          </p:cNvPr>
          <p:cNvSpPr txBox="1">
            <a:spLocks noChangeArrowheads="1"/>
          </p:cNvSpPr>
          <p:nvPr/>
        </p:nvSpPr>
        <p:spPr bwMode="auto">
          <a:xfrm>
            <a:off x="2590800" y="3505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dirty="0">
                <a:solidFill>
                  <a:srgbClr val="000000"/>
                </a:solidFill>
                <a:latin typeface="Arial" panose="020B0604020202020204" pitchFamily="34" charset="0"/>
              </a:rPr>
              <a:t>Juda</a:t>
            </a:r>
          </a:p>
        </p:txBody>
      </p:sp>
      <p:sp>
        <p:nvSpPr>
          <p:cNvPr id="57351" name="Text Box 8">
            <a:extLst>
              <a:ext uri="{FF2B5EF4-FFF2-40B4-BE49-F238E27FC236}">
                <a16:creationId xmlns:a16="http://schemas.microsoft.com/office/drawing/2014/main" id="{D29C8BA0-3300-A241-92D7-D50EE325C45E}"/>
              </a:ext>
            </a:extLst>
          </p:cNvPr>
          <p:cNvSpPr txBox="1">
            <a:spLocks noChangeArrowheads="1"/>
          </p:cNvSpPr>
          <p:nvPr/>
        </p:nvSpPr>
        <p:spPr bwMode="auto">
          <a:xfrm>
            <a:off x="3200400" y="1371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dirty="0" err="1">
                <a:solidFill>
                  <a:srgbClr val="000000"/>
                </a:solidFill>
                <a:latin typeface="Arial" panose="020B0604020202020204" pitchFamily="34" charset="0"/>
              </a:rPr>
              <a:t>Karkemisch</a:t>
            </a:r>
            <a:endParaRPr lang="en-US" altLang="en-US" sz="2400" b="1" dirty="0">
              <a:solidFill>
                <a:srgbClr val="000000"/>
              </a:solidFill>
              <a:latin typeface="Arial" panose="020B0604020202020204" pitchFamily="34" charset="0"/>
            </a:endParaRPr>
          </a:p>
        </p:txBody>
      </p:sp>
      <p:sp>
        <p:nvSpPr>
          <p:cNvPr id="57352" name="Text Box 10">
            <a:extLst>
              <a:ext uri="{FF2B5EF4-FFF2-40B4-BE49-F238E27FC236}">
                <a16:creationId xmlns:a16="http://schemas.microsoft.com/office/drawing/2014/main" id="{7D1EE7AD-9889-4248-B13E-BBDC805CDA75}"/>
              </a:ext>
            </a:extLst>
          </p:cNvPr>
          <p:cNvSpPr txBox="1">
            <a:spLocks noChangeArrowheads="1"/>
          </p:cNvSpPr>
          <p:nvPr/>
        </p:nvSpPr>
        <p:spPr bwMode="auto">
          <a:xfrm>
            <a:off x="762000" y="4114800"/>
            <a:ext cx="1447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b="1" dirty="0" err="1">
                <a:solidFill>
                  <a:srgbClr val="000000"/>
                </a:solidFill>
                <a:latin typeface="Arial" panose="020B0604020202020204" pitchFamily="34" charset="0"/>
              </a:rPr>
              <a:t>Ägypten</a:t>
            </a:r>
            <a:endParaRPr lang="en-US" altLang="en-US" sz="2400" b="1" dirty="0">
              <a:solidFill>
                <a:srgbClr val="000000"/>
              </a:solidFill>
              <a:latin typeface="Arial" panose="020B0604020202020204" pitchFamily="34" charset="0"/>
            </a:endParaRPr>
          </a:p>
        </p:txBody>
      </p:sp>
      <p:sp>
        <p:nvSpPr>
          <p:cNvPr id="9" name="Slide Number Placeholder 5">
            <a:extLst>
              <a:ext uri="{FF2B5EF4-FFF2-40B4-BE49-F238E27FC236}">
                <a16:creationId xmlns:a16="http://schemas.microsoft.com/office/drawing/2014/main" id="{128657FF-FC3B-6D4D-BC18-1B0FF3ABCBF4}"/>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37</a:t>
            </a:fld>
            <a:endParaRPr lang="en-US" altLang="en-US" sz="1400" b="1" dirty="0">
              <a:latin typeface="Tahoma" panose="020B0604030504040204" pitchFamily="34" charset="0"/>
            </a:endParaRPr>
          </a:p>
        </p:txBody>
      </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ps089241_l">
            <a:extLst>
              <a:ext uri="{FF2B5EF4-FFF2-40B4-BE49-F238E27FC236}">
                <a16:creationId xmlns:a16="http://schemas.microsoft.com/office/drawing/2014/main" id="{3509A13F-AA5E-0C49-A7F8-68C957E1379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b="-1975"/>
          <a:stretch>
            <a:fillRect/>
          </a:stretch>
        </p:blipFill>
        <p:spPr bwMode="auto">
          <a:xfrm>
            <a:off x="381000" y="76200"/>
            <a:ext cx="38100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descr="Obverse of tablet">
            <a:extLst>
              <a:ext uri="{FF2B5EF4-FFF2-40B4-BE49-F238E27FC236}">
                <a16:creationId xmlns:a16="http://schemas.microsoft.com/office/drawing/2014/main" id="{1F63FB21-8222-0449-A2EF-64EDF3111D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444"/>
          <a:stretch>
            <a:fillRect/>
          </a:stretch>
        </p:blipFill>
        <p:spPr bwMode="auto">
          <a:xfrm>
            <a:off x="4572000" y="0"/>
            <a:ext cx="39544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7">
            <a:extLst>
              <a:ext uri="{FF2B5EF4-FFF2-40B4-BE49-F238E27FC236}">
                <a16:creationId xmlns:a16="http://schemas.microsoft.com/office/drawing/2014/main" id="{4656EA0D-B0BE-104E-800E-EEF314080FAE}"/>
              </a:ext>
            </a:extLst>
          </p:cNvPr>
          <p:cNvSpPr>
            <a:spLocks noChangeArrowheads="1"/>
          </p:cNvSpPr>
          <p:nvPr/>
        </p:nvSpPr>
        <p:spPr bwMode="auto">
          <a:xfrm>
            <a:off x="304800" y="5562600"/>
            <a:ext cx="8686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2400" b="1" dirty="0" err="1">
                <a:solidFill>
                  <a:srgbClr val="FFCC00"/>
                </a:solidFill>
                <a:latin typeface="Arial Narrow" panose="020B0604020202020204" pitchFamily="34" charset="0"/>
              </a:rPr>
              <a:t>Babylonische</a:t>
            </a:r>
            <a:r>
              <a:rPr lang="en-US" altLang="en-US" sz="2400" b="1" dirty="0">
                <a:solidFill>
                  <a:srgbClr val="FFCC00"/>
                </a:solidFill>
                <a:latin typeface="Arial Narrow" panose="020B0604020202020204" pitchFamily="34" charset="0"/>
              </a:rPr>
              <a:t> </a:t>
            </a:r>
            <a:r>
              <a:rPr lang="en-US" altLang="en-US" sz="2400" b="1" dirty="0" err="1">
                <a:solidFill>
                  <a:srgbClr val="FFCC00"/>
                </a:solidFill>
                <a:latin typeface="Arial Narrow" panose="020B0604020202020204" pitchFamily="34" charset="0"/>
              </a:rPr>
              <a:t>Chronik</a:t>
            </a:r>
            <a:r>
              <a:rPr lang="en-US" altLang="en-US" sz="2400" b="1" dirty="0">
                <a:solidFill>
                  <a:srgbClr val="FFCC00"/>
                </a:solidFill>
                <a:latin typeface="Arial Narrow" panose="020B0604020202020204" pitchFamily="34" charset="0"/>
              </a:rPr>
              <a:t> 5</a:t>
            </a:r>
          </a:p>
          <a:p>
            <a:pPr algn="ctr" eaLnBrk="1" hangingPunct="1">
              <a:spcBef>
                <a:spcPct val="0"/>
              </a:spcBef>
              <a:buClrTx/>
              <a:buSzTx/>
              <a:buFontTx/>
              <a:buNone/>
            </a:pPr>
            <a:r>
              <a:rPr lang="en-US" altLang="en-US" sz="2400" b="1" dirty="0">
                <a:solidFill>
                  <a:srgbClr val="FFCC00"/>
                </a:solidFill>
                <a:latin typeface="Arial Narrow" panose="020B0604020202020204" pitchFamily="34" charset="0"/>
              </a:rPr>
              <a:t>(</a:t>
            </a:r>
            <a:r>
              <a:rPr lang="en-US" altLang="en-US" sz="2400" b="1" dirty="0" err="1">
                <a:solidFill>
                  <a:srgbClr val="FFCC00"/>
                </a:solidFill>
                <a:latin typeface="Arial Narrow" panose="020B0604020202020204" pitchFamily="34" charset="0"/>
              </a:rPr>
              <a:t>Beschreibt</a:t>
            </a:r>
            <a:r>
              <a:rPr lang="en-US" altLang="en-US" sz="2400" b="1" dirty="0">
                <a:solidFill>
                  <a:srgbClr val="FFCC00"/>
                </a:solidFill>
                <a:latin typeface="Arial Narrow" panose="020B0604020202020204" pitchFamily="34" charset="0"/>
              </a:rPr>
              <a:t> </a:t>
            </a:r>
            <a:r>
              <a:rPr lang="en-US" altLang="en-US" sz="2400" b="1" dirty="0" err="1">
                <a:solidFill>
                  <a:srgbClr val="FFCC00"/>
                </a:solidFill>
                <a:latin typeface="Arial Narrow" panose="020B0604020202020204" pitchFamily="34" charset="0"/>
              </a:rPr>
              <a:t>unter</a:t>
            </a:r>
            <a:r>
              <a:rPr lang="en-US" altLang="en-US" sz="2400" b="1" dirty="0">
                <a:solidFill>
                  <a:srgbClr val="FFCC00"/>
                </a:solidFill>
                <a:latin typeface="Arial Narrow" panose="020B0604020202020204" pitchFamily="34" charset="0"/>
              </a:rPr>
              <a:t> </a:t>
            </a:r>
            <a:r>
              <a:rPr lang="en-US" altLang="en-US" sz="2400" b="1" dirty="0" err="1">
                <a:solidFill>
                  <a:srgbClr val="FFCC00"/>
                </a:solidFill>
                <a:latin typeface="Arial Narrow" panose="020B0604020202020204" pitchFamily="34" charset="0"/>
              </a:rPr>
              <a:t>Anderem</a:t>
            </a:r>
            <a:r>
              <a:rPr lang="en-US" altLang="en-US" sz="2400" b="1" dirty="0">
                <a:solidFill>
                  <a:srgbClr val="FFCC00"/>
                </a:solidFill>
                <a:latin typeface="Arial Narrow" panose="020B0604020202020204" pitchFamily="34" charset="0"/>
              </a:rPr>
              <a:t> </a:t>
            </a:r>
            <a:r>
              <a:rPr lang="en-US" altLang="en-US" sz="2400" b="1" dirty="0" err="1">
                <a:solidFill>
                  <a:srgbClr val="FFCC00"/>
                </a:solidFill>
                <a:latin typeface="Arial Narrow" panose="020B0604020202020204" pitchFamily="34" charset="0"/>
              </a:rPr>
              <a:t>Nebukadnezars</a:t>
            </a:r>
            <a:r>
              <a:rPr lang="en-US" altLang="en-US" sz="2400" b="1" dirty="0">
                <a:solidFill>
                  <a:srgbClr val="FFCC00"/>
                </a:solidFill>
                <a:latin typeface="Arial Narrow" panose="020B0604020202020204" pitchFamily="34" charset="0"/>
              </a:rPr>
              <a:t> </a:t>
            </a:r>
            <a:r>
              <a:rPr lang="en-US" altLang="en-US" sz="2400" b="1" dirty="0" err="1">
                <a:solidFill>
                  <a:srgbClr val="FFCC00"/>
                </a:solidFill>
                <a:latin typeface="Arial Narrow" panose="020B0604020202020204" pitchFamily="34" charset="0"/>
              </a:rPr>
              <a:t>Konfrontation</a:t>
            </a:r>
            <a:r>
              <a:rPr lang="en-US" altLang="en-US" sz="2400" b="1" dirty="0">
                <a:solidFill>
                  <a:srgbClr val="FFCC00"/>
                </a:solidFill>
                <a:latin typeface="Arial Narrow" panose="020B0604020202020204" pitchFamily="34" charset="0"/>
              </a:rPr>
              <a:t> </a:t>
            </a:r>
            <a:r>
              <a:rPr lang="en-US" altLang="en-US" sz="2400" b="1" dirty="0" err="1">
                <a:solidFill>
                  <a:srgbClr val="FFCC00"/>
                </a:solidFill>
                <a:latin typeface="Arial Narrow" panose="020B0604020202020204" pitchFamily="34" charset="0"/>
              </a:rPr>
              <a:t>mit</a:t>
            </a:r>
            <a:r>
              <a:rPr lang="en-US" altLang="en-US" sz="2400" b="1" dirty="0">
                <a:solidFill>
                  <a:srgbClr val="FFCC00"/>
                </a:solidFill>
                <a:latin typeface="Arial Narrow" panose="020B0604020202020204" pitchFamily="34" charset="0"/>
              </a:rPr>
              <a:t> den </a:t>
            </a:r>
            <a:r>
              <a:rPr lang="en-US" altLang="en-US" sz="2400" b="1" dirty="0" err="1">
                <a:solidFill>
                  <a:srgbClr val="FFCC00"/>
                </a:solidFill>
                <a:latin typeface="Arial Narrow" panose="020B0604020202020204" pitchFamily="34" charset="0"/>
              </a:rPr>
              <a:t>Ägyptern</a:t>
            </a:r>
            <a:r>
              <a:rPr lang="en-US" altLang="en-US" sz="2400" b="1" dirty="0">
                <a:solidFill>
                  <a:srgbClr val="FFCC00"/>
                </a:solidFill>
                <a:latin typeface="Arial Narrow" panose="020B0604020202020204" pitchFamily="34" charset="0"/>
              </a:rPr>
              <a:t> </a:t>
            </a:r>
            <a:r>
              <a:rPr lang="en-US" altLang="en-US" sz="2400" b="1" dirty="0" err="1">
                <a:solidFill>
                  <a:srgbClr val="FFCC00"/>
                </a:solidFill>
                <a:latin typeface="Arial Narrow" panose="020B0604020202020204" pitchFamily="34" charset="0"/>
              </a:rPr>
              <a:t>bei</a:t>
            </a:r>
            <a:r>
              <a:rPr lang="en-US" altLang="en-US" sz="2400" b="1" dirty="0">
                <a:solidFill>
                  <a:srgbClr val="FFCC00"/>
                </a:solidFill>
                <a:latin typeface="Arial Narrow" panose="020B0604020202020204" pitchFamily="34" charset="0"/>
              </a:rPr>
              <a:t> </a:t>
            </a:r>
            <a:r>
              <a:rPr lang="en-US" altLang="en-US" sz="2400" b="1" dirty="0" err="1">
                <a:solidFill>
                  <a:srgbClr val="FFCC00"/>
                </a:solidFill>
                <a:latin typeface="Arial Narrow" panose="020B0604020202020204" pitchFamily="34" charset="0"/>
              </a:rPr>
              <a:t>Karkemisch</a:t>
            </a:r>
            <a:r>
              <a:rPr lang="en-US" altLang="en-US" sz="2400" b="1" dirty="0">
                <a:solidFill>
                  <a:srgbClr val="FFCC00"/>
                </a:solidFill>
                <a:latin typeface="Arial Narrow" panose="020B0604020202020204" pitchFamily="34" charset="0"/>
              </a:rPr>
              <a:t> in 605 </a:t>
            </a:r>
            <a:r>
              <a:rPr lang="en-US" altLang="en-US" sz="2400" b="1" dirty="0" err="1">
                <a:solidFill>
                  <a:srgbClr val="FFCC00"/>
                </a:solidFill>
                <a:latin typeface="Arial Narrow" panose="020B0604020202020204" pitchFamily="34" charset="0"/>
              </a:rPr>
              <a:t>v.Chr</a:t>
            </a:r>
            <a:r>
              <a:rPr lang="en-US" altLang="en-US" sz="2400" b="1" dirty="0">
                <a:solidFill>
                  <a:srgbClr val="FFCC00"/>
                </a:solidFill>
                <a:latin typeface="Arial Narrow" panose="020B0604020202020204" pitchFamily="34" charset="0"/>
              </a:rPr>
              <a:t>.)</a:t>
            </a:r>
          </a:p>
        </p:txBody>
      </p:sp>
      <p:sp>
        <p:nvSpPr>
          <p:cNvPr id="58373" name="Text Box 8">
            <a:extLst>
              <a:ext uri="{FF2B5EF4-FFF2-40B4-BE49-F238E27FC236}">
                <a16:creationId xmlns:a16="http://schemas.microsoft.com/office/drawing/2014/main" id="{2DFED49A-BB68-7945-87B3-633170F88934}"/>
              </a:ext>
            </a:extLst>
          </p:cNvPr>
          <p:cNvSpPr txBox="1">
            <a:spLocks noChangeArrowheads="1"/>
          </p:cNvSpPr>
          <p:nvPr/>
        </p:nvSpPr>
        <p:spPr bwMode="auto">
          <a:xfrm>
            <a:off x="2095500" y="5029200"/>
            <a:ext cx="434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1800" dirty="0" err="1">
                <a:latin typeface="Arial Narrow" panose="020B0604020202020204" pitchFamily="34" charset="0"/>
              </a:rPr>
              <a:t>Britisches</a:t>
            </a:r>
            <a:r>
              <a:rPr lang="en-US" altLang="en-US" sz="1800" dirty="0">
                <a:latin typeface="Arial Narrow" panose="020B0604020202020204" pitchFamily="34" charset="0"/>
              </a:rPr>
              <a:t> Museum Table No. 21946</a:t>
            </a:r>
          </a:p>
        </p:txBody>
      </p:sp>
      <p:sp>
        <p:nvSpPr>
          <p:cNvPr id="6" name="Slide Number Placeholder 5">
            <a:extLst>
              <a:ext uri="{FF2B5EF4-FFF2-40B4-BE49-F238E27FC236}">
                <a16:creationId xmlns:a16="http://schemas.microsoft.com/office/drawing/2014/main" id="{3E34B19C-C2A0-CF4B-9C52-FB921F7F40E4}"/>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38</a:t>
            </a:fld>
            <a:endParaRPr lang="en-US" altLang="en-US" sz="1400" b="1" dirty="0">
              <a:latin typeface="Tahoma" panose="020B0604030504040204" pitchFamily="34" charset="0"/>
            </a:endParaRPr>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71F4F749-FF67-5B43-86B0-EE6E713474AC}"/>
              </a:ext>
            </a:extLst>
          </p:cNvPr>
          <p:cNvSpPr>
            <a:spLocks noGrp="1" noChangeArrowheads="1"/>
          </p:cNvSpPr>
          <p:nvPr>
            <p:ph type="title"/>
          </p:nvPr>
        </p:nvSpPr>
        <p:spPr/>
        <p:txBody>
          <a:bodyPr/>
          <a:lstStyle/>
          <a:p>
            <a:pPr eaLnBrk="1" hangingPunct="1">
              <a:defRPr/>
            </a:pPr>
            <a:r>
              <a:rPr lang="en-US" altLang="en-US" dirty="0" err="1">
                <a:solidFill>
                  <a:srgbClr val="FFCC00"/>
                </a:solidFill>
                <a:latin typeface="Impact" panose="020B0806030902050204" pitchFamily="34" charset="0"/>
              </a:rPr>
              <a:t>Ankunft</a:t>
            </a:r>
            <a:r>
              <a:rPr lang="en-US" altLang="en-US" dirty="0">
                <a:solidFill>
                  <a:srgbClr val="FFCC00"/>
                </a:solidFill>
                <a:latin typeface="Impact" panose="020B0806030902050204" pitchFamily="34" charset="0"/>
              </a:rPr>
              <a:t> in Babylon</a:t>
            </a:r>
          </a:p>
        </p:txBody>
      </p:sp>
      <p:sp>
        <p:nvSpPr>
          <p:cNvPr id="320515" name="Rectangle 3">
            <a:extLst>
              <a:ext uri="{FF2B5EF4-FFF2-40B4-BE49-F238E27FC236}">
                <a16:creationId xmlns:a16="http://schemas.microsoft.com/office/drawing/2014/main" id="{017FC56E-D022-4544-8089-18AC0C455B72}"/>
              </a:ext>
            </a:extLst>
          </p:cNvPr>
          <p:cNvSpPr>
            <a:spLocks noGrp="1" noChangeArrowheads="1"/>
          </p:cNvSpPr>
          <p:nvPr>
            <p:ph type="body" idx="1"/>
          </p:nvPr>
        </p:nvSpPr>
        <p:spPr/>
        <p:txBody>
          <a:bodyPr/>
          <a:lstStyle/>
          <a:p>
            <a:pPr eaLnBrk="1" hangingPunct="1">
              <a:buFont typeface="Wingdings" pitchFamily="2" charset="2"/>
              <a:buNone/>
              <a:defRPr/>
            </a:pPr>
            <a:r>
              <a:rPr lang="en-US" altLang="en-US" sz="2800" b="1" dirty="0">
                <a:solidFill>
                  <a:srgbClr val="FFFF99"/>
                </a:solidFill>
              </a:rPr>
              <a:t>Daniel und die </a:t>
            </a:r>
            <a:r>
              <a:rPr lang="en-US" altLang="en-US" sz="2800" b="1" dirty="0" err="1">
                <a:solidFill>
                  <a:srgbClr val="FFFF99"/>
                </a:solidFill>
              </a:rPr>
              <a:t>drei</a:t>
            </a:r>
            <a:r>
              <a:rPr lang="en-US" altLang="en-US" sz="2800" b="1" dirty="0">
                <a:solidFill>
                  <a:srgbClr val="FFFF99"/>
                </a:solidFill>
              </a:rPr>
              <a:t> </a:t>
            </a:r>
            <a:r>
              <a:rPr lang="en-US" altLang="en-US" sz="2800" b="1" dirty="0" err="1">
                <a:solidFill>
                  <a:srgbClr val="FFFF99"/>
                </a:solidFill>
              </a:rPr>
              <a:t>jungen</a:t>
            </a:r>
            <a:r>
              <a:rPr lang="en-US" altLang="en-US" sz="2800" b="1" dirty="0">
                <a:solidFill>
                  <a:srgbClr val="FFFF99"/>
                </a:solidFill>
              </a:rPr>
              <a:t> </a:t>
            </a:r>
            <a:r>
              <a:rPr lang="en-US" altLang="en-US" sz="2800" b="1" dirty="0" err="1">
                <a:solidFill>
                  <a:srgbClr val="FFFF99"/>
                </a:solidFill>
              </a:rPr>
              <a:t>Männer</a:t>
            </a:r>
            <a:r>
              <a:rPr lang="en-US" altLang="en-US" sz="2800" b="1" dirty="0">
                <a:solidFill>
                  <a:srgbClr val="FFFF99"/>
                </a:solidFill>
              </a:rPr>
              <a:t> </a:t>
            </a:r>
            <a:r>
              <a:rPr lang="en-US" altLang="en-US" sz="2800" b="1" dirty="0" err="1">
                <a:solidFill>
                  <a:srgbClr val="FFFF99"/>
                </a:solidFill>
              </a:rPr>
              <a:t>wurden</a:t>
            </a:r>
            <a:r>
              <a:rPr lang="en-US" altLang="en-US" sz="2800" b="1" dirty="0">
                <a:solidFill>
                  <a:srgbClr val="FFFF99"/>
                </a:solidFill>
              </a:rPr>
              <a:t> </a:t>
            </a:r>
            <a:r>
              <a:rPr lang="en-US" altLang="en-US" sz="2800" b="1" dirty="0" err="1">
                <a:solidFill>
                  <a:srgbClr val="FFFF99"/>
                </a:solidFill>
              </a:rPr>
              <a:t>als</a:t>
            </a:r>
            <a:r>
              <a:rPr lang="en-US" altLang="en-US" sz="2800" b="1" dirty="0">
                <a:solidFill>
                  <a:srgbClr val="FFFF99"/>
                </a:solidFill>
              </a:rPr>
              <a:t> </a:t>
            </a:r>
            <a:r>
              <a:rPr lang="en-US" altLang="en-US" sz="2800" b="1" dirty="0" err="1">
                <a:solidFill>
                  <a:srgbClr val="FFFF99"/>
                </a:solidFill>
              </a:rPr>
              <a:t>Zeichen</a:t>
            </a:r>
            <a:r>
              <a:rPr lang="en-US" altLang="en-US" sz="2800" b="1" dirty="0">
                <a:solidFill>
                  <a:srgbClr val="FFFF99"/>
                </a:solidFill>
              </a:rPr>
              <a:t>  “</a:t>
            </a:r>
            <a:r>
              <a:rPr lang="en-US" altLang="en-US" sz="2800" b="1" dirty="0" err="1">
                <a:solidFill>
                  <a:srgbClr val="FFFF99"/>
                </a:solidFill>
              </a:rPr>
              <a:t>guten</a:t>
            </a:r>
            <a:r>
              <a:rPr lang="en-US" altLang="en-US" sz="2800" b="1" dirty="0">
                <a:solidFill>
                  <a:srgbClr val="FFFF99"/>
                </a:solidFill>
              </a:rPr>
              <a:t> </a:t>
            </a:r>
            <a:r>
              <a:rPr lang="en-US" altLang="en-US" sz="2800" b="1" dirty="0" err="1">
                <a:solidFill>
                  <a:srgbClr val="FFFF99"/>
                </a:solidFill>
              </a:rPr>
              <a:t>Vertrauens</a:t>
            </a:r>
            <a:r>
              <a:rPr lang="en-US" altLang="en-US" sz="2800" b="1" dirty="0">
                <a:solidFill>
                  <a:srgbClr val="FFFF99"/>
                </a:solidFill>
              </a:rPr>
              <a:t>” </a:t>
            </a:r>
            <a:r>
              <a:rPr lang="en-US" altLang="en-US" sz="2800" b="1" dirty="0" err="1">
                <a:solidFill>
                  <a:srgbClr val="FFFF99"/>
                </a:solidFill>
              </a:rPr>
              <a:t>wegge-führt</a:t>
            </a:r>
            <a:r>
              <a:rPr lang="en-US" altLang="en-US" sz="2800" b="1" dirty="0">
                <a:solidFill>
                  <a:srgbClr val="FFFF99"/>
                </a:solidFill>
              </a:rPr>
              <a:t>, </a:t>
            </a:r>
            <a:r>
              <a:rPr lang="en-US" altLang="en-US" sz="2800" b="1" dirty="0" err="1">
                <a:solidFill>
                  <a:srgbClr val="FFFF99"/>
                </a:solidFill>
              </a:rPr>
              <a:t>als</a:t>
            </a:r>
            <a:r>
              <a:rPr lang="en-US" altLang="en-US" sz="2800" b="1" dirty="0">
                <a:solidFill>
                  <a:srgbClr val="FFFF99"/>
                </a:solidFill>
              </a:rPr>
              <a:t> </a:t>
            </a:r>
            <a:r>
              <a:rPr lang="en-US" altLang="en-US" sz="2800" b="1" dirty="0" err="1">
                <a:solidFill>
                  <a:srgbClr val="FFFF99"/>
                </a:solidFill>
              </a:rPr>
              <a:t>Jojakim</a:t>
            </a:r>
            <a:r>
              <a:rPr lang="en-US" altLang="en-US" sz="2800" b="1" dirty="0">
                <a:solidFill>
                  <a:srgbClr val="FFFF99"/>
                </a:solidFill>
              </a:rPr>
              <a:t> </a:t>
            </a:r>
            <a:r>
              <a:rPr lang="en-US" altLang="en-US" sz="2800" b="1" dirty="0" err="1">
                <a:solidFill>
                  <a:srgbClr val="FFFF99"/>
                </a:solidFill>
              </a:rPr>
              <a:t>Nebukadnezars</a:t>
            </a:r>
            <a:r>
              <a:rPr lang="en-US" altLang="en-US" sz="2800" b="1" dirty="0">
                <a:solidFill>
                  <a:srgbClr val="FFFF99"/>
                </a:solidFill>
              </a:rPr>
              <a:t> </a:t>
            </a:r>
            <a:r>
              <a:rPr lang="en-US" altLang="en-US" sz="2800" b="1" dirty="0" err="1">
                <a:solidFill>
                  <a:srgbClr val="FFFF99"/>
                </a:solidFill>
              </a:rPr>
              <a:t>Vasall</a:t>
            </a:r>
            <a:r>
              <a:rPr lang="en-US" altLang="en-US" sz="2800" b="1" dirty="0">
                <a:solidFill>
                  <a:srgbClr val="FFFF99"/>
                </a:solidFill>
              </a:rPr>
              <a:t> </a:t>
            </a:r>
            <a:r>
              <a:rPr lang="en-US" altLang="en-US" sz="2800" b="1" dirty="0" err="1">
                <a:solidFill>
                  <a:srgbClr val="FFFF99"/>
                </a:solidFill>
              </a:rPr>
              <a:t>wurde</a:t>
            </a:r>
            <a:r>
              <a:rPr lang="en-US" altLang="en-US" sz="2800" b="1" dirty="0">
                <a:solidFill>
                  <a:srgbClr val="FFFF99"/>
                </a:solidFill>
              </a:rPr>
              <a:t> (1,1-4; </a:t>
            </a:r>
            <a:r>
              <a:rPr lang="en-US" altLang="en-US" sz="2800" b="1" dirty="0" err="1">
                <a:solidFill>
                  <a:srgbClr val="FFFF99"/>
                </a:solidFill>
              </a:rPr>
              <a:t>vgl</a:t>
            </a:r>
            <a:r>
              <a:rPr lang="en-US" altLang="en-US" sz="2800" b="1" dirty="0">
                <a:solidFill>
                  <a:srgbClr val="FFFF99"/>
                </a:solidFill>
              </a:rPr>
              <a:t>. 2Kön 24,1).</a:t>
            </a:r>
          </a:p>
          <a:p>
            <a:pPr eaLnBrk="1" hangingPunct="1">
              <a:defRPr/>
            </a:pPr>
            <a:r>
              <a:rPr lang="en-US" altLang="en-US" sz="2400" i="1" dirty="0">
                <a:latin typeface="Arial Narrow" panose="020B0606020202030204" pitchFamily="34" charset="0"/>
              </a:rPr>
              <a:t>Die </a:t>
            </a:r>
            <a:r>
              <a:rPr lang="en-US" altLang="en-US" sz="2400" i="1" dirty="0" err="1">
                <a:latin typeface="Arial Narrow" panose="020B0606020202030204" pitchFamily="34" charset="0"/>
              </a:rPr>
              <a:t>jungen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Männer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sollten</a:t>
            </a:r>
            <a:r>
              <a:rPr lang="en-US" altLang="en-US" sz="2400" i="1" dirty="0">
                <a:latin typeface="Arial Narrow" panose="020B0606020202030204" pitchFamily="34" charset="0"/>
              </a:rPr>
              <a:t> am </a:t>
            </a:r>
            <a:r>
              <a:rPr lang="en-US" altLang="en-US" sz="2400" i="1" dirty="0" err="1">
                <a:latin typeface="Arial Narrow" panose="020B0606020202030204" pitchFamily="34" charset="0"/>
              </a:rPr>
              <a:t>Babylonischen</a:t>
            </a:r>
            <a:r>
              <a:rPr lang="en-US" altLang="en-US" sz="2400" i="1" dirty="0">
                <a:latin typeface="Arial Narrow" panose="020B0606020202030204" pitchFamily="34" charset="0"/>
              </a:rPr>
              <a:t> Hof </a:t>
            </a:r>
            <a:r>
              <a:rPr lang="en-US" altLang="en-US" sz="2400" i="1" dirty="0" err="1">
                <a:latin typeface="Arial Narrow" panose="020B0606020202030204" pitchFamily="34" charset="0"/>
              </a:rPr>
              <a:t>ausgebildet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werden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Sprache</a:t>
            </a:r>
            <a:r>
              <a:rPr lang="en-US" altLang="en-US" sz="2400" i="1" dirty="0">
                <a:latin typeface="Arial Narrow" panose="020B0606020202030204" pitchFamily="34" charset="0"/>
              </a:rPr>
              <a:t> &amp; </a:t>
            </a:r>
            <a:r>
              <a:rPr lang="en-US" altLang="en-US" sz="2400" i="1" dirty="0" err="1">
                <a:latin typeface="Arial Narrow" panose="020B0606020202030204" pitchFamily="34" charset="0"/>
              </a:rPr>
              <a:t>Literatur</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Babylonier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studieren</a:t>
            </a:r>
            <a:r>
              <a:rPr lang="en-US" altLang="en-US" sz="2400" i="1" dirty="0">
                <a:latin typeface="Arial Narrow" panose="020B0606020202030204" pitchFamily="34" charset="0"/>
              </a:rPr>
              <a:t> (1,3-4).</a:t>
            </a:r>
          </a:p>
          <a:p>
            <a:pPr eaLnBrk="1" hangingPunct="1">
              <a:defRPr/>
            </a:pPr>
            <a:r>
              <a:rPr lang="en-US" altLang="en-US" sz="2400" i="1" dirty="0" err="1">
                <a:latin typeface="Arial Narrow" panose="020B0606020202030204" pitchFamily="34" charset="0"/>
              </a:rPr>
              <a:t>Nach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drei</a:t>
            </a:r>
            <a:r>
              <a:rPr lang="en-US" altLang="en-US" sz="2400" i="1" dirty="0">
                <a:latin typeface="Arial Narrow" panose="020B0606020202030204" pitchFamily="34" charset="0"/>
              </a:rPr>
              <a:t> Jahren </a:t>
            </a:r>
            <a:r>
              <a:rPr lang="en-US" altLang="en-US" sz="2400" i="1" dirty="0" err="1">
                <a:latin typeface="Arial Narrow" panose="020B0606020202030204" pitchFamily="34" charset="0"/>
              </a:rPr>
              <a:t>sollen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sie</a:t>
            </a:r>
            <a:r>
              <a:rPr lang="en-US" altLang="en-US" sz="2400" i="1" dirty="0">
                <a:latin typeface="Arial Narrow" panose="020B0606020202030204" pitchFamily="34" charset="0"/>
              </a:rPr>
              <a:t> in den </a:t>
            </a:r>
            <a:r>
              <a:rPr lang="en-US" altLang="en-US" sz="2400" i="1" dirty="0" err="1">
                <a:latin typeface="Arial Narrow" panose="020B0606020202030204" pitchFamily="34" charset="0"/>
              </a:rPr>
              <a:t>Dienst</a:t>
            </a:r>
            <a:r>
              <a:rPr lang="en-US" altLang="en-US" sz="2400" i="1" dirty="0">
                <a:latin typeface="Arial Narrow" panose="020B0606020202030204" pitchFamily="34" charset="0"/>
              </a:rPr>
              <a:t> des </a:t>
            </a:r>
            <a:r>
              <a:rPr lang="en-US" altLang="en-US" sz="2400" i="1" dirty="0" err="1">
                <a:latin typeface="Arial Narrow" panose="020B0606020202030204" pitchFamily="34" charset="0"/>
              </a:rPr>
              <a:t>Königs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treten</a:t>
            </a:r>
            <a:r>
              <a:rPr lang="en-US" altLang="en-US" sz="2400" i="1" dirty="0">
                <a:latin typeface="Arial Narrow" panose="020B0606020202030204" pitchFamily="34" charset="0"/>
              </a:rPr>
              <a:t> (1,5).</a:t>
            </a:r>
          </a:p>
          <a:p>
            <a:pPr eaLnBrk="1" hangingPunct="1">
              <a:defRPr/>
            </a:pPr>
            <a:r>
              <a:rPr lang="en-US" altLang="en-US" sz="2400" i="1" dirty="0" err="1">
                <a:latin typeface="Arial Narrow" panose="020B0606020202030204" pitchFamily="34" charset="0"/>
              </a:rPr>
              <a:t>Zur</a:t>
            </a:r>
            <a:r>
              <a:rPr lang="en-US" altLang="en-US" sz="2400" i="1" dirty="0">
                <a:latin typeface="Arial Narrow" panose="020B0606020202030204" pitchFamily="34" charset="0"/>
              </a:rPr>
              <a:t> Zeit </a:t>
            </a:r>
            <a:r>
              <a:rPr lang="en-US" altLang="en-US" sz="2400" i="1" dirty="0" err="1">
                <a:latin typeface="Arial Narrow" panose="020B0606020202030204" pitchFamily="34" charset="0"/>
              </a:rPr>
              <a:t>ihrer</a:t>
            </a:r>
            <a:r>
              <a:rPr lang="en-US" altLang="en-US" sz="2400" i="1" dirty="0">
                <a:latin typeface="Arial Narrow" panose="020B0606020202030204" pitchFamily="34" charset="0"/>
              </a:rPr>
              <a:t> Deportation </a:t>
            </a:r>
            <a:r>
              <a:rPr lang="en-US" altLang="en-US" sz="2400" i="1" dirty="0" err="1">
                <a:latin typeface="Arial Narrow" panose="020B0606020202030204" pitchFamily="34" charset="0"/>
              </a:rPr>
              <a:t>wurden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auch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viele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Tempelgefässe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aus</a:t>
            </a:r>
            <a:r>
              <a:rPr lang="en-US" altLang="en-US" sz="2400" i="1" dirty="0">
                <a:latin typeface="Arial Narrow" panose="020B0606020202030204" pitchFamily="34" charset="0"/>
              </a:rPr>
              <a:t> Jerusalem </a:t>
            </a:r>
            <a:r>
              <a:rPr lang="en-US" altLang="en-US" sz="2400" i="1" dirty="0" err="1">
                <a:latin typeface="Arial Narrow" panose="020B0606020202030204" pitchFamily="34" charset="0"/>
              </a:rPr>
              <a:t>nach</a:t>
            </a:r>
            <a:r>
              <a:rPr lang="en-US" altLang="en-US" sz="2400" i="1" dirty="0">
                <a:latin typeface="Arial Narrow" panose="020B0606020202030204" pitchFamily="34" charset="0"/>
              </a:rPr>
              <a:t> Babylon </a:t>
            </a:r>
            <a:r>
              <a:rPr lang="en-US" altLang="en-US" sz="2400" i="1" dirty="0" err="1">
                <a:latin typeface="Arial Narrow" panose="020B0606020202030204" pitchFamily="34" charset="0"/>
              </a:rPr>
              <a:t>gebracht</a:t>
            </a:r>
            <a:r>
              <a:rPr lang="en-US" altLang="en-US" sz="2400" i="1" dirty="0">
                <a:latin typeface="Arial Narrow" panose="020B0606020202030204" pitchFamily="34" charset="0"/>
              </a:rPr>
              <a:t> (1,2; </a:t>
            </a:r>
            <a:r>
              <a:rPr lang="en-US" altLang="en-US" sz="2400" i="1" dirty="0" err="1">
                <a:latin typeface="Arial Narrow" panose="020B0606020202030204" pitchFamily="34" charset="0"/>
              </a:rPr>
              <a:t>vgl</a:t>
            </a:r>
            <a:r>
              <a:rPr lang="en-US" altLang="en-US" sz="2400" i="1" dirty="0">
                <a:latin typeface="Arial Narrow" panose="020B0606020202030204" pitchFamily="34" charset="0"/>
              </a:rPr>
              <a:t>. 2Kön 25,13-15; 2Chr 36,18; </a:t>
            </a:r>
            <a:r>
              <a:rPr lang="en-US" altLang="en-US" sz="2400" i="1" dirty="0" err="1">
                <a:latin typeface="Arial Narrow" panose="020B0606020202030204" pitchFamily="34" charset="0"/>
              </a:rPr>
              <a:t>Jer</a:t>
            </a:r>
            <a:r>
              <a:rPr lang="en-US" altLang="en-US" sz="2400" i="1" dirty="0">
                <a:latin typeface="Arial Narrow" panose="020B0606020202030204" pitchFamily="34" charset="0"/>
              </a:rPr>
              <a:t> 52,17-19).</a:t>
            </a:r>
          </a:p>
        </p:txBody>
      </p:sp>
      <p:sp>
        <p:nvSpPr>
          <p:cNvPr id="5" name="Slide Number Placeholder 5">
            <a:extLst>
              <a:ext uri="{FF2B5EF4-FFF2-40B4-BE49-F238E27FC236}">
                <a16:creationId xmlns:a16="http://schemas.microsoft.com/office/drawing/2014/main" id="{338E5000-9510-554C-85D9-BC868854F39D}"/>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39</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20515">
                                            <p:txEl>
                                              <p:pRg st="0" end="0"/>
                                            </p:txEl>
                                          </p:spTgt>
                                        </p:tgtEl>
                                        <p:attrNameLst>
                                          <p:attrName>style.visibility</p:attrName>
                                        </p:attrNameLst>
                                      </p:cBhvr>
                                      <p:to>
                                        <p:strVal val="visible"/>
                                      </p:to>
                                    </p:set>
                                    <p:anim calcmode="lin" valueType="num">
                                      <p:cBhvr>
                                        <p:cTn id="7" dur="500" fill="hold"/>
                                        <p:tgtEl>
                                          <p:spTgt spid="3205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05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0515">
                                            <p:txEl>
                                              <p:pRg st="1" end="1"/>
                                            </p:txEl>
                                          </p:spTgt>
                                        </p:tgtEl>
                                        <p:attrNameLst>
                                          <p:attrName>style.visibility</p:attrName>
                                        </p:attrNameLst>
                                      </p:cBhvr>
                                      <p:to>
                                        <p:strVal val="visible"/>
                                      </p:to>
                                    </p:set>
                                    <p:anim calcmode="lin" valueType="num">
                                      <p:cBhvr additive="base">
                                        <p:cTn id="13" dur="500" fill="hold"/>
                                        <p:tgtEl>
                                          <p:spTgt spid="320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0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0515">
                                            <p:txEl>
                                              <p:pRg st="2" end="2"/>
                                            </p:txEl>
                                          </p:spTgt>
                                        </p:tgtEl>
                                        <p:attrNameLst>
                                          <p:attrName>style.visibility</p:attrName>
                                        </p:attrNameLst>
                                      </p:cBhvr>
                                      <p:to>
                                        <p:strVal val="visible"/>
                                      </p:to>
                                    </p:set>
                                    <p:anim calcmode="lin" valueType="num">
                                      <p:cBhvr additive="base">
                                        <p:cTn id="19" dur="500" fill="hold"/>
                                        <p:tgtEl>
                                          <p:spTgt spid="3205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0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20515">
                                            <p:txEl>
                                              <p:pRg st="3" end="3"/>
                                            </p:txEl>
                                          </p:spTgt>
                                        </p:tgtEl>
                                        <p:attrNameLst>
                                          <p:attrName>style.visibility</p:attrName>
                                        </p:attrNameLst>
                                      </p:cBhvr>
                                      <p:to>
                                        <p:strVal val="visible"/>
                                      </p:to>
                                    </p:set>
                                    <p:anim calcmode="lin" valueType="num">
                                      <p:cBhvr additive="base">
                                        <p:cTn id="25" dur="500" fill="hold"/>
                                        <p:tgtEl>
                                          <p:spTgt spid="3205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05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09133A4-022F-614E-99D3-D2B1450F0F30}"/>
              </a:ext>
            </a:extLst>
          </p:cNvPr>
          <p:cNvSpPr>
            <a:spLocks noGrp="1" noChangeArrowheads="1"/>
          </p:cNvSpPr>
          <p:nvPr>
            <p:ph type="title"/>
          </p:nvPr>
        </p:nvSpPr>
        <p:spPr>
          <a:xfrm>
            <a:off x="304800" y="0"/>
            <a:ext cx="8534400" cy="1905000"/>
          </a:xfrm>
        </p:spPr>
        <p:txBody>
          <a:bodyPr/>
          <a:lstStyle/>
          <a:p>
            <a:pPr algn="l" eaLnBrk="1" hangingPunct="1">
              <a:defRPr/>
            </a:pPr>
            <a:r>
              <a:rPr lang="en-US" altLang="en-US" sz="3600" dirty="0">
                <a:latin typeface="Lucida Fax" pitchFamily="18" charset="0"/>
              </a:rPr>
              <a:t>Wie hat das </a:t>
            </a:r>
            <a:r>
              <a:rPr lang="en-US" altLang="en-US" sz="3600" dirty="0" err="1">
                <a:latin typeface="Lucida Fax" pitchFamily="18" charset="0"/>
              </a:rPr>
              <a:t>Exil</a:t>
            </a:r>
            <a:r>
              <a:rPr lang="en-US" altLang="en-US" sz="3600" dirty="0">
                <a:latin typeface="Lucida Fax" pitchFamily="18" charset="0"/>
              </a:rPr>
              <a:t> auf das </a:t>
            </a:r>
            <a:r>
              <a:rPr lang="en-US" altLang="en-US" sz="3600" dirty="0" err="1">
                <a:latin typeface="Lucida Fax" pitchFamily="18" charset="0"/>
              </a:rPr>
              <a:t>Verständ</a:t>
            </a:r>
            <a:r>
              <a:rPr lang="en-US" altLang="en-US" sz="3600" dirty="0">
                <a:latin typeface="Lucida Fax" pitchFamily="18" charset="0"/>
              </a:rPr>
              <a:t>-nis der Menschen in </a:t>
            </a:r>
            <a:r>
              <a:rPr lang="en-US" altLang="en-US" sz="3600" dirty="0" err="1">
                <a:latin typeface="Lucida Fax" pitchFamily="18" charset="0"/>
              </a:rPr>
              <a:t>Bezug</a:t>
            </a:r>
            <a:r>
              <a:rPr lang="en-US" altLang="en-US" sz="3600" dirty="0">
                <a:latin typeface="Lucida Fax" pitchFamily="18" charset="0"/>
              </a:rPr>
              <a:t> auf </a:t>
            </a:r>
            <a:r>
              <a:rPr lang="en-US" altLang="en-US" sz="3600" dirty="0" err="1">
                <a:latin typeface="Lucida Fax" pitchFamily="18" charset="0"/>
              </a:rPr>
              <a:t>diese</a:t>
            </a:r>
            <a:r>
              <a:rPr lang="en-US" altLang="en-US" sz="3600" dirty="0">
                <a:latin typeface="Lucida Fax" pitchFamily="18" charset="0"/>
              </a:rPr>
              <a:t> </a:t>
            </a:r>
            <a:r>
              <a:rPr lang="en-US" altLang="en-US" sz="3600" dirty="0" err="1">
                <a:latin typeface="Lucida Fax" pitchFamily="18" charset="0"/>
              </a:rPr>
              <a:t>Symbole</a:t>
            </a:r>
            <a:r>
              <a:rPr lang="en-US" altLang="en-US" sz="3600" dirty="0">
                <a:latin typeface="Lucida Fax" pitchFamily="18" charset="0"/>
              </a:rPr>
              <a:t> </a:t>
            </a:r>
            <a:r>
              <a:rPr lang="en-US" altLang="en-US" sz="3600" dirty="0" err="1">
                <a:latin typeface="Lucida Fax" pitchFamily="18" charset="0"/>
              </a:rPr>
              <a:t>gewirkt</a:t>
            </a:r>
            <a:r>
              <a:rPr lang="en-US" altLang="en-US" sz="3600" dirty="0">
                <a:latin typeface="Lucida Fax" pitchFamily="18" charset="0"/>
              </a:rPr>
              <a:t>?</a:t>
            </a:r>
          </a:p>
        </p:txBody>
      </p:sp>
      <p:sp>
        <p:nvSpPr>
          <p:cNvPr id="19459" name="Rectangle 3">
            <a:extLst>
              <a:ext uri="{FF2B5EF4-FFF2-40B4-BE49-F238E27FC236}">
                <a16:creationId xmlns:a16="http://schemas.microsoft.com/office/drawing/2014/main" id="{6B87AF67-D7CD-7A45-933E-965F7B096002}"/>
              </a:ext>
            </a:extLst>
          </p:cNvPr>
          <p:cNvSpPr>
            <a:spLocks noGrp="1" noChangeArrowheads="1"/>
          </p:cNvSpPr>
          <p:nvPr>
            <p:ph type="body" idx="1"/>
          </p:nvPr>
        </p:nvSpPr>
        <p:spPr>
          <a:xfrm>
            <a:off x="1676400" y="2057400"/>
            <a:ext cx="2590800" cy="2971800"/>
          </a:xfrm>
          <a:solidFill>
            <a:srgbClr val="500000"/>
          </a:solidFill>
          <a:ln w="12700" cap="flat">
            <a:solidFill>
              <a:schemeClr val="tx1"/>
            </a:solidFill>
            <a:miter lim="800000"/>
            <a:headEnd/>
            <a:tailEnd/>
          </a:ln>
          <a:effectLst>
            <a:outerShdw dist="107763" dir="2700000" algn="ctr" rotWithShape="0">
              <a:schemeClr val="bg2">
                <a:alpha val="50000"/>
              </a:schemeClr>
            </a:outerShdw>
          </a:effectLst>
        </p:spPr>
        <p:txBody>
          <a:bodyPr/>
          <a:lstStyle/>
          <a:p>
            <a:pPr eaLnBrk="1" hangingPunct="1">
              <a:lnSpc>
                <a:spcPct val="90000"/>
              </a:lnSpc>
              <a:buFont typeface="Wingdings" pitchFamily="2" charset="2"/>
              <a:buNone/>
              <a:defRPr/>
            </a:pPr>
            <a:r>
              <a:rPr lang="en-US" altLang="en-US" sz="900" dirty="0">
                <a:latin typeface="Papyrus" panose="03070502060502030205" pitchFamily="66" charset="0"/>
              </a:rPr>
              <a:t> </a:t>
            </a:r>
          </a:p>
          <a:p>
            <a:pPr eaLnBrk="1" hangingPunct="1">
              <a:lnSpc>
                <a:spcPct val="90000"/>
              </a:lnSpc>
              <a:defRPr/>
            </a:pPr>
            <a:r>
              <a:rPr lang="en-US" altLang="en-US" sz="4000" dirty="0">
                <a:solidFill>
                  <a:schemeClr val="hlink"/>
                </a:solidFill>
                <a:effectLst/>
                <a:latin typeface="Papyrus" panose="03070502060502030205" pitchFamily="66" charset="0"/>
              </a:rPr>
              <a:t>Tora</a:t>
            </a:r>
          </a:p>
          <a:p>
            <a:pPr eaLnBrk="1" hangingPunct="1">
              <a:lnSpc>
                <a:spcPct val="90000"/>
              </a:lnSpc>
              <a:defRPr/>
            </a:pPr>
            <a:r>
              <a:rPr lang="en-US" altLang="en-US" sz="4000" dirty="0">
                <a:solidFill>
                  <a:schemeClr val="hlink"/>
                </a:solidFill>
                <a:effectLst/>
                <a:latin typeface="Papyrus" panose="03070502060502030205" pitchFamily="66" charset="0"/>
              </a:rPr>
              <a:t> Land</a:t>
            </a:r>
          </a:p>
          <a:p>
            <a:pPr eaLnBrk="1" hangingPunct="1">
              <a:lnSpc>
                <a:spcPct val="90000"/>
              </a:lnSpc>
              <a:defRPr/>
            </a:pPr>
            <a:r>
              <a:rPr lang="en-US" altLang="en-US" sz="4000" dirty="0">
                <a:solidFill>
                  <a:schemeClr val="hlink"/>
                </a:solidFill>
                <a:effectLst/>
                <a:latin typeface="Papyrus" panose="03070502060502030205" pitchFamily="66" charset="0"/>
              </a:rPr>
              <a:t> </a:t>
            </a:r>
            <a:r>
              <a:rPr lang="en-US" altLang="en-US" sz="4000" dirty="0" err="1">
                <a:solidFill>
                  <a:schemeClr val="hlink"/>
                </a:solidFill>
                <a:effectLst/>
                <a:latin typeface="Papyrus" panose="03070502060502030205" pitchFamily="66" charset="0"/>
              </a:rPr>
              <a:t>Tempel</a:t>
            </a:r>
            <a:endParaRPr lang="en-US" altLang="en-US" sz="4000" dirty="0">
              <a:solidFill>
                <a:schemeClr val="hlink"/>
              </a:solidFill>
              <a:effectLst/>
              <a:latin typeface="Papyrus" panose="03070502060502030205" pitchFamily="66" charset="0"/>
            </a:endParaRPr>
          </a:p>
          <a:p>
            <a:pPr eaLnBrk="1" hangingPunct="1">
              <a:lnSpc>
                <a:spcPct val="90000"/>
              </a:lnSpc>
              <a:defRPr/>
            </a:pPr>
            <a:r>
              <a:rPr lang="en-US" altLang="en-US" sz="4000" dirty="0">
                <a:solidFill>
                  <a:schemeClr val="hlink"/>
                </a:solidFill>
                <a:effectLst/>
                <a:latin typeface="Papyrus" panose="03070502060502030205" pitchFamily="66" charset="0"/>
              </a:rPr>
              <a:t> König</a:t>
            </a:r>
          </a:p>
        </p:txBody>
      </p:sp>
      <p:sp>
        <p:nvSpPr>
          <p:cNvPr id="19460" name="Text Box 4">
            <a:extLst>
              <a:ext uri="{FF2B5EF4-FFF2-40B4-BE49-F238E27FC236}">
                <a16:creationId xmlns:a16="http://schemas.microsoft.com/office/drawing/2014/main" id="{631B4985-3F72-AF44-BA2C-1B3692C03A79}"/>
              </a:ext>
            </a:extLst>
          </p:cNvPr>
          <p:cNvSpPr txBox="1">
            <a:spLocks noChangeArrowheads="1"/>
          </p:cNvSpPr>
          <p:nvPr/>
        </p:nvSpPr>
        <p:spPr bwMode="auto">
          <a:xfrm>
            <a:off x="533400" y="5210175"/>
            <a:ext cx="815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3600" dirty="0">
                <a:solidFill>
                  <a:schemeClr val="tx2"/>
                </a:solidFill>
                <a:effectLst>
                  <a:outerShdw blurRad="38100" dist="38100" dir="2700000" algn="tl">
                    <a:srgbClr val="000000"/>
                  </a:outerShdw>
                </a:effectLst>
                <a:latin typeface="Lucida Fax" pitchFamily="18" charset="0"/>
              </a:rPr>
              <a:t>Wie </a:t>
            </a:r>
            <a:r>
              <a:rPr lang="en-US" altLang="en-US" sz="3600" dirty="0" err="1">
                <a:solidFill>
                  <a:schemeClr val="tx2"/>
                </a:solidFill>
                <a:effectLst>
                  <a:outerShdw blurRad="38100" dist="38100" dir="2700000" algn="tl">
                    <a:srgbClr val="000000"/>
                  </a:outerShdw>
                </a:effectLst>
                <a:latin typeface="Lucida Fax" pitchFamily="18" charset="0"/>
              </a:rPr>
              <a:t>stehen</a:t>
            </a:r>
            <a:r>
              <a:rPr lang="en-US" altLang="en-US" sz="3600" dirty="0">
                <a:solidFill>
                  <a:schemeClr val="tx2"/>
                </a:solidFill>
                <a:effectLst>
                  <a:outerShdw blurRad="38100" dist="38100" dir="2700000" algn="tl">
                    <a:srgbClr val="000000"/>
                  </a:outerShdw>
                </a:effectLst>
                <a:latin typeface="Lucida Fax" pitchFamily="18" charset="0"/>
              </a:rPr>
              <a:t> die </a:t>
            </a:r>
            <a:r>
              <a:rPr lang="en-US" altLang="en-US" sz="3600" dirty="0" err="1">
                <a:solidFill>
                  <a:schemeClr val="tx2"/>
                </a:solidFill>
                <a:effectLst>
                  <a:outerShdw blurRad="38100" dist="38100" dir="2700000" algn="tl">
                    <a:srgbClr val="000000"/>
                  </a:outerShdw>
                </a:effectLst>
                <a:latin typeface="Lucida Fax" pitchFamily="18" charset="0"/>
              </a:rPr>
              <a:t>Propheten</a:t>
            </a:r>
            <a:r>
              <a:rPr lang="en-US" altLang="en-US" sz="3600" dirty="0">
                <a:solidFill>
                  <a:schemeClr val="tx2"/>
                </a:solidFill>
                <a:effectLst>
                  <a:outerShdw blurRad="38100" dist="38100" dir="2700000" algn="tl">
                    <a:srgbClr val="000000"/>
                  </a:outerShdw>
                </a:effectLst>
                <a:latin typeface="Lucida Fax" pitchFamily="18" charset="0"/>
              </a:rPr>
              <a:t> </a:t>
            </a:r>
            <a:r>
              <a:rPr lang="en-US" altLang="en-US" sz="3600" dirty="0" err="1">
                <a:solidFill>
                  <a:schemeClr val="tx2"/>
                </a:solidFill>
                <a:effectLst>
                  <a:outerShdw blurRad="38100" dist="38100" dir="2700000" algn="tl">
                    <a:srgbClr val="000000"/>
                  </a:outerShdw>
                </a:effectLst>
                <a:latin typeface="Lucida Fax" pitchFamily="18" charset="0"/>
              </a:rPr>
              <a:t>zu</a:t>
            </a:r>
            <a:r>
              <a:rPr lang="en-US" altLang="en-US" sz="3600" dirty="0">
                <a:solidFill>
                  <a:schemeClr val="tx2"/>
                </a:solidFill>
                <a:effectLst>
                  <a:outerShdw blurRad="38100" dist="38100" dir="2700000" algn="tl">
                    <a:srgbClr val="000000"/>
                  </a:outerShdw>
                </a:effectLst>
                <a:latin typeface="Lucida Fax" pitchFamily="18" charset="0"/>
              </a:rPr>
              <a:t> </a:t>
            </a:r>
            <a:r>
              <a:rPr lang="en-US" altLang="en-US" sz="3600" dirty="0" err="1">
                <a:solidFill>
                  <a:schemeClr val="tx2"/>
                </a:solidFill>
                <a:effectLst>
                  <a:outerShdw blurRad="38100" dist="38100" dir="2700000" algn="tl">
                    <a:srgbClr val="000000"/>
                  </a:outerShdw>
                </a:effectLst>
                <a:latin typeface="Lucida Fax" pitchFamily="18" charset="0"/>
              </a:rPr>
              <a:t>diesen</a:t>
            </a:r>
            <a:r>
              <a:rPr lang="en-US" altLang="en-US" sz="3600" dirty="0">
                <a:solidFill>
                  <a:schemeClr val="tx2"/>
                </a:solidFill>
                <a:effectLst>
                  <a:outerShdw blurRad="38100" dist="38100" dir="2700000" algn="tl">
                    <a:srgbClr val="000000"/>
                  </a:outerShdw>
                </a:effectLst>
                <a:latin typeface="Lucida Fax" pitchFamily="18" charset="0"/>
              </a:rPr>
              <a:t> </a:t>
            </a:r>
            <a:r>
              <a:rPr lang="en-US" altLang="en-US" sz="3600" dirty="0" err="1">
                <a:solidFill>
                  <a:schemeClr val="tx2"/>
                </a:solidFill>
                <a:effectLst>
                  <a:outerShdw blurRad="38100" dist="38100" dir="2700000" algn="tl">
                    <a:srgbClr val="000000"/>
                  </a:outerShdw>
                </a:effectLst>
                <a:latin typeface="Lucida Fax" pitchFamily="18" charset="0"/>
              </a:rPr>
              <a:t>Symbolen</a:t>
            </a:r>
            <a:r>
              <a:rPr lang="en-US" altLang="en-US" sz="3600" dirty="0">
                <a:solidFill>
                  <a:schemeClr val="tx2"/>
                </a:solidFill>
                <a:effectLst>
                  <a:outerShdw blurRad="38100" dist="38100" dir="2700000" algn="tl">
                    <a:srgbClr val="000000"/>
                  </a:outerShdw>
                </a:effectLst>
                <a:latin typeface="Lucida Fax" pitchFamily="18" charset="0"/>
              </a:rPr>
              <a:t>?</a:t>
            </a:r>
          </a:p>
        </p:txBody>
      </p:sp>
      <p:sp>
        <p:nvSpPr>
          <p:cNvPr id="6" name="Slide Number Placeholder 5">
            <a:extLst>
              <a:ext uri="{FF2B5EF4-FFF2-40B4-BE49-F238E27FC236}">
                <a16:creationId xmlns:a16="http://schemas.microsoft.com/office/drawing/2014/main" id="{D421DDA5-2D7B-4544-96BA-AC823C13B9A8}"/>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 calcmode="lin" valueType="num">
                                      <p:cBhvr>
                                        <p:cTn id="7"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94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anim calcmode="lin" valueType="num">
                                      <p:cBhvr>
                                        <p:cTn id="13" dur="500" fill="hold"/>
                                        <p:tgtEl>
                                          <p:spTgt spid="19459">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945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anim calcmode="lin" valueType="num">
                                      <p:cBhvr>
                                        <p:cTn id="19" dur="5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945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9459">
                                            <p:txEl>
                                              <p:pRg st="4" end="4"/>
                                            </p:txEl>
                                          </p:spTgt>
                                        </p:tgtEl>
                                        <p:attrNameLst>
                                          <p:attrName>style.visibility</p:attrName>
                                        </p:attrNameLst>
                                      </p:cBhvr>
                                      <p:to>
                                        <p:strVal val="visible"/>
                                      </p:to>
                                    </p:set>
                                    <p:anim calcmode="lin" valueType="num">
                                      <p:cBhvr>
                                        <p:cTn id="25" dur="500" fill="hold"/>
                                        <p:tgtEl>
                                          <p:spTgt spid="19459">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945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9460">
                                            <p:txEl>
                                              <p:pRg st="0" end="0"/>
                                            </p:txEl>
                                          </p:spTgt>
                                        </p:tgtEl>
                                        <p:attrNameLst>
                                          <p:attrName>style.visibility</p:attrName>
                                        </p:attrNameLst>
                                      </p:cBhvr>
                                      <p:to>
                                        <p:strVal val="visible"/>
                                      </p:to>
                                    </p:set>
                                    <p:anim calcmode="lin" valueType="num">
                                      <p:cBhvr additive="base">
                                        <p:cTn id="31" dur="500" fill="hold"/>
                                        <p:tgtEl>
                                          <p:spTgt spid="1946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6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67F1DAF-F670-E643-BAE6-4737706A9BE4}"/>
              </a:ext>
            </a:extLst>
          </p:cNvPr>
          <p:cNvSpPr>
            <a:spLocks noGrp="1" noChangeArrowheads="1"/>
          </p:cNvSpPr>
          <p:nvPr>
            <p:ph type="title"/>
          </p:nvPr>
        </p:nvSpPr>
        <p:spPr/>
        <p:txBody>
          <a:bodyPr/>
          <a:lstStyle/>
          <a:p>
            <a:pPr eaLnBrk="1" hangingPunct="1">
              <a:defRPr/>
            </a:pPr>
            <a:r>
              <a:rPr lang="en-US" altLang="en-US" sz="5400" dirty="0">
                <a:solidFill>
                  <a:schemeClr val="folHlink"/>
                </a:solidFill>
                <a:latin typeface="Berlin Sans FB Demi" pitchFamily="34" charset="0"/>
              </a:rPr>
              <a:t>Die </a:t>
            </a:r>
            <a:r>
              <a:rPr lang="en-US" altLang="en-US" sz="5400" dirty="0" err="1">
                <a:solidFill>
                  <a:schemeClr val="folHlink"/>
                </a:solidFill>
                <a:latin typeface="Berlin Sans FB Demi" pitchFamily="34" charset="0"/>
              </a:rPr>
              <a:t>vier</a:t>
            </a:r>
            <a:r>
              <a:rPr lang="en-US" altLang="en-US" sz="5400" dirty="0">
                <a:solidFill>
                  <a:schemeClr val="folHlink"/>
                </a:solidFill>
                <a:latin typeface="Berlin Sans FB Demi" pitchFamily="34" charset="0"/>
              </a:rPr>
              <a:t> </a:t>
            </a:r>
            <a:r>
              <a:rPr lang="en-US" altLang="en-US" sz="5400" dirty="0" err="1">
                <a:solidFill>
                  <a:schemeClr val="folHlink"/>
                </a:solidFill>
                <a:latin typeface="Berlin Sans FB Demi" pitchFamily="34" charset="0"/>
              </a:rPr>
              <a:t>jungen</a:t>
            </a:r>
            <a:r>
              <a:rPr lang="en-US" altLang="en-US" sz="5400" dirty="0">
                <a:solidFill>
                  <a:schemeClr val="folHlink"/>
                </a:solidFill>
                <a:latin typeface="Berlin Sans FB Demi" pitchFamily="34" charset="0"/>
              </a:rPr>
              <a:t> </a:t>
            </a:r>
            <a:r>
              <a:rPr lang="en-US" altLang="en-US" sz="5400" dirty="0" err="1">
                <a:solidFill>
                  <a:schemeClr val="folHlink"/>
                </a:solidFill>
                <a:latin typeface="Berlin Sans FB Demi" pitchFamily="34" charset="0"/>
              </a:rPr>
              <a:t>Männer</a:t>
            </a:r>
            <a:br>
              <a:rPr lang="en-US" altLang="en-US" sz="4000" dirty="0">
                <a:solidFill>
                  <a:schemeClr val="folHlink"/>
                </a:solidFill>
                <a:latin typeface="Berlin Sans FB Demi" pitchFamily="34" charset="0"/>
              </a:rPr>
            </a:br>
            <a:r>
              <a:rPr lang="en-US" altLang="en-US" sz="3200" i="1" dirty="0" err="1">
                <a:solidFill>
                  <a:schemeClr val="folHlink"/>
                </a:solidFill>
                <a:latin typeface="Arial Narrow" panose="020B0606020202030204" pitchFamily="34" charset="0"/>
              </a:rPr>
              <a:t>ihre</a:t>
            </a:r>
            <a:r>
              <a:rPr lang="en-US" altLang="en-US" sz="3200" i="1" dirty="0">
                <a:solidFill>
                  <a:schemeClr val="folHlink"/>
                </a:solidFill>
                <a:latin typeface="Arial Narrow" panose="020B0606020202030204" pitchFamily="34" charset="0"/>
              </a:rPr>
              <a:t> </a:t>
            </a:r>
            <a:r>
              <a:rPr lang="en-US" altLang="en-US" sz="3200" i="1" dirty="0" err="1">
                <a:solidFill>
                  <a:schemeClr val="folHlink"/>
                </a:solidFill>
                <a:latin typeface="Arial Narrow" panose="020B0606020202030204" pitchFamily="34" charset="0"/>
              </a:rPr>
              <a:t>Hebräischen</a:t>
            </a:r>
            <a:r>
              <a:rPr lang="en-US" altLang="en-US" sz="3200" i="1" dirty="0">
                <a:solidFill>
                  <a:schemeClr val="folHlink"/>
                </a:solidFill>
                <a:latin typeface="Arial Narrow" panose="020B0606020202030204" pitchFamily="34" charset="0"/>
              </a:rPr>
              <a:t> und </a:t>
            </a:r>
            <a:r>
              <a:rPr lang="en-US" altLang="en-US" sz="3200" i="1" dirty="0" err="1">
                <a:solidFill>
                  <a:schemeClr val="folHlink"/>
                </a:solidFill>
                <a:latin typeface="Arial Narrow" panose="020B0606020202030204" pitchFamily="34" charset="0"/>
              </a:rPr>
              <a:t>Babylonischen</a:t>
            </a:r>
            <a:r>
              <a:rPr lang="en-US" altLang="en-US" sz="3200" i="1" dirty="0">
                <a:solidFill>
                  <a:schemeClr val="folHlink"/>
                </a:solidFill>
                <a:latin typeface="Arial Narrow" panose="020B0606020202030204" pitchFamily="34" charset="0"/>
              </a:rPr>
              <a:t> </a:t>
            </a:r>
            <a:r>
              <a:rPr lang="en-US" altLang="en-US" sz="3200" i="1" dirty="0" err="1">
                <a:solidFill>
                  <a:schemeClr val="folHlink"/>
                </a:solidFill>
                <a:latin typeface="Arial Narrow" panose="020B0606020202030204" pitchFamily="34" charset="0"/>
              </a:rPr>
              <a:t>Namen</a:t>
            </a:r>
            <a:endParaRPr lang="en-US" altLang="en-US" sz="3200" dirty="0">
              <a:solidFill>
                <a:schemeClr val="folHlink"/>
              </a:solidFill>
              <a:latin typeface="Berlin Sans FB Demi" pitchFamily="34" charset="0"/>
            </a:endParaRPr>
          </a:p>
        </p:txBody>
      </p:sp>
      <p:sp>
        <p:nvSpPr>
          <p:cNvPr id="73732" name="Rectangle 4">
            <a:extLst>
              <a:ext uri="{FF2B5EF4-FFF2-40B4-BE49-F238E27FC236}">
                <a16:creationId xmlns:a16="http://schemas.microsoft.com/office/drawing/2014/main" id="{F9BE3B5B-7456-2C43-8E8B-EB46FB435211}"/>
              </a:ext>
            </a:extLst>
          </p:cNvPr>
          <p:cNvSpPr>
            <a:spLocks noGrp="1" noChangeArrowheads="1"/>
          </p:cNvSpPr>
          <p:nvPr>
            <p:ph type="body" sz="half" idx="1"/>
          </p:nvPr>
        </p:nvSpPr>
        <p:spPr>
          <a:xfrm>
            <a:off x="533400" y="1905000"/>
            <a:ext cx="4038600" cy="4495800"/>
          </a:xfrm>
        </p:spPr>
        <p:txBody>
          <a:bodyPr/>
          <a:lstStyle/>
          <a:p>
            <a:pPr eaLnBrk="1" hangingPunct="1">
              <a:buFont typeface="Wingdings" pitchFamily="2" charset="2"/>
              <a:buNone/>
              <a:defRPr/>
            </a:pPr>
            <a:r>
              <a:rPr lang="en-US" altLang="en-US" sz="2800" dirty="0">
                <a:solidFill>
                  <a:srgbClr val="FFFF99"/>
                </a:solidFill>
                <a:latin typeface="Times New Roman" panose="02020603050405020304" pitchFamily="18" charset="0"/>
              </a:rPr>
              <a:t>DANIEL</a:t>
            </a:r>
            <a:r>
              <a:rPr lang="en-US" altLang="en-US" sz="2800" dirty="0">
                <a:solidFill>
                  <a:srgbClr val="FFFF99"/>
                </a:solidFill>
                <a:latin typeface="Arial Narrow" panose="020B0606020202030204" pitchFamily="34" charset="0"/>
              </a:rPr>
              <a:t> </a:t>
            </a:r>
            <a:r>
              <a:rPr lang="en-US" altLang="en-US" sz="2400" i="1" dirty="0">
                <a:latin typeface="Arial Narrow" panose="020B0606020202030204" pitchFamily="34" charset="0"/>
              </a:rPr>
              <a:t>(= Gott </a:t>
            </a:r>
            <a:r>
              <a:rPr lang="en-US" altLang="en-US" sz="2400" i="1" dirty="0" err="1">
                <a:latin typeface="Arial Narrow" panose="020B0606020202030204" pitchFamily="34" charset="0"/>
              </a:rPr>
              <a:t>ist</a:t>
            </a:r>
            <a:r>
              <a:rPr lang="en-US" altLang="en-US" sz="2400" i="1" dirty="0">
                <a:latin typeface="Arial Narrow" panose="020B0606020202030204" pitchFamily="34" charset="0"/>
              </a:rPr>
              <a:t> m. Richter)</a:t>
            </a:r>
            <a:endParaRPr lang="en-US" altLang="en-US" sz="2400" i="1" dirty="0">
              <a:latin typeface="Lucida Bright" pitchFamily="18" charset="0"/>
            </a:endParaRPr>
          </a:p>
          <a:p>
            <a:pPr eaLnBrk="1" hangingPunct="1">
              <a:buFont typeface="Wingdings" pitchFamily="2" charset="2"/>
              <a:buNone/>
              <a:defRPr/>
            </a:pPr>
            <a:r>
              <a:rPr lang="en-US" altLang="en-US" sz="2800" dirty="0" err="1">
                <a:solidFill>
                  <a:srgbClr val="FFFF99"/>
                </a:solidFill>
                <a:latin typeface="Times New Roman" panose="02020603050405020304" pitchFamily="18" charset="0"/>
              </a:rPr>
              <a:t>BELTScHAZAR</a:t>
            </a:r>
            <a:r>
              <a:rPr lang="en-US" altLang="en-US" sz="2800" i="1" dirty="0">
                <a:solidFill>
                  <a:srgbClr val="FFFF99"/>
                </a:solidFill>
                <a:latin typeface="Times New Roman" panose="02020603050405020304" pitchFamily="18" charset="0"/>
              </a:rPr>
              <a:t> </a:t>
            </a:r>
            <a:r>
              <a:rPr lang="en-US" altLang="en-US" sz="2400" i="1" dirty="0">
                <a:latin typeface="Arial Narrow" panose="020B0606020202030204" pitchFamily="34" charset="0"/>
              </a:rPr>
              <a:t>(= Frau [Frau </a:t>
            </a:r>
            <a:r>
              <a:rPr lang="en-US" altLang="en-US" sz="2400" i="1" dirty="0" err="1">
                <a:latin typeface="Arial Narrow" panose="020B0606020202030204" pitchFamily="34" charset="0"/>
              </a:rPr>
              <a:t>Marduks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schütze</a:t>
            </a:r>
            <a:r>
              <a:rPr lang="en-US" altLang="en-US" sz="2400" i="1" dirty="0">
                <a:latin typeface="Arial Narrow" panose="020B0606020202030204" pitchFamily="34" charset="0"/>
              </a:rPr>
              <a:t> den König, </a:t>
            </a:r>
            <a:r>
              <a:rPr lang="en-US" altLang="en-US" sz="2400" i="1" dirty="0" err="1">
                <a:latin typeface="Arial Narrow" panose="020B0606020202030204" pitchFamily="34" charset="0"/>
              </a:rPr>
              <a:t>vgl</a:t>
            </a:r>
            <a:r>
              <a:rPr lang="en-US" altLang="en-US" sz="2400" i="1" dirty="0">
                <a:latin typeface="Arial Narrow" panose="020B0606020202030204" pitchFamily="34" charset="0"/>
              </a:rPr>
              <a:t>. 4,8b)</a:t>
            </a:r>
          </a:p>
          <a:p>
            <a:pPr eaLnBrk="1" hangingPunct="1">
              <a:buFont typeface="Wingdings" pitchFamily="2" charset="2"/>
              <a:buNone/>
              <a:defRPr/>
            </a:pPr>
            <a:endParaRPr lang="en-US" altLang="en-US" sz="2400" i="1" dirty="0">
              <a:latin typeface="Arial Narrow" panose="020B0606020202030204" pitchFamily="34" charset="0"/>
            </a:endParaRPr>
          </a:p>
          <a:p>
            <a:pPr eaLnBrk="1" hangingPunct="1">
              <a:buFont typeface="Wingdings" pitchFamily="2" charset="2"/>
              <a:buNone/>
              <a:defRPr/>
            </a:pPr>
            <a:r>
              <a:rPr lang="en-US" altLang="en-US" sz="2800" dirty="0">
                <a:solidFill>
                  <a:srgbClr val="FFFF99"/>
                </a:solidFill>
                <a:latin typeface="Times New Roman" panose="02020603050405020304" pitchFamily="18" charset="0"/>
              </a:rPr>
              <a:t>HANANJA</a:t>
            </a:r>
            <a:r>
              <a:rPr lang="en-US" altLang="en-US" sz="2800" i="1" dirty="0">
                <a:latin typeface="Arial Narrow" panose="020B0606020202030204" pitchFamily="34" charset="0"/>
              </a:rPr>
              <a:t> </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Yahwe</a:t>
            </a:r>
            <a:r>
              <a:rPr lang="en-US" altLang="en-US" sz="2400" i="1" dirty="0">
                <a:latin typeface="Arial Narrow" panose="020B0606020202030204" pitchFamily="34" charset="0"/>
              </a:rPr>
              <a:t> war </a:t>
            </a:r>
            <a:r>
              <a:rPr lang="en-US" altLang="en-US" sz="2400" i="1" dirty="0" err="1">
                <a:latin typeface="Arial Narrow" panose="020B0606020202030204" pitchFamily="34" charset="0"/>
              </a:rPr>
              <a:t>gnädig</a:t>
            </a:r>
            <a:r>
              <a:rPr lang="en-US" altLang="en-US" sz="2400" i="1" dirty="0">
                <a:latin typeface="Arial Narrow" panose="020B0606020202030204" pitchFamily="34" charset="0"/>
              </a:rPr>
              <a:t>)</a:t>
            </a:r>
            <a:endParaRPr lang="en-US" altLang="en-US" sz="2400" i="1" dirty="0">
              <a:latin typeface="Lucida Bright" pitchFamily="18" charset="0"/>
            </a:endParaRPr>
          </a:p>
          <a:p>
            <a:pPr eaLnBrk="1" hangingPunct="1">
              <a:buFont typeface="Wingdings" pitchFamily="2" charset="2"/>
              <a:buNone/>
              <a:defRPr/>
            </a:pPr>
            <a:r>
              <a:rPr lang="en-US" altLang="en-US" sz="2800" dirty="0">
                <a:solidFill>
                  <a:srgbClr val="FFFF99"/>
                </a:solidFill>
                <a:latin typeface="Times New Roman" panose="02020603050405020304" pitchFamily="18" charset="0"/>
              </a:rPr>
              <a:t>SCHADRACH</a:t>
            </a:r>
            <a:r>
              <a:rPr lang="en-US" altLang="en-US" sz="2800" i="1" dirty="0">
                <a:latin typeface="Arial Narrow" panose="020B0606020202030204" pitchFamily="34" charset="0"/>
              </a:rPr>
              <a:t> </a:t>
            </a:r>
            <a:r>
              <a:rPr lang="en-US" altLang="en-US" sz="2400" i="1" dirty="0">
                <a:latin typeface="Arial Narrow" panose="020B0606020202030204" pitchFamily="34" charset="0"/>
              </a:rPr>
              <a:t>(= I </a:t>
            </a:r>
            <a:r>
              <a:rPr lang="en-US" altLang="en-US" sz="2400" i="1" dirty="0" err="1">
                <a:latin typeface="Arial Narrow" panose="020B0606020202030204" pitchFamily="34" charset="0"/>
              </a:rPr>
              <a:t>fürchte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mich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vor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einem</a:t>
            </a:r>
            <a:r>
              <a:rPr lang="en-US" altLang="en-US" sz="2400" i="1" dirty="0">
                <a:latin typeface="Arial Narrow" panose="020B0606020202030204" pitchFamily="34" charset="0"/>
              </a:rPr>
              <a:t> Gott])</a:t>
            </a:r>
            <a:endParaRPr lang="en-US" altLang="en-US" sz="2400" dirty="0">
              <a:latin typeface="Lucida Bright" pitchFamily="18" charset="0"/>
            </a:endParaRPr>
          </a:p>
        </p:txBody>
      </p:sp>
      <p:sp>
        <p:nvSpPr>
          <p:cNvPr id="73733" name="Rectangle 5">
            <a:extLst>
              <a:ext uri="{FF2B5EF4-FFF2-40B4-BE49-F238E27FC236}">
                <a16:creationId xmlns:a16="http://schemas.microsoft.com/office/drawing/2014/main" id="{ED3504A6-D0EC-CF46-AE63-9D9E7BDCEFAC}"/>
              </a:ext>
            </a:extLst>
          </p:cNvPr>
          <p:cNvSpPr>
            <a:spLocks noGrp="1" noChangeArrowheads="1"/>
          </p:cNvSpPr>
          <p:nvPr>
            <p:ph type="body" sz="half" idx="2"/>
          </p:nvPr>
        </p:nvSpPr>
        <p:spPr>
          <a:xfrm>
            <a:off x="4648200" y="1981200"/>
            <a:ext cx="4038600" cy="4495800"/>
          </a:xfrm>
        </p:spPr>
        <p:txBody>
          <a:bodyPr/>
          <a:lstStyle/>
          <a:p>
            <a:pPr eaLnBrk="1" hangingPunct="1">
              <a:buFont typeface="Wingdings" pitchFamily="2" charset="2"/>
              <a:buNone/>
              <a:defRPr/>
            </a:pPr>
            <a:r>
              <a:rPr lang="en-US" altLang="en-US" sz="2800" dirty="0">
                <a:solidFill>
                  <a:srgbClr val="FFFF99"/>
                </a:solidFill>
                <a:latin typeface="Times New Roman" panose="02020603050405020304" pitchFamily="18" charset="0"/>
              </a:rPr>
              <a:t>MISCHAËL</a:t>
            </a:r>
            <a:r>
              <a:rPr lang="en-US" altLang="en-US" sz="2400" dirty="0">
                <a:solidFill>
                  <a:srgbClr val="FFFF99"/>
                </a:solidFill>
                <a:latin typeface="Times New Roman" panose="02020603050405020304" pitchFamily="18" charset="0"/>
              </a:rPr>
              <a:t> </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ist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wer</a:t>
            </a:r>
            <a:r>
              <a:rPr lang="en-US" altLang="en-US" sz="2400" i="1" dirty="0">
                <a:latin typeface="Arial Narrow" panose="020B0606020202030204" pitchFamily="34" charset="0"/>
              </a:rPr>
              <a:t> Gott </a:t>
            </a:r>
            <a:r>
              <a:rPr lang="en-US" altLang="en-US" sz="2400" i="1" dirty="0" err="1">
                <a:latin typeface="Arial Narrow" panose="020B0606020202030204" pitchFamily="34" charset="0"/>
              </a:rPr>
              <a:t>ist</a:t>
            </a:r>
            <a:r>
              <a:rPr lang="en-US" altLang="en-US" sz="2400" i="1" dirty="0">
                <a:latin typeface="Arial Narrow" panose="020B0606020202030204" pitchFamily="34" charset="0"/>
              </a:rPr>
              <a:t>?)</a:t>
            </a:r>
            <a:endParaRPr lang="en-US" altLang="en-US" sz="2800" dirty="0">
              <a:latin typeface="Lucida Bright" pitchFamily="18" charset="0"/>
            </a:endParaRPr>
          </a:p>
          <a:p>
            <a:pPr eaLnBrk="1" hangingPunct="1">
              <a:buFont typeface="Wingdings" pitchFamily="2" charset="2"/>
              <a:buNone/>
              <a:defRPr/>
            </a:pPr>
            <a:r>
              <a:rPr lang="en-US" altLang="en-US" sz="2800" dirty="0">
                <a:solidFill>
                  <a:srgbClr val="FFFF99"/>
                </a:solidFill>
                <a:latin typeface="Times New Roman" panose="02020603050405020304" pitchFamily="18" charset="0"/>
              </a:rPr>
              <a:t>MESCHACH</a:t>
            </a:r>
            <a:r>
              <a:rPr lang="en-US" altLang="en-US" sz="2400" i="1" dirty="0">
                <a:latin typeface="Arial Narrow" panose="020B0606020202030204" pitchFamily="34" charset="0"/>
              </a:rPr>
              <a:t> (= Ich bin </a:t>
            </a:r>
            <a:r>
              <a:rPr lang="en-US" altLang="en-US" sz="2400" i="1" dirty="0" err="1">
                <a:latin typeface="Arial Narrow" panose="020B0606020202030204" pitchFamily="34" charset="0"/>
              </a:rPr>
              <a:t>nicht</a:t>
            </a:r>
            <a:r>
              <a:rPr lang="en-US" altLang="en-US" sz="2400" i="1" dirty="0">
                <a:latin typeface="Arial Narrow" panose="020B0606020202030204" pitchFamily="34" charset="0"/>
              </a:rPr>
              <a:t> von </a:t>
            </a:r>
            <a:r>
              <a:rPr lang="en-US" altLang="en-US" sz="2400" i="1" dirty="0" err="1">
                <a:latin typeface="Arial Narrow" panose="020B0606020202030204" pitchFamily="34" charset="0"/>
              </a:rPr>
              <a:t>Bedeutung</a:t>
            </a:r>
            <a:r>
              <a:rPr lang="en-US" altLang="en-US" sz="2400" i="1" dirty="0">
                <a:latin typeface="Arial Narrow" panose="020B0606020202030204" pitchFamily="34" charset="0"/>
              </a:rPr>
              <a:t>)</a:t>
            </a:r>
            <a:endParaRPr lang="en-US" altLang="en-US" sz="2800" dirty="0">
              <a:latin typeface="Lucida Bright" pitchFamily="18" charset="0"/>
            </a:endParaRPr>
          </a:p>
          <a:p>
            <a:pPr eaLnBrk="1" hangingPunct="1">
              <a:buFont typeface="Wingdings" pitchFamily="2" charset="2"/>
              <a:buNone/>
              <a:defRPr/>
            </a:pPr>
            <a:endParaRPr lang="en-US" altLang="en-US" sz="2000" dirty="0">
              <a:latin typeface="Lucida Bright" pitchFamily="18" charset="0"/>
            </a:endParaRPr>
          </a:p>
          <a:p>
            <a:pPr eaLnBrk="1" hangingPunct="1">
              <a:buFont typeface="Wingdings" pitchFamily="2" charset="2"/>
              <a:buNone/>
              <a:defRPr/>
            </a:pPr>
            <a:r>
              <a:rPr lang="en-US" altLang="en-US" sz="2800" dirty="0">
                <a:solidFill>
                  <a:srgbClr val="FFFF99"/>
                </a:solidFill>
                <a:latin typeface="Times New Roman" panose="02020603050405020304" pitchFamily="18" charset="0"/>
              </a:rPr>
              <a:t>AZARJA</a:t>
            </a:r>
            <a:r>
              <a:rPr lang="en-US" altLang="en-US" sz="2400" i="1" dirty="0">
                <a:solidFill>
                  <a:srgbClr val="FFFF99"/>
                </a:solidFill>
                <a:latin typeface="Arial Narrow" panose="020B0606020202030204" pitchFamily="34" charset="0"/>
              </a:rPr>
              <a:t> </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Yahwe</a:t>
            </a:r>
            <a:r>
              <a:rPr lang="en-US" altLang="en-US" sz="2400" i="1" dirty="0">
                <a:latin typeface="Arial Narrow" panose="020B0606020202030204" pitchFamily="34" charset="0"/>
              </a:rPr>
              <a:t> hat </a:t>
            </a:r>
            <a:r>
              <a:rPr lang="en-US" altLang="en-US" sz="2400" i="1" dirty="0" err="1">
                <a:latin typeface="Arial Narrow" panose="020B0606020202030204" pitchFamily="34" charset="0"/>
              </a:rPr>
              <a:t>geholfen</a:t>
            </a:r>
            <a:r>
              <a:rPr lang="en-US" altLang="en-US" sz="2400" i="1" dirty="0">
                <a:latin typeface="Arial Narrow" panose="020B0606020202030204" pitchFamily="34" charset="0"/>
              </a:rPr>
              <a:t>)</a:t>
            </a:r>
            <a:endParaRPr lang="en-US" altLang="en-US" sz="2800" dirty="0">
              <a:latin typeface="Lucida Bright" pitchFamily="18" charset="0"/>
            </a:endParaRPr>
          </a:p>
          <a:p>
            <a:pPr eaLnBrk="1" hangingPunct="1">
              <a:buFont typeface="Wingdings" pitchFamily="2" charset="2"/>
              <a:buNone/>
              <a:defRPr/>
            </a:pPr>
            <a:r>
              <a:rPr lang="en-US" altLang="en-US" sz="2800" dirty="0">
                <a:solidFill>
                  <a:srgbClr val="FFFF99"/>
                </a:solidFill>
                <a:latin typeface="Times New Roman" panose="02020603050405020304" pitchFamily="18" charset="0"/>
              </a:rPr>
              <a:t>ABED-NEGO</a:t>
            </a:r>
            <a:r>
              <a:rPr lang="en-US" altLang="en-US" sz="2400" i="1" dirty="0">
                <a:solidFill>
                  <a:srgbClr val="FFFF99"/>
                </a:solidFill>
                <a:latin typeface="Times New Roman" panose="02020603050405020304" pitchFamily="18" charset="0"/>
              </a:rPr>
              <a:t> </a:t>
            </a:r>
            <a:r>
              <a:rPr lang="en-US" altLang="en-US" sz="2400" i="1" dirty="0">
                <a:latin typeface="Arial Narrow" panose="020B0606020202030204" pitchFamily="34" charset="0"/>
              </a:rPr>
              <a:t>(= Diener des </a:t>
            </a:r>
            <a:r>
              <a:rPr lang="en-US" altLang="en-US" sz="2400" i="1" dirty="0" err="1">
                <a:latin typeface="Arial Narrow" panose="020B0606020202030204" pitchFamily="34" charset="0"/>
              </a:rPr>
              <a:t>Leuchtenden</a:t>
            </a:r>
            <a:r>
              <a:rPr lang="en-US" altLang="en-US" sz="2400" i="1" dirty="0">
                <a:latin typeface="Arial Narrow" panose="020B0606020202030204" pitchFamily="34" charset="0"/>
              </a:rPr>
              <a:t>)</a:t>
            </a:r>
            <a:endParaRPr lang="en-US" altLang="en-US" sz="2800" dirty="0">
              <a:latin typeface="Lucida Bright" pitchFamily="18" charset="0"/>
            </a:endParaRPr>
          </a:p>
        </p:txBody>
      </p:sp>
      <p:sp>
        <p:nvSpPr>
          <p:cNvPr id="73734" name="AutoShape 6">
            <a:extLst>
              <a:ext uri="{FF2B5EF4-FFF2-40B4-BE49-F238E27FC236}">
                <a16:creationId xmlns:a16="http://schemas.microsoft.com/office/drawing/2014/main" id="{B0DAFB4F-7119-B541-81A8-89F06255A876}"/>
              </a:ext>
            </a:extLst>
          </p:cNvPr>
          <p:cNvSpPr>
            <a:spLocks noChangeArrowheads="1"/>
          </p:cNvSpPr>
          <p:nvPr/>
        </p:nvSpPr>
        <p:spPr bwMode="auto">
          <a:xfrm>
            <a:off x="457200" y="1981200"/>
            <a:ext cx="4038600" cy="1828800"/>
          </a:xfrm>
          <a:prstGeom prst="roundRect">
            <a:avLst>
              <a:gd name="adj" fmla="val 16667"/>
            </a:avLst>
          </a:prstGeom>
          <a:noFill/>
          <a:ln w="19050">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73735" name="AutoShape 7">
            <a:extLst>
              <a:ext uri="{FF2B5EF4-FFF2-40B4-BE49-F238E27FC236}">
                <a16:creationId xmlns:a16="http://schemas.microsoft.com/office/drawing/2014/main" id="{37823994-5A47-BA44-A564-F6A51D5CD190}"/>
              </a:ext>
            </a:extLst>
          </p:cNvPr>
          <p:cNvSpPr>
            <a:spLocks noChangeArrowheads="1"/>
          </p:cNvSpPr>
          <p:nvPr/>
        </p:nvSpPr>
        <p:spPr bwMode="auto">
          <a:xfrm>
            <a:off x="4648200" y="1981200"/>
            <a:ext cx="3962400" cy="1828800"/>
          </a:xfrm>
          <a:prstGeom prst="roundRect">
            <a:avLst>
              <a:gd name="adj" fmla="val 16667"/>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73736" name="AutoShape 8">
            <a:extLst>
              <a:ext uri="{FF2B5EF4-FFF2-40B4-BE49-F238E27FC236}">
                <a16:creationId xmlns:a16="http://schemas.microsoft.com/office/drawing/2014/main" id="{6AA36F70-D998-E741-9DEB-0277D43C28FA}"/>
              </a:ext>
            </a:extLst>
          </p:cNvPr>
          <p:cNvSpPr>
            <a:spLocks noChangeArrowheads="1"/>
          </p:cNvSpPr>
          <p:nvPr/>
        </p:nvSpPr>
        <p:spPr bwMode="auto">
          <a:xfrm>
            <a:off x="457200" y="4114800"/>
            <a:ext cx="4038600" cy="1828800"/>
          </a:xfrm>
          <a:prstGeom prst="roundRect">
            <a:avLst>
              <a:gd name="adj" fmla="val 16667"/>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73737" name="AutoShape 9">
            <a:extLst>
              <a:ext uri="{FF2B5EF4-FFF2-40B4-BE49-F238E27FC236}">
                <a16:creationId xmlns:a16="http://schemas.microsoft.com/office/drawing/2014/main" id="{BFC9D278-6450-1846-A414-6B8739B0BAC9}"/>
              </a:ext>
            </a:extLst>
          </p:cNvPr>
          <p:cNvSpPr>
            <a:spLocks noChangeArrowheads="1"/>
          </p:cNvSpPr>
          <p:nvPr/>
        </p:nvSpPr>
        <p:spPr bwMode="auto">
          <a:xfrm>
            <a:off x="4648200" y="4114800"/>
            <a:ext cx="3962400" cy="1828800"/>
          </a:xfrm>
          <a:prstGeom prst="roundRect">
            <a:avLst>
              <a:gd name="adj" fmla="val 16667"/>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10" name="Slide Number Placeholder 5">
            <a:extLst>
              <a:ext uri="{FF2B5EF4-FFF2-40B4-BE49-F238E27FC236}">
                <a16:creationId xmlns:a16="http://schemas.microsoft.com/office/drawing/2014/main" id="{B21435CA-0C14-F14D-B246-585D848DE392}"/>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40</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734"/>
                                        </p:tgtEl>
                                        <p:attrNameLst>
                                          <p:attrName>style.visibility</p:attrName>
                                        </p:attrNameLst>
                                      </p:cBhvr>
                                      <p:to>
                                        <p:strVal val="visible"/>
                                      </p:to>
                                    </p:set>
                                    <p:animEffect transition="in" filter="dissolve">
                                      <p:cBhvr>
                                        <p:cTn id="7" dur="500"/>
                                        <p:tgtEl>
                                          <p:spTgt spid="73734"/>
                                        </p:tgtEl>
                                      </p:cBhvr>
                                    </p:animEffect>
                                  </p:childTnLst>
                                </p:cTn>
                              </p:par>
                              <p:par>
                                <p:cTn id="8" presetID="9" presetClass="entr" presetSubtype="0" fill="hold" nodeType="withEffect">
                                  <p:stCondLst>
                                    <p:cond delay="0"/>
                                  </p:stCondLst>
                                  <p:childTnLst>
                                    <p:set>
                                      <p:cBhvr>
                                        <p:cTn id="9" dur="1" fill="hold">
                                          <p:stCondLst>
                                            <p:cond delay="0"/>
                                          </p:stCondLst>
                                        </p:cTn>
                                        <p:tgtEl>
                                          <p:spTgt spid="73732">
                                            <p:txEl>
                                              <p:pRg st="0" end="0"/>
                                            </p:txEl>
                                          </p:spTgt>
                                        </p:tgtEl>
                                        <p:attrNameLst>
                                          <p:attrName>style.visibility</p:attrName>
                                        </p:attrNameLst>
                                      </p:cBhvr>
                                      <p:to>
                                        <p:strVal val="visible"/>
                                      </p:to>
                                    </p:set>
                                    <p:animEffect transition="in" filter="dissolve">
                                      <p:cBhvr>
                                        <p:cTn id="10" dur="500"/>
                                        <p:tgtEl>
                                          <p:spTgt spid="73732">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3732">
                                            <p:txEl>
                                              <p:pRg st="1" end="1"/>
                                            </p:txEl>
                                          </p:spTgt>
                                        </p:tgtEl>
                                        <p:attrNameLst>
                                          <p:attrName>style.visibility</p:attrName>
                                        </p:attrNameLst>
                                      </p:cBhvr>
                                      <p:to>
                                        <p:strVal val="visible"/>
                                      </p:to>
                                    </p:set>
                                    <p:animEffect transition="in" filter="dissolve">
                                      <p:cBhvr>
                                        <p:cTn id="13" dur="500"/>
                                        <p:tgtEl>
                                          <p:spTgt spid="73732">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73736"/>
                                        </p:tgtEl>
                                        <p:attrNameLst>
                                          <p:attrName>style.visibility</p:attrName>
                                        </p:attrNameLst>
                                      </p:cBhvr>
                                      <p:to>
                                        <p:strVal val="visible"/>
                                      </p:to>
                                    </p:set>
                                    <p:animEffect transition="in" filter="dissolve">
                                      <p:cBhvr>
                                        <p:cTn id="18" dur="500"/>
                                        <p:tgtEl>
                                          <p:spTgt spid="73736"/>
                                        </p:tgtEl>
                                      </p:cBhvr>
                                    </p:animEffect>
                                  </p:childTnLst>
                                </p:cTn>
                              </p:par>
                              <p:par>
                                <p:cTn id="19" presetID="9" presetClass="entr" presetSubtype="0" fill="hold" nodeType="withEffect">
                                  <p:stCondLst>
                                    <p:cond delay="0"/>
                                  </p:stCondLst>
                                  <p:childTnLst>
                                    <p:set>
                                      <p:cBhvr>
                                        <p:cTn id="20" dur="1" fill="hold">
                                          <p:stCondLst>
                                            <p:cond delay="0"/>
                                          </p:stCondLst>
                                        </p:cTn>
                                        <p:tgtEl>
                                          <p:spTgt spid="73732">
                                            <p:txEl>
                                              <p:pRg st="3" end="3"/>
                                            </p:txEl>
                                          </p:spTgt>
                                        </p:tgtEl>
                                        <p:attrNameLst>
                                          <p:attrName>style.visibility</p:attrName>
                                        </p:attrNameLst>
                                      </p:cBhvr>
                                      <p:to>
                                        <p:strVal val="visible"/>
                                      </p:to>
                                    </p:set>
                                    <p:animEffect transition="in" filter="dissolve">
                                      <p:cBhvr>
                                        <p:cTn id="21" dur="500"/>
                                        <p:tgtEl>
                                          <p:spTgt spid="73732">
                                            <p:txEl>
                                              <p:pRg st="3" end="3"/>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73732">
                                            <p:txEl>
                                              <p:pRg st="4" end="4"/>
                                            </p:txEl>
                                          </p:spTgt>
                                        </p:tgtEl>
                                        <p:attrNameLst>
                                          <p:attrName>style.visibility</p:attrName>
                                        </p:attrNameLst>
                                      </p:cBhvr>
                                      <p:to>
                                        <p:strVal val="visible"/>
                                      </p:to>
                                    </p:set>
                                    <p:animEffect transition="in" filter="dissolve">
                                      <p:cBhvr>
                                        <p:cTn id="24" dur="500"/>
                                        <p:tgtEl>
                                          <p:spTgt spid="73732">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73735"/>
                                        </p:tgtEl>
                                        <p:attrNameLst>
                                          <p:attrName>style.visibility</p:attrName>
                                        </p:attrNameLst>
                                      </p:cBhvr>
                                      <p:to>
                                        <p:strVal val="visible"/>
                                      </p:to>
                                    </p:set>
                                    <p:animEffect transition="in" filter="dissolve">
                                      <p:cBhvr>
                                        <p:cTn id="29" dur="500"/>
                                        <p:tgtEl>
                                          <p:spTgt spid="73735"/>
                                        </p:tgtEl>
                                      </p:cBhvr>
                                    </p:animEffect>
                                  </p:childTnLst>
                                </p:cTn>
                              </p:par>
                              <p:par>
                                <p:cTn id="30" presetID="9" presetClass="entr" presetSubtype="0" fill="hold" nodeType="withEffect">
                                  <p:stCondLst>
                                    <p:cond delay="0"/>
                                  </p:stCondLst>
                                  <p:childTnLst>
                                    <p:set>
                                      <p:cBhvr>
                                        <p:cTn id="31" dur="1" fill="hold">
                                          <p:stCondLst>
                                            <p:cond delay="0"/>
                                          </p:stCondLst>
                                        </p:cTn>
                                        <p:tgtEl>
                                          <p:spTgt spid="73733">
                                            <p:txEl>
                                              <p:pRg st="0" end="0"/>
                                            </p:txEl>
                                          </p:spTgt>
                                        </p:tgtEl>
                                        <p:attrNameLst>
                                          <p:attrName>style.visibility</p:attrName>
                                        </p:attrNameLst>
                                      </p:cBhvr>
                                      <p:to>
                                        <p:strVal val="visible"/>
                                      </p:to>
                                    </p:set>
                                    <p:animEffect transition="in" filter="dissolve">
                                      <p:cBhvr>
                                        <p:cTn id="32" dur="500"/>
                                        <p:tgtEl>
                                          <p:spTgt spid="73733">
                                            <p:txEl>
                                              <p:pRg st="0" end="0"/>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73733">
                                            <p:txEl>
                                              <p:pRg st="1" end="1"/>
                                            </p:txEl>
                                          </p:spTgt>
                                        </p:tgtEl>
                                        <p:attrNameLst>
                                          <p:attrName>style.visibility</p:attrName>
                                        </p:attrNameLst>
                                      </p:cBhvr>
                                      <p:to>
                                        <p:strVal val="visible"/>
                                      </p:to>
                                    </p:set>
                                    <p:animEffect transition="in" filter="dissolve">
                                      <p:cBhvr>
                                        <p:cTn id="35" dur="500"/>
                                        <p:tgtEl>
                                          <p:spTgt spid="73733">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73737"/>
                                        </p:tgtEl>
                                        <p:attrNameLst>
                                          <p:attrName>style.visibility</p:attrName>
                                        </p:attrNameLst>
                                      </p:cBhvr>
                                      <p:to>
                                        <p:strVal val="visible"/>
                                      </p:to>
                                    </p:set>
                                    <p:animEffect transition="in" filter="dissolve">
                                      <p:cBhvr>
                                        <p:cTn id="40" dur="500"/>
                                        <p:tgtEl>
                                          <p:spTgt spid="73737"/>
                                        </p:tgtEl>
                                      </p:cBhvr>
                                    </p:animEffect>
                                  </p:childTnLst>
                                </p:cTn>
                              </p:par>
                              <p:par>
                                <p:cTn id="41" presetID="9" presetClass="entr" presetSubtype="0" fill="hold" nodeType="withEffect">
                                  <p:stCondLst>
                                    <p:cond delay="0"/>
                                  </p:stCondLst>
                                  <p:childTnLst>
                                    <p:set>
                                      <p:cBhvr>
                                        <p:cTn id="42" dur="1" fill="hold">
                                          <p:stCondLst>
                                            <p:cond delay="0"/>
                                          </p:stCondLst>
                                        </p:cTn>
                                        <p:tgtEl>
                                          <p:spTgt spid="73733">
                                            <p:txEl>
                                              <p:pRg st="3" end="3"/>
                                            </p:txEl>
                                          </p:spTgt>
                                        </p:tgtEl>
                                        <p:attrNameLst>
                                          <p:attrName>style.visibility</p:attrName>
                                        </p:attrNameLst>
                                      </p:cBhvr>
                                      <p:to>
                                        <p:strVal val="visible"/>
                                      </p:to>
                                    </p:set>
                                    <p:animEffect transition="in" filter="dissolve">
                                      <p:cBhvr>
                                        <p:cTn id="43" dur="500"/>
                                        <p:tgtEl>
                                          <p:spTgt spid="73733">
                                            <p:txEl>
                                              <p:pRg st="3" end="3"/>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73733">
                                            <p:txEl>
                                              <p:pRg st="4" end="4"/>
                                            </p:txEl>
                                          </p:spTgt>
                                        </p:tgtEl>
                                        <p:attrNameLst>
                                          <p:attrName>style.visibility</p:attrName>
                                        </p:attrNameLst>
                                      </p:cBhvr>
                                      <p:to>
                                        <p:strVal val="visible"/>
                                      </p:to>
                                    </p:set>
                                    <p:animEffect transition="in" filter="dissolve">
                                      <p:cBhvr>
                                        <p:cTn id="46" dur="500"/>
                                        <p:tgtEl>
                                          <p:spTgt spid="737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5" descr="OrientalInstitute 025">
            <a:extLst>
              <a:ext uri="{FF2B5EF4-FFF2-40B4-BE49-F238E27FC236}">
                <a16:creationId xmlns:a16="http://schemas.microsoft.com/office/drawing/2014/main" id="{B9EFEDA6-3A3C-B243-B0A5-282D0D7F2AB8}"/>
              </a:ext>
            </a:extLst>
          </p:cNvPr>
          <p:cNvPicPr>
            <a:picLocks noGrp="1" noChangeAspect="1" noChangeArrowheads="1"/>
          </p:cNvPicPr>
          <p:nvPr>
            <p:ph/>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0" y="0"/>
            <a:ext cx="512286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3" name="Text Box 6">
            <a:extLst>
              <a:ext uri="{FF2B5EF4-FFF2-40B4-BE49-F238E27FC236}">
                <a16:creationId xmlns:a16="http://schemas.microsoft.com/office/drawing/2014/main" id="{E6A77494-9A3F-1848-B92A-51F298B059D1}"/>
              </a:ext>
            </a:extLst>
          </p:cNvPr>
          <p:cNvSpPr txBox="1">
            <a:spLocks noChangeArrowheads="1"/>
          </p:cNvSpPr>
          <p:nvPr/>
        </p:nvSpPr>
        <p:spPr bwMode="auto">
          <a:xfrm>
            <a:off x="5334000" y="900113"/>
            <a:ext cx="3733800"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b="1" dirty="0" err="1">
                <a:solidFill>
                  <a:srgbClr val="FFCC00"/>
                </a:solidFill>
                <a:latin typeface="Lucida Sans Unicode" panose="020B0602030504020204" pitchFamily="34" charset="0"/>
              </a:rPr>
              <a:t>Künstlerische</a:t>
            </a:r>
            <a:r>
              <a:rPr lang="en-US" altLang="en-US" b="1" dirty="0">
                <a:solidFill>
                  <a:srgbClr val="FFCC00"/>
                </a:solidFill>
                <a:latin typeface="Lucida Sans Unicode" panose="020B0602030504020204" pitchFamily="34" charset="0"/>
              </a:rPr>
              <a:t> Dar-</a:t>
            </a:r>
            <a:r>
              <a:rPr lang="en-US" altLang="en-US" b="1" dirty="0" err="1">
                <a:solidFill>
                  <a:srgbClr val="FFCC00"/>
                </a:solidFill>
                <a:latin typeface="Lucida Sans Unicode" panose="020B0602030504020204" pitchFamily="34" charset="0"/>
              </a:rPr>
              <a:t>stellung</a:t>
            </a:r>
            <a:r>
              <a:rPr lang="en-US" altLang="en-US" b="1" dirty="0">
                <a:solidFill>
                  <a:srgbClr val="FFCC00"/>
                </a:solidFill>
                <a:latin typeface="Lucida Sans Unicode" panose="020B0602030504020204" pitchFamily="34" charset="0"/>
              </a:rPr>
              <a:t> v. Babylon </a:t>
            </a:r>
            <a:r>
              <a:rPr lang="en-US" altLang="en-US" b="1" dirty="0" err="1">
                <a:solidFill>
                  <a:srgbClr val="FFCC00"/>
                </a:solidFill>
                <a:latin typeface="Lucida Sans Unicode" panose="020B0602030504020204" pitchFamily="34" charset="0"/>
              </a:rPr>
              <a:t>zeigt</a:t>
            </a:r>
            <a:r>
              <a:rPr lang="en-US" altLang="en-US" b="1" dirty="0">
                <a:solidFill>
                  <a:srgbClr val="FFCC00"/>
                </a:solidFill>
                <a:latin typeface="Lucida Sans Unicode" panose="020B0602030504020204" pitchFamily="34" charset="0"/>
              </a:rPr>
              <a:t> den </a:t>
            </a:r>
            <a:r>
              <a:rPr lang="en-US" altLang="en-US" b="1" dirty="0" err="1">
                <a:solidFill>
                  <a:srgbClr val="FFCC00"/>
                </a:solidFill>
                <a:latin typeface="Lucida Sans Unicode" panose="020B0602030504020204" pitchFamily="34" charset="0"/>
              </a:rPr>
              <a:t>Esagil</a:t>
            </a:r>
            <a:r>
              <a:rPr lang="en-US" altLang="en-US" b="1" dirty="0">
                <a:solidFill>
                  <a:srgbClr val="FFCC00"/>
                </a:solidFill>
                <a:latin typeface="Lucida Sans Unicode" panose="020B0602030504020204" pitchFamily="34" charset="0"/>
              </a:rPr>
              <a:t> </a:t>
            </a:r>
            <a:r>
              <a:rPr lang="en-US" altLang="en-US" b="1" dirty="0" err="1">
                <a:solidFill>
                  <a:srgbClr val="FFCC00"/>
                </a:solidFill>
                <a:latin typeface="Lucida Sans Unicode" panose="020B0602030504020204" pitchFamily="34" charset="0"/>
              </a:rPr>
              <a:t>Tempel</a:t>
            </a:r>
            <a:r>
              <a:rPr lang="en-US" altLang="en-US" b="1" dirty="0">
                <a:solidFill>
                  <a:srgbClr val="FFCC00"/>
                </a:solidFill>
                <a:latin typeface="Lucida Sans Unicode" panose="020B0602030504020204" pitchFamily="34" charset="0"/>
              </a:rPr>
              <a:t> und den </a:t>
            </a:r>
            <a:r>
              <a:rPr lang="en-US" altLang="en-US" b="1" dirty="0" err="1">
                <a:solidFill>
                  <a:srgbClr val="FFCC00"/>
                </a:solidFill>
                <a:latin typeface="Lucida Sans Unicode" panose="020B0602030504020204" pitchFamily="34" charset="0"/>
              </a:rPr>
              <a:t>Fluss</a:t>
            </a:r>
            <a:r>
              <a:rPr lang="en-US" altLang="en-US" b="1" dirty="0">
                <a:solidFill>
                  <a:srgbClr val="FFCC00"/>
                </a:solidFill>
                <a:latin typeface="Lucida Sans Unicode" panose="020B0602030504020204" pitchFamily="34" charset="0"/>
              </a:rPr>
              <a:t> </a:t>
            </a:r>
            <a:r>
              <a:rPr lang="en-US" altLang="en-US" b="1" dirty="0" err="1">
                <a:solidFill>
                  <a:srgbClr val="FFCC00"/>
                </a:solidFill>
                <a:latin typeface="Lucida Sans Unicode" panose="020B0602030504020204" pitchFamily="34" charset="0"/>
              </a:rPr>
              <a:t>Euphrat</a:t>
            </a:r>
            <a:r>
              <a:rPr lang="en-US" altLang="en-US" b="1" dirty="0">
                <a:solidFill>
                  <a:srgbClr val="FFCC00"/>
                </a:solidFill>
                <a:latin typeface="Lucida Sans Unicode" panose="020B0602030504020204" pitchFamily="34" charset="0"/>
              </a:rPr>
              <a:t>.</a:t>
            </a:r>
          </a:p>
          <a:p>
            <a:pPr eaLnBrk="1" hangingPunct="1">
              <a:spcBef>
                <a:spcPct val="50000"/>
              </a:spcBef>
              <a:buClrTx/>
              <a:buSzTx/>
              <a:buFontTx/>
              <a:buNone/>
            </a:pPr>
            <a:endParaRPr lang="en-US" altLang="en-US" dirty="0">
              <a:solidFill>
                <a:srgbClr val="FFCC00"/>
              </a:solidFill>
              <a:latin typeface="Lucida Sans Unicode" panose="020B0602030504020204" pitchFamily="34" charset="0"/>
            </a:endParaRPr>
          </a:p>
          <a:p>
            <a:pPr eaLnBrk="1" hangingPunct="1">
              <a:spcBef>
                <a:spcPct val="50000"/>
              </a:spcBef>
              <a:buClrTx/>
              <a:buSzTx/>
              <a:buFontTx/>
              <a:buNone/>
            </a:pPr>
            <a:r>
              <a:rPr lang="en-US" altLang="en-US" sz="1800" dirty="0" err="1">
                <a:latin typeface="Lucida Sans Unicode" panose="020B0602030504020204" pitchFamily="34" charset="0"/>
              </a:rPr>
              <a:t>Gemälde</a:t>
            </a:r>
            <a:r>
              <a:rPr lang="en-US" altLang="en-US" sz="1800" dirty="0">
                <a:latin typeface="Lucida Sans Unicode" panose="020B0602030504020204" pitchFamily="34" charset="0"/>
              </a:rPr>
              <a:t> v. Maurice Bardin </a:t>
            </a:r>
            <a:r>
              <a:rPr lang="en-US" altLang="en-US" sz="1800" dirty="0" err="1">
                <a:latin typeface="Lucida Sans Unicode" panose="020B0602030504020204" pitchFamily="34" charset="0"/>
              </a:rPr>
              <a:t>nach</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einer</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Rekonstruktion</a:t>
            </a:r>
            <a:r>
              <a:rPr lang="en-US" altLang="en-US" sz="1800" dirty="0">
                <a:latin typeface="Lucida Sans Unicode" panose="020B0602030504020204" pitchFamily="34" charset="0"/>
              </a:rPr>
              <a:t> v. Unger</a:t>
            </a:r>
          </a:p>
          <a:p>
            <a:pPr eaLnBrk="1" hangingPunct="1">
              <a:spcBef>
                <a:spcPct val="50000"/>
              </a:spcBef>
              <a:buClrTx/>
              <a:buSzTx/>
              <a:buFontTx/>
              <a:buNone/>
            </a:pPr>
            <a:r>
              <a:rPr lang="en-US" altLang="en-US" sz="1800" dirty="0" err="1">
                <a:latin typeface="Lucida Sans Unicode" panose="020B0602030504020204" pitchFamily="34" charset="0"/>
              </a:rPr>
              <a:t>Orientalisches</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Institut</a:t>
            </a:r>
            <a:r>
              <a:rPr lang="en-US" altLang="en-US" sz="1800" dirty="0">
                <a:latin typeface="Lucida Sans Unicode" panose="020B0602030504020204" pitchFamily="34" charset="0"/>
              </a:rPr>
              <a:t>, Universität Chicago, USA</a:t>
            </a:r>
          </a:p>
        </p:txBody>
      </p:sp>
      <p:sp>
        <p:nvSpPr>
          <p:cNvPr id="4" name="Slide Number Placeholder 5">
            <a:extLst>
              <a:ext uri="{FF2B5EF4-FFF2-40B4-BE49-F238E27FC236}">
                <a16:creationId xmlns:a16="http://schemas.microsoft.com/office/drawing/2014/main" id="{BE3DFD69-F7AE-8045-B963-46B9DADD46FD}"/>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41</a:t>
            </a:fld>
            <a:endParaRPr lang="en-US" altLang="en-US" sz="1400" b="1" dirty="0">
              <a:latin typeface="Tahoma" panose="020B0604030504040204" pitchFamily="34" charset="0"/>
            </a:endParaRPr>
          </a:p>
        </p:txBody>
      </p:sp>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2" descr="Map of Babylon">
            <a:extLst>
              <a:ext uri="{FF2B5EF4-FFF2-40B4-BE49-F238E27FC236}">
                <a16:creationId xmlns:a16="http://schemas.microsoft.com/office/drawing/2014/main" id="{F8BC43F3-A22D-5A42-83BF-42B448D50F1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800" y="0"/>
            <a:ext cx="7143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a:extLst>
              <a:ext uri="{FF2B5EF4-FFF2-40B4-BE49-F238E27FC236}">
                <a16:creationId xmlns:a16="http://schemas.microsoft.com/office/drawing/2014/main" id="{528291ED-57EA-5940-9123-69C489531C2D}"/>
              </a:ext>
            </a:extLst>
          </p:cNvPr>
          <p:cNvSpPr txBox="1">
            <a:spLocks noChangeArrowheads="1"/>
          </p:cNvSpPr>
          <p:nvPr/>
        </p:nvSpPr>
        <p:spPr bwMode="auto">
          <a:xfrm>
            <a:off x="5334000" y="914400"/>
            <a:ext cx="27558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dirty="0">
                <a:solidFill>
                  <a:srgbClr val="000000"/>
                </a:solidFill>
                <a:latin typeface="Times New Roman" panose="02020603050405020304" pitchFamily="18" charset="0"/>
              </a:rPr>
              <a:t>Plan von</a:t>
            </a:r>
            <a:r>
              <a:rPr lang="en-US" altLang="en-US" sz="2800" dirty="0">
                <a:solidFill>
                  <a:schemeClr val="bg1"/>
                </a:solidFill>
                <a:latin typeface="Times New Roman" panose="02020603050405020304" pitchFamily="18" charset="0"/>
              </a:rPr>
              <a:t> Babylon</a:t>
            </a:r>
          </a:p>
        </p:txBody>
      </p:sp>
      <p:sp>
        <p:nvSpPr>
          <p:cNvPr id="62469" name="Oval 5">
            <a:extLst>
              <a:ext uri="{FF2B5EF4-FFF2-40B4-BE49-F238E27FC236}">
                <a16:creationId xmlns:a16="http://schemas.microsoft.com/office/drawing/2014/main" id="{4025E177-CFD9-FB4E-B9D4-5A1DB957AFDA}"/>
              </a:ext>
            </a:extLst>
          </p:cNvPr>
          <p:cNvSpPr>
            <a:spLocks noChangeArrowheads="1"/>
          </p:cNvSpPr>
          <p:nvPr/>
        </p:nvSpPr>
        <p:spPr bwMode="auto">
          <a:xfrm>
            <a:off x="2438400" y="4953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62470" name="Line 6">
            <a:extLst>
              <a:ext uri="{FF2B5EF4-FFF2-40B4-BE49-F238E27FC236}">
                <a16:creationId xmlns:a16="http://schemas.microsoft.com/office/drawing/2014/main" id="{525E28B2-6F54-7A45-91A5-FE49E422FD0D}"/>
              </a:ext>
            </a:extLst>
          </p:cNvPr>
          <p:cNvSpPr>
            <a:spLocks noChangeShapeType="1"/>
          </p:cNvSpPr>
          <p:nvPr/>
        </p:nvSpPr>
        <p:spPr bwMode="auto">
          <a:xfrm flipV="1">
            <a:off x="2514600" y="4800600"/>
            <a:ext cx="304800" cy="22860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21543" name="Text Box 7">
            <a:extLst>
              <a:ext uri="{FF2B5EF4-FFF2-40B4-BE49-F238E27FC236}">
                <a16:creationId xmlns:a16="http://schemas.microsoft.com/office/drawing/2014/main" id="{581321B5-C8AF-154E-B3E5-00F402EB64BD}"/>
              </a:ext>
            </a:extLst>
          </p:cNvPr>
          <p:cNvSpPr txBox="1">
            <a:spLocks noChangeArrowheads="1"/>
          </p:cNvSpPr>
          <p:nvPr/>
        </p:nvSpPr>
        <p:spPr bwMode="auto">
          <a:xfrm>
            <a:off x="1219200" y="5257800"/>
            <a:ext cx="4267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2000" b="1" dirty="0" err="1">
                <a:solidFill>
                  <a:schemeClr val="accent1"/>
                </a:solidFill>
                <a:effectLst>
                  <a:outerShdw blurRad="38100" dist="38100" dir="2700000" algn="tl">
                    <a:srgbClr val="FFFFFF"/>
                  </a:outerShdw>
                </a:effectLst>
                <a:latin typeface="Tahoma" panose="020B0604030504040204" pitchFamily="34" charset="0"/>
              </a:rPr>
              <a:t>Gleicher</a:t>
            </a:r>
            <a:r>
              <a:rPr lang="en-US" altLang="en-US" sz="2000" b="1" dirty="0">
                <a:solidFill>
                  <a:schemeClr val="accent1"/>
                </a:solidFill>
                <a:effectLst>
                  <a:outerShdw blurRad="38100" dist="38100" dir="2700000" algn="tl">
                    <a:srgbClr val="FFFFFF"/>
                  </a:outerShdw>
                </a:effectLst>
                <a:latin typeface="Tahoma" panose="020B0604030504040204" pitchFamily="34" charset="0"/>
              </a:rPr>
              <a:t> </a:t>
            </a:r>
            <a:r>
              <a:rPr lang="en-US" altLang="en-US" sz="2000" b="1" dirty="0" err="1">
                <a:solidFill>
                  <a:schemeClr val="accent1"/>
                </a:solidFill>
                <a:effectLst>
                  <a:outerShdw blurRad="38100" dist="38100" dir="2700000" algn="tl">
                    <a:srgbClr val="FFFFFF"/>
                  </a:outerShdw>
                </a:effectLst>
                <a:latin typeface="Tahoma" panose="020B0604030504040204" pitchFamily="34" charset="0"/>
              </a:rPr>
              <a:t>Blickwinkel</a:t>
            </a:r>
            <a:r>
              <a:rPr lang="en-US" altLang="en-US" sz="2000" b="1" dirty="0">
                <a:solidFill>
                  <a:schemeClr val="accent1"/>
                </a:solidFill>
                <a:effectLst>
                  <a:outerShdw blurRad="38100" dist="38100" dir="2700000" algn="tl">
                    <a:srgbClr val="FFFFFF"/>
                  </a:outerShdw>
                </a:effectLst>
                <a:latin typeface="Tahoma" panose="020B0604030504040204" pitchFamily="34" charset="0"/>
              </a:rPr>
              <a:t> </a:t>
            </a:r>
            <a:r>
              <a:rPr lang="en-US" altLang="en-US" sz="2000" b="1" dirty="0" err="1">
                <a:solidFill>
                  <a:schemeClr val="accent1"/>
                </a:solidFill>
                <a:effectLst>
                  <a:outerShdw blurRad="38100" dist="38100" dir="2700000" algn="tl">
                    <a:srgbClr val="FFFFFF"/>
                  </a:outerShdw>
                </a:effectLst>
                <a:latin typeface="Tahoma" panose="020B0604030504040204" pitchFamily="34" charset="0"/>
              </a:rPr>
              <a:t>wie</a:t>
            </a:r>
            <a:r>
              <a:rPr lang="en-US" altLang="en-US" sz="2000" b="1" dirty="0">
                <a:solidFill>
                  <a:schemeClr val="accent1"/>
                </a:solidFill>
                <a:effectLst>
                  <a:outerShdw blurRad="38100" dist="38100" dir="2700000" algn="tl">
                    <a:srgbClr val="FFFFFF"/>
                  </a:outerShdw>
                </a:effectLst>
                <a:latin typeface="Tahoma" panose="020B0604030504040204" pitchFamily="34" charset="0"/>
              </a:rPr>
              <a:t> </a:t>
            </a:r>
            <a:r>
              <a:rPr lang="en-US" altLang="en-US" sz="2000" b="1" dirty="0" err="1">
                <a:solidFill>
                  <a:schemeClr val="accent1"/>
                </a:solidFill>
                <a:effectLst>
                  <a:outerShdw blurRad="38100" dist="38100" dir="2700000" algn="tl">
                    <a:srgbClr val="FFFFFF"/>
                  </a:outerShdw>
                </a:effectLst>
                <a:latin typeface="Tahoma" panose="020B0604030504040204" pitchFamily="34" charset="0"/>
              </a:rPr>
              <a:t>im</a:t>
            </a:r>
            <a:r>
              <a:rPr lang="en-US" altLang="en-US" sz="2000" b="1" dirty="0">
                <a:solidFill>
                  <a:schemeClr val="accent1"/>
                </a:solidFill>
                <a:effectLst>
                  <a:outerShdw blurRad="38100" dist="38100" dir="2700000" algn="tl">
                    <a:srgbClr val="FFFFFF"/>
                  </a:outerShdw>
                </a:effectLst>
                <a:latin typeface="Tahoma" panose="020B0604030504040204" pitchFamily="34" charset="0"/>
              </a:rPr>
              <a:t> </a:t>
            </a:r>
            <a:r>
              <a:rPr lang="en-US" altLang="en-US" sz="2000" b="1" dirty="0" err="1">
                <a:solidFill>
                  <a:schemeClr val="accent1"/>
                </a:solidFill>
                <a:effectLst>
                  <a:outerShdw blurRad="38100" dist="38100" dir="2700000" algn="tl">
                    <a:srgbClr val="FFFFFF"/>
                  </a:outerShdw>
                </a:effectLst>
                <a:latin typeface="Tahoma" panose="020B0604030504040204" pitchFamily="34" charset="0"/>
              </a:rPr>
              <a:t>Gemälde</a:t>
            </a:r>
            <a:r>
              <a:rPr lang="en-US" altLang="en-US" sz="2000" b="1" dirty="0">
                <a:solidFill>
                  <a:schemeClr val="accent1"/>
                </a:solidFill>
                <a:effectLst>
                  <a:outerShdw blurRad="38100" dist="38100" dir="2700000" algn="tl">
                    <a:srgbClr val="FFFFFF"/>
                  </a:outerShdw>
                </a:effectLst>
                <a:latin typeface="Tahoma" panose="020B0604030504040204" pitchFamily="34" charset="0"/>
              </a:rPr>
              <a:t> </a:t>
            </a:r>
            <a:r>
              <a:rPr lang="en-US" altLang="en-US" sz="2000" b="1" dirty="0" err="1">
                <a:solidFill>
                  <a:schemeClr val="accent1"/>
                </a:solidFill>
                <a:effectLst>
                  <a:outerShdw blurRad="38100" dist="38100" dir="2700000" algn="tl">
                    <a:srgbClr val="FFFFFF"/>
                  </a:outerShdw>
                </a:effectLst>
                <a:latin typeface="Tahoma" panose="020B0604030504040204" pitchFamily="34" charset="0"/>
              </a:rPr>
              <a:t>vom</a:t>
            </a:r>
            <a:r>
              <a:rPr lang="en-US" altLang="en-US" sz="2000" b="1" dirty="0">
                <a:solidFill>
                  <a:schemeClr val="accent1"/>
                </a:solidFill>
                <a:effectLst>
                  <a:outerShdw blurRad="38100" dist="38100" dir="2700000" algn="tl">
                    <a:srgbClr val="FFFFFF"/>
                  </a:outerShdw>
                </a:effectLst>
                <a:latin typeface="Tahoma" panose="020B0604030504040204" pitchFamily="34" charset="0"/>
              </a:rPr>
              <a:t> </a:t>
            </a:r>
            <a:r>
              <a:rPr lang="en-US" altLang="en-US" sz="2000" b="1" dirty="0" err="1">
                <a:solidFill>
                  <a:schemeClr val="accent1"/>
                </a:solidFill>
                <a:effectLst>
                  <a:outerShdw blurRad="38100" dist="38100" dir="2700000" algn="tl">
                    <a:srgbClr val="FFFFFF"/>
                  </a:outerShdw>
                </a:effectLst>
                <a:latin typeface="Tahoma" panose="020B0604030504040204" pitchFamily="34" charset="0"/>
              </a:rPr>
              <a:t>vorigen</a:t>
            </a:r>
            <a:r>
              <a:rPr lang="en-US" altLang="en-US" sz="2000" b="1" dirty="0">
                <a:solidFill>
                  <a:schemeClr val="accent1"/>
                </a:solidFill>
                <a:effectLst>
                  <a:outerShdw blurRad="38100" dist="38100" dir="2700000" algn="tl">
                    <a:srgbClr val="FFFFFF"/>
                  </a:outerShdw>
                </a:effectLst>
                <a:latin typeface="Tahoma" panose="020B0604030504040204" pitchFamily="34" charset="0"/>
              </a:rPr>
              <a:t> </a:t>
            </a:r>
            <a:r>
              <a:rPr lang="en-US" altLang="en-US" sz="2000" b="1" dirty="0" err="1">
                <a:solidFill>
                  <a:schemeClr val="accent1"/>
                </a:solidFill>
                <a:effectLst>
                  <a:outerShdw blurRad="38100" dist="38100" dir="2700000" algn="tl">
                    <a:srgbClr val="FFFFFF"/>
                  </a:outerShdw>
                </a:effectLst>
                <a:latin typeface="Tahoma" panose="020B0604030504040204" pitchFamily="34" charset="0"/>
              </a:rPr>
              <a:t>Dia</a:t>
            </a:r>
            <a:endParaRPr lang="en-US" altLang="en-US" sz="2000" b="1" dirty="0">
              <a:solidFill>
                <a:schemeClr val="accent1"/>
              </a:solidFill>
              <a:effectLst>
                <a:outerShdw blurRad="38100" dist="38100" dir="2700000" algn="tl">
                  <a:srgbClr val="FFFFFF"/>
                </a:outerShdw>
              </a:effectLst>
              <a:latin typeface="Tahoma" panose="020B0604030504040204" pitchFamily="34" charset="0"/>
            </a:endParaRPr>
          </a:p>
        </p:txBody>
      </p:sp>
      <p:sp>
        <p:nvSpPr>
          <p:cNvPr id="2" name="Textfeld 1">
            <a:extLst>
              <a:ext uri="{FF2B5EF4-FFF2-40B4-BE49-F238E27FC236}">
                <a16:creationId xmlns:a16="http://schemas.microsoft.com/office/drawing/2014/main" id="{78DDE803-F4DF-DD4D-80BA-E4ADF9CF35B1}"/>
              </a:ext>
            </a:extLst>
          </p:cNvPr>
          <p:cNvSpPr txBox="1"/>
          <p:nvPr/>
        </p:nvSpPr>
        <p:spPr>
          <a:xfrm>
            <a:off x="4023709" y="228600"/>
            <a:ext cx="1096582" cy="215444"/>
          </a:xfrm>
          <a:prstGeom prst="rect">
            <a:avLst/>
          </a:prstGeom>
          <a:solidFill>
            <a:schemeClr val="tx1"/>
          </a:solidFill>
        </p:spPr>
        <p:txBody>
          <a:bodyPr wrap="none" lIns="0" tIns="0" rIns="0" bIns="0" rtlCol="0">
            <a:spAutoFit/>
          </a:bodyPr>
          <a:lstStyle/>
          <a:p>
            <a:r>
              <a:rPr lang="de-CH" sz="1400" dirty="0">
                <a:solidFill>
                  <a:schemeClr val="bg1"/>
                </a:solidFill>
                <a:latin typeface="Calibri" panose="020F0502020204030204" pitchFamily="34" charset="0"/>
                <a:cs typeface="Calibri" panose="020F0502020204030204" pitchFamily="34" charset="0"/>
              </a:rPr>
              <a:t>Sommer-Palast</a:t>
            </a:r>
          </a:p>
        </p:txBody>
      </p:sp>
      <p:sp>
        <p:nvSpPr>
          <p:cNvPr id="9" name="Textfeld 8">
            <a:extLst>
              <a:ext uri="{FF2B5EF4-FFF2-40B4-BE49-F238E27FC236}">
                <a16:creationId xmlns:a16="http://schemas.microsoft.com/office/drawing/2014/main" id="{DD30B073-D6BB-8C48-A4F1-480FCB79BE6E}"/>
              </a:ext>
            </a:extLst>
          </p:cNvPr>
          <p:cNvSpPr txBox="1"/>
          <p:nvPr/>
        </p:nvSpPr>
        <p:spPr>
          <a:xfrm>
            <a:off x="1677055" y="4257764"/>
            <a:ext cx="812145" cy="215444"/>
          </a:xfrm>
          <a:prstGeom prst="rect">
            <a:avLst/>
          </a:prstGeom>
          <a:solidFill>
            <a:schemeClr val="tx1"/>
          </a:solidFill>
        </p:spPr>
        <p:txBody>
          <a:bodyPr wrap="none" lIns="0" tIns="0" rIns="0" bIns="0" rtlCol="0">
            <a:spAutoFit/>
          </a:bodyPr>
          <a:lstStyle/>
          <a:p>
            <a:r>
              <a:rPr lang="de-CH" sz="1400" dirty="0">
                <a:solidFill>
                  <a:schemeClr val="bg1"/>
                </a:solidFill>
                <a:latin typeface="Calibri" panose="020F0502020204030204" pitchFamily="34" charset="0"/>
                <a:cs typeface="Calibri" panose="020F0502020204030204" pitchFamily="34" charset="0"/>
              </a:rPr>
              <a:t>Neue Stadt</a:t>
            </a:r>
          </a:p>
        </p:txBody>
      </p:sp>
      <p:sp>
        <p:nvSpPr>
          <p:cNvPr id="10" name="Textfeld 9">
            <a:extLst>
              <a:ext uri="{FF2B5EF4-FFF2-40B4-BE49-F238E27FC236}">
                <a16:creationId xmlns:a16="http://schemas.microsoft.com/office/drawing/2014/main" id="{30AC25FC-8EA1-A745-9A59-0261B988AD4F}"/>
              </a:ext>
            </a:extLst>
          </p:cNvPr>
          <p:cNvSpPr txBox="1"/>
          <p:nvPr/>
        </p:nvSpPr>
        <p:spPr>
          <a:xfrm>
            <a:off x="3886200" y="4058202"/>
            <a:ext cx="717248" cy="215444"/>
          </a:xfrm>
          <a:prstGeom prst="rect">
            <a:avLst/>
          </a:prstGeom>
          <a:solidFill>
            <a:schemeClr val="tx1"/>
          </a:solidFill>
        </p:spPr>
        <p:txBody>
          <a:bodyPr wrap="none" lIns="0" tIns="0" rIns="0" bIns="0" rtlCol="0">
            <a:spAutoFit/>
          </a:bodyPr>
          <a:lstStyle/>
          <a:p>
            <a:r>
              <a:rPr lang="de-CH" sz="1400" dirty="0">
                <a:solidFill>
                  <a:schemeClr val="bg1"/>
                </a:solidFill>
                <a:latin typeface="Calibri" panose="020F0502020204030204" pitchFamily="34" charset="0"/>
                <a:cs typeface="Calibri" panose="020F0502020204030204" pitchFamily="34" charset="0"/>
              </a:rPr>
              <a:t>Alte Stadt</a:t>
            </a:r>
          </a:p>
        </p:txBody>
      </p:sp>
      <p:sp>
        <p:nvSpPr>
          <p:cNvPr id="11" name="Textfeld 10">
            <a:extLst>
              <a:ext uri="{FF2B5EF4-FFF2-40B4-BE49-F238E27FC236}">
                <a16:creationId xmlns:a16="http://schemas.microsoft.com/office/drawing/2014/main" id="{2DB0AADB-5441-5E40-AF04-280EAF8F8CEF}"/>
              </a:ext>
            </a:extLst>
          </p:cNvPr>
          <p:cNvSpPr txBox="1"/>
          <p:nvPr/>
        </p:nvSpPr>
        <p:spPr>
          <a:xfrm>
            <a:off x="3124200" y="2359223"/>
            <a:ext cx="737381" cy="307777"/>
          </a:xfrm>
          <a:prstGeom prst="rect">
            <a:avLst/>
          </a:prstGeom>
          <a:solidFill>
            <a:schemeClr val="tx1"/>
          </a:solidFill>
        </p:spPr>
        <p:txBody>
          <a:bodyPr wrap="none" lIns="0" tIns="0" rIns="0" bIns="0" rtlCol="0">
            <a:spAutoFit/>
          </a:bodyPr>
          <a:lstStyle/>
          <a:p>
            <a:r>
              <a:rPr lang="de-CH" sz="1000" dirty="0">
                <a:solidFill>
                  <a:schemeClr val="bg1"/>
                </a:solidFill>
                <a:latin typeface="Calibri" panose="020F0502020204030204" pitchFamily="34" charset="0"/>
                <a:cs typeface="Calibri" panose="020F0502020204030204" pitchFamily="34" charset="0"/>
              </a:rPr>
              <a:t>Nördliche und</a:t>
            </a:r>
            <a:br>
              <a:rPr lang="de-CH" sz="1000" dirty="0">
                <a:solidFill>
                  <a:schemeClr val="bg1"/>
                </a:solidFill>
                <a:latin typeface="Calibri" panose="020F0502020204030204" pitchFamily="34" charset="0"/>
                <a:cs typeface="Calibri" panose="020F0502020204030204" pitchFamily="34" charset="0"/>
              </a:rPr>
            </a:br>
            <a:r>
              <a:rPr lang="de-CH" sz="1000" dirty="0">
                <a:solidFill>
                  <a:schemeClr val="bg1"/>
                </a:solidFill>
                <a:latin typeface="Calibri" panose="020F0502020204030204" pitchFamily="34" charset="0"/>
                <a:cs typeface="Calibri" panose="020F0502020204030204" pitchFamily="34" charset="0"/>
              </a:rPr>
              <a:t>Hauptpaläste</a:t>
            </a:r>
          </a:p>
        </p:txBody>
      </p:sp>
      <p:sp>
        <p:nvSpPr>
          <p:cNvPr id="12" name="Textfeld 11">
            <a:extLst>
              <a:ext uri="{FF2B5EF4-FFF2-40B4-BE49-F238E27FC236}">
                <a16:creationId xmlns:a16="http://schemas.microsoft.com/office/drawing/2014/main" id="{1ACD2D34-32D9-714C-9CE7-B5CEF2E165D2}"/>
              </a:ext>
            </a:extLst>
          </p:cNvPr>
          <p:cNvSpPr txBox="1"/>
          <p:nvPr/>
        </p:nvSpPr>
        <p:spPr>
          <a:xfrm rot="2760600">
            <a:off x="4594233" y="2315233"/>
            <a:ext cx="1713611" cy="153888"/>
          </a:xfrm>
          <a:prstGeom prst="rect">
            <a:avLst/>
          </a:prstGeom>
          <a:solidFill>
            <a:schemeClr val="tx1"/>
          </a:solidFill>
        </p:spPr>
        <p:txBody>
          <a:bodyPr wrap="none" lIns="0" tIns="0" rIns="0" bIns="0" rtlCol="0">
            <a:spAutoFit/>
          </a:bodyPr>
          <a:lstStyle/>
          <a:p>
            <a:r>
              <a:rPr lang="de-CH" sz="1000" dirty="0">
                <a:solidFill>
                  <a:schemeClr val="bg1"/>
                </a:solidFill>
                <a:latin typeface="Calibri" panose="020F0502020204030204" pitchFamily="34" charset="0"/>
                <a:cs typeface="Calibri" panose="020F0502020204030204" pitchFamily="34" charset="0"/>
              </a:rPr>
              <a:t>Stadtmauer von Nebukadnezar II</a:t>
            </a:r>
          </a:p>
        </p:txBody>
      </p:sp>
      <p:sp>
        <p:nvSpPr>
          <p:cNvPr id="13" name="Textfeld 12">
            <a:extLst>
              <a:ext uri="{FF2B5EF4-FFF2-40B4-BE49-F238E27FC236}">
                <a16:creationId xmlns:a16="http://schemas.microsoft.com/office/drawing/2014/main" id="{0349F1EC-4C74-4F4F-870E-D3B99AB45304}"/>
              </a:ext>
            </a:extLst>
          </p:cNvPr>
          <p:cNvSpPr txBox="1"/>
          <p:nvPr/>
        </p:nvSpPr>
        <p:spPr>
          <a:xfrm>
            <a:off x="3581400" y="3089390"/>
            <a:ext cx="711733" cy="153888"/>
          </a:xfrm>
          <a:prstGeom prst="rect">
            <a:avLst/>
          </a:prstGeom>
          <a:solidFill>
            <a:schemeClr val="tx1"/>
          </a:solidFill>
        </p:spPr>
        <p:txBody>
          <a:bodyPr wrap="none" lIns="0" tIns="0" rIns="0" bIns="0" rtlCol="0">
            <a:spAutoFit/>
          </a:bodyPr>
          <a:lstStyle/>
          <a:p>
            <a:r>
              <a:rPr lang="de-CH" sz="1000" dirty="0">
                <a:solidFill>
                  <a:schemeClr val="bg1"/>
                </a:solidFill>
                <a:latin typeface="Calibri" panose="020F0502020204030204" pitchFamily="34" charset="0"/>
                <a:cs typeface="Calibri" panose="020F0502020204030204" pitchFamily="34" charset="0"/>
              </a:rPr>
              <a:t>Aussenmauer</a:t>
            </a:r>
          </a:p>
        </p:txBody>
      </p:sp>
      <p:sp>
        <p:nvSpPr>
          <p:cNvPr id="14" name="Textfeld 13">
            <a:extLst>
              <a:ext uri="{FF2B5EF4-FFF2-40B4-BE49-F238E27FC236}">
                <a16:creationId xmlns:a16="http://schemas.microsoft.com/office/drawing/2014/main" id="{0E77CE0D-9619-3245-A646-BF5612BB6D04}"/>
              </a:ext>
            </a:extLst>
          </p:cNvPr>
          <p:cNvSpPr txBox="1"/>
          <p:nvPr/>
        </p:nvSpPr>
        <p:spPr>
          <a:xfrm>
            <a:off x="3311976" y="3241790"/>
            <a:ext cx="847989" cy="153888"/>
          </a:xfrm>
          <a:prstGeom prst="rect">
            <a:avLst/>
          </a:prstGeom>
          <a:solidFill>
            <a:schemeClr val="tx1"/>
          </a:solidFill>
        </p:spPr>
        <p:txBody>
          <a:bodyPr wrap="none" lIns="0" tIns="0" rIns="0" bIns="0" rtlCol="0">
            <a:spAutoFit/>
          </a:bodyPr>
          <a:lstStyle/>
          <a:p>
            <a:r>
              <a:rPr lang="de-CH" sz="1000" dirty="0" err="1">
                <a:solidFill>
                  <a:schemeClr val="bg1"/>
                </a:solidFill>
                <a:latin typeface="Calibri" panose="020F0502020204030204" pitchFamily="34" charset="0"/>
                <a:cs typeface="Calibri" panose="020F0502020204030204" pitchFamily="34" charset="0"/>
              </a:rPr>
              <a:t>Ninma</a:t>
            </a:r>
            <a:r>
              <a:rPr lang="de-CH" sz="1000" dirty="0">
                <a:solidFill>
                  <a:schemeClr val="bg1"/>
                </a:solidFill>
                <a:latin typeface="Calibri" panose="020F0502020204030204" pitchFamily="34" charset="0"/>
                <a:cs typeface="Calibri" panose="020F0502020204030204" pitchFamily="34" charset="0"/>
              </a:rPr>
              <a:t> Tempel   </a:t>
            </a:r>
          </a:p>
        </p:txBody>
      </p:sp>
      <p:sp>
        <p:nvSpPr>
          <p:cNvPr id="15" name="Textfeld 14">
            <a:extLst>
              <a:ext uri="{FF2B5EF4-FFF2-40B4-BE49-F238E27FC236}">
                <a16:creationId xmlns:a16="http://schemas.microsoft.com/office/drawing/2014/main" id="{02934C28-6AD7-4042-9684-8D30AC2F2488}"/>
              </a:ext>
            </a:extLst>
          </p:cNvPr>
          <p:cNvSpPr txBox="1"/>
          <p:nvPr/>
        </p:nvSpPr>
        <p:spPr>
          <a:xfrm>
            <a:off x="3311976" y="3419447"/>
            <a:ext cx="379912" cy="246221"/>
          </a:xfrm>
          <a:prstGeom prst="rect">
            <a:avLst/>
          </a:prstGeom>
          <a:solidFill>
            <a:schemeClr val="tx1"/>
          </a:solidFill>
        </p:spPr>
        <p:txBody>
          <a:bodyPr wrap="none" lIns="0" tIns="0" rIns="0" bIns="0" rtlCol="0">
            <a:spAutoFit/>
          </a:bodyPr>
          <a:lstStyle/>
          <a:p>
            <a:r>
              <a:rPr lang="de-CH" sz="800" dirty="0" err="1">
                <a:solidFill>
                  <a:schemeClr val="bg1"/>
                </a:solidFill>
                <a:latin typeface="Calibri" panose="020F0502020204030204" pitchFamily="34" charset="0"/>
                <a:cs typeface="Calibri" panose="020F0502020204030204" pitchFamily="34" charset="0"/>
              </a:rPr>
              <a:t>Ischtar</a:t>
            </a:r>
            <a:endParaRPr lang="de-CH" sz="800" dirty="0">
              <a:solidFill>
                <a:schemeClr val="bg1"/>
              </a:solidFill>
              <a:latin typeface="Calibri" panose="020F0502020204030204" pitchFamily="34" charset="0"/>
              <a:cs typeface="Calibri" panose="020F0502020204030204" pitchFamily="34" charset="0"/>
            </a:endParaRPr>
          </a:p>
          <a:p>
            <a:r>
              <a:rPr lang="de-CH" sz="800" dirty="0">
                <a:solidFill>
                  <a:schemeClr val="bg1"/>
                </a:solidFill>
                <a:latin typeface="Calibri" panose="020F0502020204030204" pitchFamily="34" charset="0"/>
                <a:cs typeface="Calibri" panose="020F0502020204030204" pitchFamily="34" charset="0"/>
              </a:rPr>
              <a:t>Tempel   </a:t>
            </a:r>
          </a:p>
        </p:txBody>
      </p:sp>
      <p:sp>
        <p:nvSpPr>
          <p:cNvPr id="16" name="Textfeld 15">
            <a:extLst>
              <a:ext uri="{FF2B5EF4-FFF2-40B4-BE49-F238E27FC236}">
                <a16:creationId xmlns:a16="http://schemas.microsoft.com/office/drawing/2014/main" id="{46288B26-D6AF-7A41-8EE6-1CEBBF55D834}"/>
              </a:ext>
            </a:extLst>
          </p:cNvPr>
          <p:cNvSpPr txBox="1"/>
          <p:nvPr/>
        </p:nvSpPr>
        <p:spPr>
          <a:xfrm>
            <a:off x="2895600" y="3668735"/>
            <a:ext cx="387927" cy="246221"/>
          </a:xfrm>
          <a:prstGeom prst="rect">
            <a:avLst/>
          </a:prstGeom>
          <a:solidFill>
            <a:schemeClr val="tx1"/>
          </a:solidFill>
        </p:spPr>
        <p:txBody>
          <a:bodyPr wrap="none" lIns="0" tIns="0" rIns="0" bIns="0" rtlCol="0">
            <a:spAutoFit/>
          </a:bodyPr>
          <a:lstStyle/>
          <a:p>
            <a:r>
              <a:rPr lang="de-CH" sz="800" dirty="0">
                <a:solidFill>
                  <a:schemeClr val="bg1"/>
                </a:solidFill>
                <a:latin typeface="Calibri" panose="020F0502020204030204" pitchFamily="34" charset="0"/>
                <a:cs typeface="Calibri" panose="020F0502020204030204" pitchFamily="34" charset="0"/>
              </a:rPr>
              <a:t>Südlicher</a:t>
            </a:r>
          </a:p>
          <a:p>
            <a:r>
              <a:rPr lang="de-CH" sz="800" dirty="0">
                <a:solidFill>
                  <a:schemeClr val="bg1"/>
                </a:solidFill>
                <a:latin typeface="Calibri" panose="020F0502020204030204" pitchFamily="34" charset="0"/>
                <a:cs typeface="Calibri" panose="020F0502020204030204" pitchFamily="34" charset="0"/>
              </a:rPr>
              <a:t>Palast</a:t>
            </a:r>
          </a:p>
        </p:txBody>
      </p:sp>
      <p:sp>
        <p:nvSpPr>
          <p:cNvPr id="17" name="Textfeld 16">
            <a:extLst>
              <a:ext uri="{FF2B5EF4-FFF2-40B4-BE49-F238E27FC236}">
                <a16:creationId xmlns:a16="http://schemas.microsoft.com/office/drawing/2014/main" id="{59303ABE-C1F2-7241-8B61-4591991D6FF9}"/>
              </a:ext>
            </a:extLst>
          </p:cNvPr>
          <p:cNvSpPr txBox="1"/>
          <p:nvPr/>
        </p:nvSpPr>
        <p:spPr>
          <a:xfrm>
            <a:off x="4774667" y="3198912"/>
            <a:ext cx="1090042" cy="153888"/>
          </a:xfrm>
          <a:prstGeom prst="rect">
            <a:avLst/>
          </a:prstGeom>
          <a:solidFill>
            <a:schemeClr val="tx1"/>
          </a:solidFill>
        </p:spPr>
        <p:txBody>
          <a:bodyPr wrap="none" lIns="0" tIns="0" rIns="0" bIns="0" rtlCol="0">
            <a:spAutoFit/>
          </a:bodyPr>
          <a:lstStyle/>
          <a:p>
            <a:r>
              <a:rPr lang="de-CH" sz="1000" dirty="0">
                <a:solidFill>
                  <a:schemeClr val="bg1"/>
                </a:solidFill>
                <a:latin typeface="Calibri" panose="020F0502020204030204" pitchFamily="34" charset="0"/>
                <a:cs typeface="Calibri" panose="020F0502020204030204" pitchFamily="34" charset="0"/>
              </a:rPr>
              <a:t>Griechisches Theater</a:t>
            </a:r>
          </a:p>
        </p:txBody>
      </p:sp>
      <p:sp>
        <p:nvSpPr>
          <p:cNvPr id="18" name="Textfeld 17">
            <a:extLst>
              <a:ext uri="{FF2B5EF4-FFF2-40B4-BE49-F238E27FC236}">
                <a16:creationId xmlns:a16="http://schemas.microsoft.com/office/drawing/2014/main" id="{F3340063-6F65-DD4E-A14D-04FC3183AF65}"/>
              </a:ext>
            </a:extLst>
          </p:cNvPr>
          <p:cNvSpPr txBox="1"/>
          <p:nvPr/>
        </p:nvSpPr>
        <p:spPr>
          <a:xfrm rot="17099088">
            <a:off x="2548293" y="1650127"/>
            <a:ext cx="718402" cy="184666"/>
          </a:xfrm>
          <a:prstGeom prst="rect">
            <a:avLst/>
          </a:prstGeom>
          <a:solidFill>
            <a:schemeClr val="tx1"/>
          </a:solidFill>
        </p:spPr>
        <p:txBody>
          <a:bodyPr wrap="none" lIns="0" tIns="0" rIns="0" bIns="0" rtlCol="0">
            <a:spAutoFit/>
          </a:bodyPr>
          <a:lstStyle/>
          <a:p>
            <a:r>
              <a:rPr lang="de-CH" sz="1200" dirty="0">
                <a:solidFill>
                  <a:schemeClr val="bg1"/>
                </a:solidFill>
                <a:latin typeface="Calibri" panose="020F0502020204030204" pitchFamily="34" charset="0"/>
                <a:cs typeface="Calibri" panose="020F0502020204030204" pitchFamily="34" charset="0"/>
              </a:rPr>
              <a:t>     </a:t>
            </a:r>
            <a:r>
              <a:rPr lang="de-CH" sz="1200" dirty="0" err="1">
                <a:solidFill>
                  <a:schemeClr val="bg1"/>
                </a:solidFill>
                <a:latin typeface="Calibri" panose="020F0502020204030204" pitchFamily="34" charset="0"/>
                <a:cs typeface="Calibri" panose="020F0502020204030204" pitchFamily="34" charset="0"/>
              </a:rPr>
              <a:t>Euprhrat</a:t>
            </a:r>
            <a:endParaRPr lang="de-CH" sz="1200" dirty="0">
              <a:solidFill>
                <a:schemeClr val="bg1"/>
              </a:solidFill>
              <a:latin typeface="Calibri" panose="020F0502020204030204" pitchFamily="34" charset="0"/>
              <a:cs typeface="Calibri" panose="020F0502020204030204" pitchFamily="34" charset="0"/>
            </a:endParaRPr>
          </a:p>
        </p:txBody>
      </p:sp>
      <p:sp>
        <p:nvSpPr>
          <p:cNvPr id="19" name="Textfeld 18">
            <a:extLst>
              <a:ext uri="{FF2B5EF4-FFF2-40B4-BE49-F238E27FC236}">
                <a16:creationId xmlns:a16="http://schemas.microsoft.com/office/drawing/2014/main" id="{94437F44-B4F2-DE4C-9A40-359A4BD36C06}"/>
              </a:ext>
            </a:extLst>
          </p:cNvPr>
          <p:cNvSpPr txBox="1"/>
          <p:nvPr/>
        </p:nvSpPr>
        <p:spPr>
          <a:xfrm>
            <a:off x="3352800" y="4570512"/>
            <a:ext cx="796693" cy="153888"/>
          </a:xfrm>
          <a:prstGeom prst="rect">
            <a:avLst/>
          </a:prstGeom>
          <a:solidFill>
            <a:schemeClr val="tx1"/>
          </a:solidFill>
        </p:spPr>
        <p:txBody>
          <a:bodyPr wrap="none" lIns="0" tIns="0" rIns="0" bIns="0" rtlCol="0">
            <a:spAutoFit/>
          </a:bodyPr>
          <a:lstStyle/>
          <a:p>
            <a:r>
              <a:rPr lang="de-CH" sz="1000" dirty="0" err="1">
                <a:solidFill>
                  <a:schemeClr val="bg1"/>
                </a:solidFill>
                <a:latin typeface="Calibri" panose="020F0502020204030204" pitchFamily="34" charset="0"/>
                <a:cs typeface="Calibri" panose="020F0502020204030204" pitchFamily="34" charset="0"/>
              </a:rPr>
              <a:t>Esagil</a:t>
            </a:r>
            <a:r>
              <a:rPr lang="de-CH" sz="1000" dirty="0">
                <a:solidFill>
                  <a:schemeClr val="bg1"/>
                </a:solidFill>
                <a:latin typeface="Calibri" panose="020F0502020204030204" pitchFamily="34" charset="0"/>
                <a:cs typeface="Calibri" panose="020F0502020204030204" pitchFamily="34" charset="0"/>
              </a:rPr>
              <a:t> Tempel   </a:t>
            </a:r>
          </a:p>
        </p:txBody>
      </p:sp>
      <p:sp>
        <p:nvSpPr>
          <p:cNvPr id="20" name="Slide Number Placeholder 5">
            <a:extLst>
              <a:ext uri="{FF2B5EF4-FFF2-40B4-BE49-F238E27FC236}">
                <a16:creationId xmlns:a16="http://schemas.microsoft.com/office/drawing/2014/main" id="{2048700B-ED0D-264B-8FDF-9FC850BFACA5}"/>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42</a:t>
            </a:fld>
            <a:endParaRPr lang="en-US" altLang="en-US" sz="1400" b="1" dirty="0">
              <a:latin typeface="Tahoma" panose="020B0604030504040204" pitchFamily="34" charset="0"/>
            </a:endParaRPr>
          </a:p>
        </p:txBody>
      </p:sp>
    </p:spTree>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5" descr="OrientalInstitute 024">
            <a:extLst>
              <a:ext uri="{FF2B5EF4-FFF2-40B4-BE49-F238E27FC236}">
                <a16:creationId xmlns:a16="http://schemas.microsoft.com/office/drawing/2014/main" id="{1EDDF6CB-015E-A841-9064-A9B1A732B411}"/>
              </a:ext>
            </a:extLst>
          </p:cNvPr>
          <p:cNvPicPr>
            <a:picLocks noGrp="1" noChangeAspect="1" noChangeArrowheads="1"/>
          </p:cNvPicPr>
          <p:nvPr>
            <p:ph/>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4135438" y="0"/>
            <a:ext cx="500856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6">
            <a:extLst>
              <a:ext uri="{FF2B5EF4-FFF2-40B4-BE49-F238E27FC236}">
                <a16:creationId xmlns:a16="http://schemas.microsoft.com/office/drawing/2014/main" id="{68F2B7A4-3253-5A4A-830E-935DD26A9050}"/>
              </a:ext>
            </a:extLst>
          </p:cNvPr>
          <p:cNvSpPr txBox="1">
            <a:spLocks noChangeArrowheads="1"/>
          </p:cNvSpPr>
          <p:nvPr/>
        </p:nvSpPr>
        <p:spPr bwMode="auto">
          <a:xfrm>
            <a:off x="152400" y="2057400"/>
            <a:ext cx="3810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r" eaLnBrk="1" hangingPunct="1">
              <a:spcBef>
                <a:spcPct val="50000"/>
              </a:spcBef>
              <a:buClrTx/>
              <a:buSzTx/>
              <a:buFontTx/>
              <a:buNone/>
            </a:pPr>
            <a:r>
              <a:rPr lang="en-US" altLang="en-US" sz="3600" b="1" dirty="0">
                <a:solidFill>
                  <a:srgbClr val="FFCC00"/>
                </a:solidFill>
                <a:latin typeface="Lucida Sans Unicode" panose="020B0602030504020204" pitchFamily="34" charset="0"/>
              </a:rPr>
              <a:t>Das </a:t>
            </a:r>
            <a:r>
              <a:rPr lang="en-US" altLang="en-US" sz="3600" b="1" dirty="0" err="1">
                <a:solidFill>
                  <a:srgbClr val="FFCC00"/>
                </a:solidFill>
                <a:latin typeface="Lucida Sans Unicode" panose="020B0602030504020204" pitchFamily="34" charset="0"/>
              </a:rPr>
              <a:t>Ischtar</a:t>
            </a:r>
            <a:r>
              <a:rPr lang="en-US" altLang="en-US" sz="3600" b="1" dirty="0">
                <a:solidFill>
                  <a:srgbClr val="FFCC00"/>
                </a:solidFill>
                <a:latin typeface="Lucida Sans Unicode" panose="020B0602030504020204" pitchFamily="34" charset="0"/>
              </a:rPr>
              <a:t> Tor in Babylon</a:t>
            </a:r>
          </a:p>
          <a:p>
            <a:pPr algn="r" eaLnBrk="1" hangingPunct="1">
              <a:spcBef>
                <a:spcPct val="50000"/>
              </a:spcBef>
              <a:buClrTx/>
              <a:buSzTx/>
              <a:buFontTx/>
              <a:buNone/>
            </a:pPr>
            <a:endParaRPr lang="en-US" altLang="en-US" sz="2400" dirty="0">
              <a:latin typeface="Lucida Sans Unicode" panose="020B0602030504020204" pitchFamily="34" charset="0"/>
            </a:endParaRPr>
          </a:p>
          <a:p>
            <a:pPr algn="r" eaLnBrk="1" hangingPunct="1">
              <a:spcBef>
                <a:spcPct val="50000"/>
              </a:spcBef>
              <a:buClrTx/>
              <a:buSzTx/>
              <a:buFontTx/>
              <a:buNone/>
            </a:pPr>
            <a:r>
              <a:rPr lang="en-US" altLang="en-US" sz="1800" dirty="0" err="1">
                <a:latin typeface="Lucida Sans Unicode" panose="020B0602030504020204" pitchFamily="34" charset="0"/>
              </a:rPr>
              <a:t>Gemälde</a:t>
            </a:r>
            <a:r>
              <a:rPr lang="en-US" altLang="en-US" sz="1800" dirty="0">
                <a:latin typeface="Lucida Sans Unicode" panose="020B0602030504020204" pitchFamily="34" charset="0"/>
              </a:rPr>
              <a:t> v. Maurice Bardin </a:t>
            </a:r>
            <a:r>
              <a:rPr lang="en-US" altLang="en-US" sz="1800" dirty="0" err="1">
                <a:latin typeface="Lucida Sans Unicode" panose="020B0602030504020204" pitchFamily="34" charset="0"/>
              </a:rPr>
              <a:t>nach</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einer</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Rekonstruktion</a:t>
            </a:r>
            <a:r>
              <a:rPr lang="en-US" altLang="en-US" sz="1800" dirty="0">
                <a:latin typeface="Lucida Sans Unicode" panose="020B0602030504020204" pitchFamily="34" charset="0"/>
              </a:rPr>
              <a:t> v. Unger</a:t>
            </a:r>
          </a:p>
          <a:p>
            <a:pPr algn="r" eaLnBrk="1" hangingPunct="1">
              <a:spcBef>
                <a:spcPct val="50000"/>
              </a:spcBef>
              <a:buClrTx/>
              <a:buSzTx/>
              <a:buFontTx/>
              <a:buNone/>
            </a:pPr>
            <a:r>
              <a:rPr lang="en-US" altLang="en-US" sz="1800" dirty="0" err="1">
                <a:latin typeface="Lucida Sans Unicode" panose="020B0602030504020204" pitchFamily="34" charset="0"/>
              </a:rPr>
              <a:t>Orientalisches</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Institut</a:t>
            </a:r>
            <a:r>
              <a:rPr lang="en-US" altLang="en-US" sz="1800" dirty="0">
                <a:latin typeface="Lucida Sans Unicode" panose="020B0602030504020204" pitchFamily="34" charset="0"/>
              </a:rPr>
              <a:t>, Universität Chicago, USA</a:t>
            </a:r>
          </a:p>
        </p:txBody>
      </p:sp>
      <p:sp>
        <p:nvSpPr>
          <p:cNvPr id="4" name="Slide Number Placeholder 5">
            <a:extLst>
              <a:ext uri="{FF2B5EF4-FFF2-40B4-BE49-F238E27FC236}">
                <a16:creationId xmlns:a16="http://schemas.microsoft.com/office/drawing/2014/main" id="{9C76135B-DA4B-6B45-BD50-3F6C79B3F79A}"/>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43</a:t>
            </a:fld>
            <a:endParaRPr lang="en-US" altLang="en-US" sz="1400" b="1" dirty="0">
              <a:latin typeface="Tahoma" panose="020B0604030504040204" pitchFamily="34" charset="0"/>
            </a:endParaRPr>
          </a:p>
        </p:txBody>
      </p:sp>
    </p:spTree>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Text Box 2">
            <a:extLst>
              <a:ext uri="{FF2B5EF4-FFF2-40B4-BE49-F238E27FC236}">
                <a16:creationId xmlns:a16="http://schemas.microsoft.com/office/drawing/2014/main" id="{AD397619-9FCE-1B4D-BFBB-34E633DFC4A3}"/>
              </a:ext>
            </a:extLst>
          </p:cNvPr>
          <p:cNvSpPr txBox="1">
            <a:spLocks noChangeArrowheads="1"/>
          </p:cNvSpPr>
          <p:nvPr/>
        </p:nvSpPr>
        <p:spPr bwMode="auto">
          <a:xfrm>
            <a:off x="6400800" y="5334000"/>
            <a:ext cx="22431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chemeClr val="bg1"/>
                </a:solidFill>
                <a:latin typeface="Lucida Bright" panose="02040602050505020304" pitchFamily="18" charset="77"/>
              </a:rPr>
              <a:t>Processional Way</a:t>
            </a:r>
          </a:p>
        </p:txBody>
      </p:sp>
      <p:pic>
        <p:nvPicPr>
          <p:cNvPr id="64515" name="Picture 3" descr="Gate Plans">
            <a:extLst>
              <a:ext uri="{FF2B5EF4-FFF2-40B4-BE49-F238E27FC236}">
                <a16:creationId xmlns:a16="http://schemas.microsoft.com/office/drawing/2014/main" id="{D62D72E3-2DB6-964F-8BD4-C47C60E638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152400"/>
            <a:ext cx="7010400"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4">
            <a:extLst>
              <a:ext uri="{FF2B5EF4-FFF2-40B4-BE49-F238E27FC236}">
                <a16:creationId xmlns:a16="http://schemas.microsoft.com/office/drawing/2014/main" id="{3267ED23-AFCE-0E4D-88CF-1DFCDF9DDEBE}"/>
              </a:ext>
            </a:extLst>
          </p:cNvPr>
          <p:cNvSpPr>
            <a:spLocks noGrp="1" noChangeArrowheads="1"/>
          </p:cNvSpPr>
          <p:nvPr>
            <p:ph type="body" sz="half" idx="1"/>
          </p:nvPr>
        </p:nvSpPr>
        <p:spPr>
          <a:xfrm>
            <a:off x="76200" y="1530350"/>
            <a:ext cx="2057400" cy="3986213"/>
          </a:xfrm>
        </p:spPr>
        <p:txBody>
          <a:bodyPr/>
          <a:lstStyle/>
          <a:p>
            <a:pPr marL="533400" indent="-533400" eaLnBrk="1" hangingPunct="1">
              <a:lnSpc>
                <a:spcPct val="80000"/>
              </a:lnSpc>
              <a:buFont typeface="Wingdings" pitchFamily="2" charset="2"/>
              <a:buNone/>
            </a:pPr>
            <a:r>
              <a:rPr lang="en-US" altLang="en-US" sz="2800" dirty="0">
                <a:effectLst/>
                <a:latin typeface="Franklin Gothic Medium" panose="020B0603020102020204" pitchFamily="34" charset="0"/>
              </a:rPr>
              <a:t> </a:t>
            </a:r>
            <a:r>
              <a:rPr lang="en-US" altLang="en-US" sz="2800" i="1" dirty="0">
                <a:solidFill>
                  <a:srgbClr val="FFCC00"/>
                </a:solidFill>
                <a:effectLst/>
                <a:latin typeface="Franklin Gothic Medium" panose="020B0603020102020204" pitchFamily="34" charset="0"/>
              </a:rPr>
              <a:t>Plan d. Tors</a:t>
            </a:r>
          </a:p>
          <a:p>
            <a:pPr marL="533400" indent="-533400" eaLnBrk="1" hangingPunct="1">
              <a:lnSpc>
                <a:spcPct val="80000"/>
              </a:lnSpc>
              <a:buFont typeface="Wingdings" pitchFamily="2" charset="2"/>
              <a:buNone/>
            </a:pPr>
            <a:endParaRPr lang="en-US" altLang="en-US" i="1" dirty="0">
              <a:effectLst/>
              <a:latin typeface="Franklin Gothic Medium" panose="020B0603020102020204" pitchFamily="34" charset="0"/>
            </a:endParaRPr>
          </a:p>
          <a:p>
            <a:pPr marL="533400" indent="-533400" eaLnBrk="1" hangingPunct="1">
              <a:lnSpc>
                <a:spcPct val="80000"/>
              </a:lnSpc>
              <a:buFont typeface="Wingdings" pitchFamily="2" charset="2"/>
              <a:buNone/>
            </a:pPr>
            <a:r>
              <a:rPr lang="en-US" altLang="en-US" sz="2000" i="1" dirty="0">
                <a:effectLst/>
                <a:latin typeface="Arial Narrow" panose="020B0604020202020204" pitchFamily="34" charset="0"/>
              </a:rPr>
              <a:t>1 </a:t>
            </a:r>
            <a:r>
              <a:rPr lang="en-US" altLang="en-US" sz="2000" i="1" dirty="0" err="1">
                <a:effectLst/>
                <a:latin typeface="Arial Narrow" panose="020B0604020202020204" pitchFamily="34" charset="0"/>
              </a:rPr>
              <a:t>Nördliche</a:t>
            </a:r>
            <a:r>
              <a:rPr lang="en-US" altLang="en-US" sz="2000" i="1" dirty="0">
                <a:effectLst/>
                <a:latin typeface="Arial Narrow" panose="020B0604020202020204" pitchFamily="34" charset="0"/>
              </a:rPr>
              <a:t> Bastion</a:t>
            </a:r>
          </a:p>
          <a:p>
            <a:pPr marL="277813" indent="-277813" eaLnBrk="1" hangingPunct="1">
              <a:lnSpc>
                <a:spcPct val="80000"/>
              </a:lnSpc>
              <a:buFont typeface="Wingdings" pitchFamily="2" charset="2"/>
              <a:buNone/>
            </a:pPr>
            <a:r>
              <a:rPr lang="en-US" altLang="en-US" sz="2000" i="1" dirty="0">
                <a:effectLst/>
                <a:latin typeface="Arial Narrow" panose="020B0604020202020204" pitchFamily="34" charset="0"/>
              </a:rPr>
              <a:t>2 Neue </a:t>
            </a:r>
            <a:r>
              <a:rPr lang="en-US" altLang="en-US" sz="2000" i="1" dirty="0" err="1">
                <a:effectLst/>
                <a:latin typeface="Arial Narrow" panose="020B0604020202020204" pitchFamily="34" charset="0"/>
              </a:rPr>
              <a:t>Ringmauer</a:t>
            </a:r>
            <a:r>
              <a:rPr lang="en-US" altLang="en-US" sz="2000" i="1" dirty="0">
                <a:effectLst/>
                <a:latin typeface="Arial Narrow" panose="020B0604020202020204" pitchFamily="34" charset="0"/>
              </a:rPr>
              <a:t> </a:t>
            </a:r>
            <a:r>
              <a:rPr lang="en-US" altLang="en-US" sz="2000" i="1" dirty="0" err="1">
                <a:effectLst/>
                <a:latin typeface="Arial Narrow" panose="020B0604020202020204" pitchFamily="34" charset="0"/>
              </a:rPr>
              <a:t>mit</a:t>
            </a:r>
            <a:r>
              <a:rPr lang="en-US" altLang="en-US" sz="2000" i="1" dirty="0">
                <a:effectLst/>
                <a:latin typeface="Arial Narrow" panose="020B0604020202020204" pitchFamily="34" charset="0"/>
              </a:rPr>
              <a:t> Graben</a:t>
            </a:r>
          </a:p>
          <a:p>
            <a:pPr marL="533400" indent="-533400" eaLnBrk="1" hangingPunct="1">
              <a:lnSpc>
                <a:spcPct val="80000"/>
              </a:lnSpc>
              <a:buFont typeface="Wingdings" pitchFamily="2" charset="2"/>
              <a:buNone/>
            </a:pPr>
            <a:r>
              <a:rPr lang="en-US" altLang="en-US" sz="2000" i="1" dirty="0">
                <a:effectLst/>
                <a:latin typeface="Arial Narrow" panose="020B0604020202020204" pitchFamily="34" charset="0"/>
              </a:rPr>
              <a:t>3 </a:t>
            </a:r>
            <a:r>
              <a:rPr lang="en-US" altLang="en-US" sz="2000" i="1" dirty="0" err="1">
                <a:effectLst/>
                <a:latin typeface="Arial Narrow" panose="020B0604020202020204" pitchFamily="34" charset="0"/>
              </a:rPr>
              <a:t>Südliche</a:t>
            </a:r>
            <a:endParaRPr lang="en-US" altLang="en-US" sz="2000" i="1" dirty="0">
              <a:effectLst/>
              <a:latin typeface="Arial Narrow" panose="020B0604020202020204" pitchFamily="34" charset="0"/>
            </a:endParaRPr>
          </a:p>
          <a:p>
            <a:pPr marL="277813" indent="-277813" eaLnBrk="1" hangingPunct="1">
              <a:lnSpc>
                <a:spcPct val="80000"/>
              </a:lnSpc>
              <a:buFont typeface="Wingdings" pitchFamily="2" charset="2"/>
              <a:buNone/>
            </a:pPr>
            <a:r>
              <a:rPr lang="en-US" altLang="en-US" sz="2000" i="1" dirty="0">
                <a:effectLst/>
                <a:latin typeface="Arial Narrow" panose="020B0604020202020204" pitchFamily="34" charset="0"/>
              </a:rPr>
              <a:t>	Bastion</a:t>
            </a:r>
          </a:p>
          <a:p>
            <a:pPr marL="533400" indent="-533400" eaLnBrk="1" hangingPunct="1">
              <a:lnSpc>
                <a:spcPct val="80000"/>
              </a:lnSpc>
              <a:buFont typeface="Wingdings" pitchFamily="2" charset="2"/>
              <a:buNone/>
            </a:pPr>
            <a:r>
              <a:rPr lang="en-US" altLang="en-US" sz="2000" i="1" dirty="0">
                <a:effectLst/>
                <a:latin typeface="Arial Narrow" panose="020B0604020202020204" pitchFamily="34" charset="0"/>
              </a:rPr>
              <a:t>4 </a:t>
            </a:r>
            <a:r>
              <a:rPr lang="en-US" altLang="en-US" sz="2000" i="1" dirty="0" err="1">
                <a:effectLst/>
                <a:latin typeface="Arial Narrow" panose="020B0604020202020204" pitchFamily="34" charset="0"/>
              </a:rPr>
              <a:t>Ältere</a:t>
            </a:r>
            <a:r>
              <a:rPr lang="en-US" altLang="en-US" sz="2000" i="1" dirty="0">
                <a:effectLst/>
                <a:latin typeface="Arial Narrow" panose="020B0604020202020204" pitchFamily="34" charset="0"/>
              </a:rPr>
              <a:t> </a:t>
            </a:r>
            <a:r>
              <a:rPr lang="en-US" altLang="en-US" sz="2000" i="1" dirty="0" err="1">
                <a:effectLst/>
                <a:latin typeface="Arial Narrow" panose="020B0604020202020204" pitchFamily="34" charset="0"/>
              </a:rPr>
              <a:t>Ringmauer</a:t>
            </a:r>
            <a:endParaRPr lang="en-US" altLang="en-US" sz="2000" i="1" dirty="0">
              <a:effectLst/>
              <a:latin typeface="Arial Narrow" panose="020B0604020202020204" pitchFamily="34" charset="0"/>
            </a:endParaRPr>
          </a:p>
          <a:p>
            <a:pPr marL="533400" indent="-533400" eaLnBrk="1" hangingPunct="1">
              <a:lnSpc>
                <a:spcPct val="80000"/>
              </a:lnSpc>
              <a:buFont typeface="Wingdings" pitchFamily="2" charset="2"/>
              <a:buNone/>
            </a:pPr>
            <a:r>
              <a:rPr lang="en-US" altLang="en-US" sz="2000" i="1" dirty="0">
                <a:effectLst/>
                <a:latin typeface="Arial Narrow" panose="020B0604020202020204" pitchFamily="34" charset="0"/>
              </a:rPr>
              <a:t>5 </a:t>
            </a:r>
            <a:r>
              <a:rPr lang="en-US" altLang="en-US" sz="2000" i="1" dirty="0" err="1">
                <a:effectLst/>
                <a:latin typeface="Arial Narrow" panose="020B0604020202020204" pitchFamily="34" charset="0"/>
              </a:rPr>
              <a:t>Stadtmauer</a:t>
            </a:r>
            <a:endParaRPr lang="en-US" altLang="en-US" sz="2000" i="1" dirty="0">
              <a:effectLst/>
              <a:latin typeface="Arial Narrow" panose="020B0604020202020204" pitchFamily="34" charset="0"/>
            </a:endParaRPr>
          </a:p>
          <a:p>
            <a:pPr marL="533400" indent="-533400" eaLnBrk="1" hangingPunct="1">
              <a:lnSpc>
                <a:spcPct val="80000"/>
              </a:lnSpc>
              <a:buFont typeface="Wingdings" pitchFamily="2" charset="2"/>
              <a:buNone/>
            </a:pPr>
            <a:r>
              <a:rPr lang="en-US" altLang="en-US" sz="2000" i="1" dirty="0">
                <a:effectLst/>
                <a:latin typeface="Arial Narrow" panose="020B0604020202020204" pitchFamily="34" charset="0"/>
              </a:rPr>
              <a:t>6 </a:t>
            </a:r>
            <a:r>
              <a:rPr lang="en-US" altLang="en-US" sz="2000" i="1" dirty="0" err="1">
                <a:effectLst/>
                <a:latin typeface="Arial Narrow" panose="020B0604020202020204" pitchFamily="34" charset="0"/>
              </a:rPr>
              <a:t>Stadtmauer</a:t>
            </a:r>
            <a:endParaRPr lang="en-US" altLang="en-US" sz="2000" i="1" dirty="0">
              <a:effectLst/>
              <a:latin typeface="Arial Narrow" panose="020B0604020202020204" pitchFamily="34" charset="0"/>
            </a:endParaRPr>
          </a:p>
          <a:p>
            <a:pPr marL="533400" indent="-533400" eaLnBrk="1" hangingPunct="1">
              <a:lnSpc>
                <a:spcPct val="80000"/>
              </a:lnSpc>
              <a:buFont typeface="Wingdings" pitchFamily="2" charset="2"/>
              <a:buNone/>
            </a:pPr>
            <a:r>
              <a:rPr lang="en-US" altLang="en-US" sz="2000" i="1" dirty="0">
                <a:effectLst/>
                <a:latin typeface="Arial Narrow" panose="020B0604020202020204" pitchFamily="34" charset="0"/>
              </a:rPr>
              <a:t>7 </a:t>
            </a:r>
            <a:r>
              <a:rPr lang="en-US" altLang="en-US" sz="2000" i="1" dirty="0" err="1">
                <a:effectLst/>
                <a:latin typeface="Arial Narrow" panose="020B0604020202020204" pitchFamily="34" charset="0"/>
              </a:rPr>
              <a:t>Tempel</a:t>
            </a:r>
            <a:r>
              <a:rPr lang="en-US" altLang="en-US" sz="2000" i="1" dirty="0">
                <a:effectLst/>
                <a:latin typeface="Arial Narrow" panose="020B0604020202020204" pitchFamily="34" charset="0"/>
              </a:rPr>
              <a:t> </a:t>
            </a:r>
            <a:r>
              <a:rPr lang="en-US" altLang="en-US" sz="2000" i="1" dirty="0" err="1">
                <a:effectLst/>
                <a:latin typeface="Arial Narrow" panose="020B0604020202020204" pitchFamily="34" charset="0"/>
              </a:rPr>
              <a:t>Ninma</a:t>
            </a:r>
            <a:endParaRPr lang="en-US" altLang="en-US" sz="2000" i="1" dirty="0">
              <a:effectLst/>
              <a:latin typeface="Arial Narrow" panose="020B0604020202020204" pitchFamily="34" charset="0"/>
            </a:endParaRPr>
          </a:p>
        </p:txBody>
      </p:sp>
      <p:sp>
        <p:nvSpPr>
          <p:cNvPr id="64517" name="Line 6">
            <a:extLst>
              <a:ext uri="{FF2B5EF4-FFF2-40B4-BE49-F238E27FC236}">
                <a16:creationId xmlns:a16="http://schemas.microsoft.com/office/drawing/2014/main" id="{2918BC93-BEB0-4943-978D-2A054A98C4C3}"/>
              </a:ext>
            </a:extLst>
          </p:cNvPr>
          <p:cNvSpPr>
            <a:spLocks noChangeShapeType="1"/>
          </p:cNvSpPr>
          <p:nvPr/>
        </p:nvSpPr>
        <p:spPr bwMode="auto">
          <a:xfrm flipH="1">
            <a:off x="4953000" y="1524000"/>
            <a:ext cx="76200" cy="99060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4518" name="Oval 7">
            <a:extLst>
              <a:ext uri="{FF2B5EF4-FFF2-40B4-BE49-F238E27FC236}">
                <a16:creationId xmlns:a16="http://schemas.microsoft.com/office/drawing/2014/main" id="{1B70B48A-F471-AB48-894B-755B6E52A71F}"/>
              </a:ext>
            </a:extLst>
          </p:cNvPr>
          <p:cNvSpPr>
            <a:spLocks noChangeArrowheads="1"/>
          </p:cNvSpPr>
          <p:nvPr/>
        </p:nvSpPr>
        <p:spPr bwMode="auto">
          <a:xfrm>
            <a:off x="4953000" y="1524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322568" name="Text Box 8">
            <a:extLst>
              <a:ext uri="{FF2B5EF4-FFF2-40B4-BE49-F238E27FC236}">
                <a16:creationId xmlns:a16="http://schemas.microsoft.com/office/drawing/2014/main" id="{CCFBC920-67DD-7349-8CF3-82E176AAE692}"/>
              </a:ext>
            </a:extLst>
          </p:cNvPr>
          <p:cNvSpPr txBox="1">
            <a:spLocks noChangeArrowheads="1"/>
          </p:cNvSpPr>
          <p:nvPr/>
        </p:nvSpPr>
        <p:spPr bwMode="auto">
          <a:xfrm>
            <a:off x="2057400" y="892314"/>
            <a:ext cx="4267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2000" b="1" dirty="0" err="1">
                <a:solidFill>
                  <a:schemeClr val="accent1"/>
                </a:solidFill>
                <a:effectLst>
                  <a:outerShdw blurRad="38100" dist="38100" dir="2700000" algn="tl">
                    <a:srgbClr val="FFFFFF"/>
                  </a:outerShdw>
                </a:effectLst>
                <a:latin typeface="Tahoma" panose="020B0604030504040204" pitchFamily="34" charset="0"/>
              </a:rPr>
              <a:t>Sichtwinkel</a:t>
            </a:r>
            <a:r>
              <a:rPr lang="en-US" altLang="en-US" sz="2000" b="1" dirty="0">
                <a:solidFill>
                  <a:schemeClr val="accent1"/>
                </a:solidFill>
                <a:effectLst>
                  <a:outerShdw blurRad="38100" dist="38100" dir="2700000" algn="tl">
                    <a:srgbClr val="FFFFFF"/>
                  </a:outerShdw>
                </a:effectLst>
                <a:latin typeface="Tahoma" panose="020B0604030504040204" pitchFamily="34" charset="0"/>
              </a:rPr>
              <a:t> des </a:t>
            </a:r>
            <a:r>
              <a:rPr lang="en-US" altLang="en-US" sz="2000" b="1" dirty="0" err="1">
                <a:solidFill>
                  <a:schemeClr val="accent1"/>
                </a:solidFill>
                <a:effectLst>
                  <a:outerShdw blurRad="38100" dist="38100" dir="2700000" algn="tl">
                    <a:srgbClr val="FFFFFF"/>
                  </a:outerShdw>
                </a:effectLst>
                <a:latin typeface="Tahoma" panose="020B0604030504040204" pitchFamily="34" charset="0"/>
              </a:rPr>
              <a:t>Gemäldes</a:t>
            </a:r>
            <a:br>
              <a:rPr lang="en-US" altLang="en-US" sz="2000" b="1" dirty="0">
                <a:solidFill>
                  <a:schemeClr val="accent1"/>
                </a:solidFill>
                <a:effectLst>
                  <a:outerShdw blurRad="38100" dist="38100" dir="2700000" algn="tl">
                    <a:srgbClr val="FFFFFF"/>
                  </a:outerShdw>
                </a:effectLst>
                <a:latin typeface="Tahoma" panose="020B0604030504040204" pitchFamily="34" charset="0"/>
              </a:rPr>
            </a:br>
            <a:r>
              <a:rPr lang="en-US" altLang="en-US" sz="2000" b="1" dirty="0" err="1">
                <a:solidFill>
                  <a:schemeClr val="accent1"/>
                </a:solidFill>
                <a:effectLst>
                  <a:outerShdw blurRad="38100" dist="38100" dir="2700000" algn="tl">
                    <a:srgbClr val="FFFFFF"/>
                  </a:outerShdw>
                </a:effectLst>
                <a:latin typeface="Tahoma" panose="020B0604030504040204" pitchFamily="34" charset="0"/>
              </a:rPr>
              <a:t>vom</a:t>
            </a:r>
            <a:r>
              <a:rPr lang="en-US" altLang="en-US" sz="2000" b="1" dirty="0">
                <a:solidFill>
                  <a:schemeClr val="accent1"/>
                </a:solidFill>
                <a:effectLst>
                  <a:outerShdw blurRad="38100" dist="38100" dir="2700000" algn="tl">
                    <a:srgbClr val="FFFFFF"/>
                  </a:outerShdw>
                </a:effectLst>
                <a:latin typeface="Tahoma" panose="020B0604030504040204" pitchFamily="34" charset="0"/>
              </a:rPr>
              <a:t> </a:t>
            </a:r>
            <a:r>
              <a:rPr lang="en-US" altLang="en-US" sz="2000" b="1" dirty="0" err="1">
                <a:solidFill>
                  <a:schemeClr val="accent1"/>
                </a:solidFill>
                <a:effectLst>
                  <a:outerShdw blurRad="38100" dist="38100" dir="2700000" algn="tl">
                    <a:srgbClr val="FFFFFF"/>
                  </a:outerShdw>
                </a:effectLst>
                <a:latin typeface="Tahoma" panose="020B0604030504040204" pitchFamily="34" charset="0"/>
              </a:rPr>
              <a:t>vorigen</a:t>
            </a:r>
            <a:r>
              <a:rPr lang="en-US" altLang="en-US" sz="2000" b="1" dirty="0">
                <a:solidFill>
                  <a:schemeClr val="accent1"/>
                </a:solidFill>
                <a:effectLst>
                  <a:outerShdw blurRad="38100" dist="38100" dir="2700000" algn="tl">
                    <a:srgbClr val="FFFFFF"/>
                  </a:outerShdw>
                </a:effectLst>
                <a:latin typeface="Tahoma" panose="020B0604030504040204" pitchFamily="34" charset="0"/>
              </a:rPr>
              <a:t> </a:t>
            </a:r>
            <a:r>
              <a:rPr lang="en-US" altLang="en-US" sz="2000" b="1" dirty="0" err="1">
                <a:solidFill>
                  <a:schemeClr val="accent1"/>
                </a:solidFill>
                <a:effectLst>
                  <a:outerShdw blurRad="38100" dist="38100" dir="2700000" algn="tl">
                    <a:srgbClr val="FFFFFF"/>
                  </a:outerShdw>
                </a:effectLst>
                <a:latin typeface="Tahoma" panose="020B0604030504040204" pitchFamily="34" charset="0"/>
              </a:rPr>
              <a:t>Dia</a:t>
            </a:r>
            <a:endParaRPr lang="en-US" altLang="en-US" sz="2000" b="1" dirty="0">
              <a:solidFill>
                <a:schemeClr val="accent1"/>
              </a:solidFill>
              <a:effectLst>
                <a:outerShdw blurRad="38100" dist="38100" dir="2700000" algn="tl">
                  <a:srgbClr val="FFFFFF"/>
                </a:outerShdw>
              </a:effectLst>
              <a:latin typeface="Tahoma" panose="020B0604030504040204" pitchFamily="34" charset="0"/>
            </a:endParaRPr>
          </a:p>
        </p:txBody>
      </p:sp>
      <p:sp>
        <p:nvSpPr>
          <p:cNvPr id="2" name="Oval 1">
            <a:extLst>
              <a:ext uri="{FF2B5EF4-FFF2-40B4-BE49-F238E27FC236}">
                <a16:creationId xmlns:a16="http://schemas.microsoft.com/office/drawing/2014/main" id="{60ECAEDC-CA4E-D340-9029-AB4BAB504AE5}"/>
              </a:ext>
            </a:extLst>
          </p:cNvPr>
          <p:cNvSpPr/>
          <p:nvPr/>
        </p:nvSpPr>
        <p:spPr>
          <a:xfrm>
            <a:off x="7523163" y="1031875"/>
            <a:ext cx="457200" cy="28257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Oval 8">
            <a:extLst>
              <a:ext uri="{FF2B5EF4-FFF2-40B4-BE49-F238E27FC236}">
                <a16:creationId xmlns:a16="http://schemas.microsoft.com/office/drawing/2014/main" id="{6327A15D-D351-F34F-96AA-4790851C8096}"/>
              </a:ext>
            </a:extLst>
          </p:cNvPr>
          <p:cNvSpPr/>
          <p:nvPr/>
        </p:nvSpPr>
        <p:spPr>
          <a:xfrm>
            <a:off x="5902325" y="1382713"/>
            <a:ext cx="457200" cy="28257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a:extLst>
              <a:ext uri="{FF2B5EF4-FFF2-40B4-BE49-F238E27FC236}">
                <a16:creationId xmlns:a16="http://schemas.microsoft.com/office/drawing/2014/main" id="{76326A2D-CD43-4A4A-9BA7-305EFBB67636}"/>
              </a:ext>
            </a:extLst>
          </p:cNvPr>
          <p:cNvSpPr/>
          <p:nvPr/>
        </p:nvSpPr>
        <p:spPr>
          <a:xfrm>
            <a:off x="6096000" y="815975"/>
            <a:ext cx="457200" cy="28416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Oval 10">
            <a:extLst>
              <a:ext uri="{FF2B5EF4-FFF2-40B4-BE49-F238E27FC236}">
                <a16:creationId xmlns:a16="http://schemas.microsoft.com/office/drawing/2014/main" id="{FE39C7B8-8FD0-E843-941D-75502B033AC4}"/>
              </a:ext>
            </a:extLst>
          </p:cNvPr>
          <p:cNvSpPr/>
          <p:nvPr/>
        </p:nvSpPr>
        <p:spPr>
          <a:xfrm>
            <a:off x="7339013" y="1524000"/>
            <a:ext cx="457200" cy="28416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Oval 11">
            <a:extLst>
              <a:ext uri="{FF2B5EF4-FFF2-40B4-BE49-F238E27FC236}">
                <a16:creationId xmlns:a16="http://schemas.microsoft.com/office/drawing/2014/main" id="{89D60D48-57E2-9C40-A063-C3B485695D5F}"/>
              </a:ext>
            </a:extLst>
          </p:cNvPr>
          <p:cNvSpPr/>
          <p:nvPr/>
        </p:nvSpPr>
        <p:spPr>
          <a:xfrm>
            <a:off x="7391400" y="2627313"/>
            <a:ext cx="457200" cy="28416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Oval 12">
            <a:extLst>
              <a:ext uri="{FF2B5EF4-FFF2-40B4-BE49-F238E27FC236}">
                <a16:creationId xmlns:a16="http://schemas.microsoft.com/office/drawing/2014/main" id="{B6EAFB61-3840-B546-83EB-22B3DBD62E32}"/>
              </a:ext>
            </a:extLst>
          </p:cNvPr>
          <p:cNvSpPr/>
          <p:nvPr/>
        </p:nvSpPr>
        <p:spPr>
          <a:xfrm>
            <a:off x="8229600" y="3221038"/>
            <a:ext cx="457200" cy="28416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Oval 13">
            <a:extLst>
              <a:ext uri="{FF2B5EF4-FFF2-40B4-BE49-F238E27FC236}">
                <a16:creationId xmlns:a16="http://schemas.microsoft.com/office/drawing/2014/main" id="{8E104B6A-DF0C-9A41-9636-ACC7B02C6390}"/>
              </a:ext>
            </a:extLst>
          </p:cNvPr>
          <p:cNvSpPr/>
          <p:nvPr/>
        </p:nvSpPr>
        <p:spPr>
          <a:xfrm>
            <a:off x="7315200" y="4440238"/>
            <a:ext cx="457200" cy="28416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Slide Number Placeholder 5">
            <a:extLst>
              <a:ext uri="{FF2B5EF4-FFF2-40B4-BE49-F238E27FC236}">
                <a16:creationId xmlns:a16="http://schemas.microsoft.com/office/drawing/2014/main" id="{01FA857E-AA4B-3043-8CD8-63C694D494D4}"/>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44</a:t>
            </a:fld>
            <a:endParaRPr lang="en-US" altLang="en-US" sz="1400" b="1" dirty="0">
              <a:latin typeface="Tahoma" panose="020B0604030504040204" pitchFamily="34" charset="0"/>
            </a:endParaRPr>
          </a:p>
        </p:txBody>
      </p:sp>
    </p:spTree>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DE5E5A6F-B5F4-D84F-95D5-0D9C129A6A8D}"/>
              </a:ext>
            </a:extLst>
          </p:cNvPr>
          <p:cNvSpPr>
            <a:spLocks noGrp="1" noChangeArrowheads="1"/>
          </p:cNvSpPr>
          <p:nvPr>
            <p:ph type="body" sz="half" idx="1"/>
          </p:nvPr>
        </p:nvSpPr>
        <p:spPr>
          <a:xfrm>
            <a:off x="152400" y="1447800"/>
            <a:ext cx="2819400" cy="4495800"/>
          </a:xfrm>
        </p:spPr>
        <p:txBody>
          <a:bodyPr/>
          <a:lstStyle/>
          <a:p>
            <a:pPr eaLnBrk="1" hangingPunct="1">
              <a:lnSpc>
                <a:spcPct val="90000"/>
              </a:lnSpc>
              <a:buFont typeface="Wingdings" pitchFamily="2" charset="2"/>
              <a:buNone/>
            </a:pPr>
            <a:r>
              <a:rPr lang="en-US" altLang="en-US" sz="2400" dirty="0">
                <a:solidFill>
                  <a:srgbClr val="FFCC00"/>
                </a:solidFill>
                <a:effectLst/>
                <a:latin typeface="Franklin Gothic Medium" panose="020B0603020102020204" pitchFamily="34" charset="0"/>
              </a:rPr>
              <a:t>Ishtar Tor </a:t>
            </a:r>
            <a:r>
              <a:rPr lang="en-US" altLang="en-US" sz="2400" dirty="0" err="1">
                <a:solidFill>
                  <a:srgbClr val="FFCC00"/>
                </a:solidFill>
                <a:effectLst/>
                <a:latin typeface="Franklin Gothic Medium" panose="020B0603020102020204" pitchFamily="34" charset="0"/>
              </a:rPr>
              <a:t>mit</a:t>
            </a:r>
            <a:r>
              <a:rPr lang="en-US" altLang="en-US" sz="2400" dirty="0">
                <a:solidFill>
                  <a:srgbClr val="FFCC00"/>
                </a:solidFill>
                <a:effectLst/>
                <a:latin typeface="Franklin Gothic Medium" panose="020B0603020102020204" pitchFamily="34" charset="0"/>
              </a:rPr>
              <a:t> Tier-Friesen </a:t>
            </a:r>
            <a:r>
              <a:rPr lang="en-US" altLang="en-US" sz="2400" dirty="0" err="1">
                <a:solidFill>
                  <a:srgbClr val="FFCC00"/>
                </a:solidFill>
                <a:effectLst/>
                <a:latin typeface="Franklin Gothic Medium" panose="020B0603020102020204" pitchFamily="34" charset="0"/>
              </a:rPr>
              <a:t>welche</a:t>
            </a:r>
            <a:r>
              <a:rPr lang="en-US" altLang="en-US" sz="2400" dirty="0">
                <a:solidFill>
                  <a:srgbClr val="FFCC00"/>
                </a:solidFill>
                <a:effectLst/>
                <a:latin typeface="Franklin Gothic Medium" panose="020B0603020102020204" pitchFamily="34" charset="0"/>
              </a:rPr>
              <a:t> </a:t>
            </a:r>
            <a:r>
              <a:rPr lang="en-US" altLang="en-US" sz="2400" dirty="0" err="1">
                <a:solidFill>
                  <a:srgbClr val="FFCC00"/>
                </a:solidFill>
                <a:effectLst/>
                <a:latin typeface="Franklin Gothic Medium" panose="020B0603020102020204" pitchFamily="34" charset="0"/>
              </a:rPr>
              <a:t>Babylonische</a:t>
            </a:r>
            <a:r>
              <a:rPr lang="en-US" altLang="en-US" sz="2400" dirty="0">
                <a:solidFill>
                  <a:srgbClr val="FFCC00"/>
                </a:solidFill>
                <a:effectLst/>
                <a:latin typeface="Franklin Gothic Medium" panose="020B0603020102020204" pitchFamily="34" charset="0"/>
              </a:rPr>
              <a:t> </a:t>
            </a:r>
            <a:r>
              <a:rPr lang="en-US" altLang="en-US" sz="2400" dirty="0" err="1">
                <a:solidFill>
                  <a:srgbClr val="FFCC00"/>
                </a:solidFill>
                <a:effectLst/>
                <a:latin typeface="Franklin Gothic Medium" panose="020B0603020102020204" pitchFamily="34" charset="0"/>
              </a:rPr>
              <a:t>Götter</a:t>
            </a:r>
            <a:r>
              <a:rPr lang="en-US" altLang="en-US" sz="2400" dirty="0">
                <a:solidFill>
                  <a:srgbClr val="FFCC00"/>
                </a:solidFill>
                <a:effectLst/>
                <a:latin typeface="Franklin Gothic Medium" panose="020B0603020102020204" pitchFamily="34" charset="0"/>
              </a:rPr>
              <a:t> </a:t>
            </a:r>
            <a:r>
              <a:rPr lang="en-US" altLang="en-US" sz="2400" dirty="0" err="1">
                <a:solidFill>
                  <a:srgbClr val="FFCC00"/>
                </a:solidFill>
                <a:effectLst/>
                <a:latin typeface="Franklin Gothic Medium" panose="020B0603020102020204" pitchFamily="34" charset="0"/>
              </a:rPr>
              <a:t>darstellen</a:t>
            </a:r>
            <a:r>
              <a:rPr lang="en-US" altLang="en-US" sz="2000" i="1" dirty="0">
                <a:effectLst/>
                <a:latin typeface="Franklin Gothic Medium" panose="020B0603020102020204" pitchFamily="34" charset="0"/>
              </a:rPr>
              <a:t> </a:t>
            </a:r>
          </a:p>
          <a:p>
            <a:pPr eaLnBrk="1" hangingPunct="1">
              <a:lnSpc>
                <a:spcPct val="90000"/>
              </a:lnSpc>
              <a:buFont typeface="Wingdings" pitchFamily="2" charset="2"/>
              <a:buNone/>
            </a:pPr>
            <a:endParaRPr lang="en-US" altLang="en-US" sz="2000" i="1" dirty="0">
              <a:effectLst/>
              <a:latin typeface="Franklin Gothic Medium" panose="020B0603020102020204" pitchFamily="34" charset="0"/>
            </a:endParaRPr>
          </a:p>
          <a:p>
            <a:pPr marL="277813" indent="-277813" eaLnBrk="1" hangingPunct="1">
              <a:lnSpc>
                <a:spcPct val="90000"/>
              </a:lnSpc>
              <a:buFont typeface="Wingdings" pitchFamily="2" charset="2"/>
              <a:buNone/>
            </a:pPr>
            <a:r>
              <a:rPr lang="en-US" altLang="en-US" sz="2000" i="1" dirty="0">
                <a:effectLst/>
                <a:latin typeface="Franklin Gothic Medium" panose="020B0603020102020204" pitchFamily="34" charset="0"/>
              </a:rPr>
              <a:t>STIERE (Adad, der </a:t>
            </a:r>
            <a:r>
              <a:rPr lang="en-US" altLang="en-US" sz="2000" i="1" dirty="0" err="1">
                <a:effectLst/>
                <a:latin typeface="Franklin Gothic Medium" panose="020B0603020102020204" pitchFamily="34" charset="0"/>
              </a:rPr>
              <a:t>Wettergott</a:t>
            </a:r>
            <a:r>
              <a:rPr lang="en-US" altLang="en-US" sz="2000" i="1" dirty="0">
                <a:effectLst/>
                <a:latin typeface="Franklin Gothic Medium" panose="020B0603020102020204" pitchFamily="34" charset="0"/>
              </a:rPr>
              <a:t>)</a:t>
            </a:r>
          </a:p>
          <a:p>
            <a:pPr marL="228600" indent="-228600" eaLnBrk="1" hangingPunct="1">
              <a:lnSpc>
                <a:spcPct val="90000"/>
              </a:lnSpc>
              <a:buFont typeface="Wingdings" pitchFamily="2" charset="2"/>
              <a:buNone/>
            </a:pPr>
            <a:r>
              <a:rPr lang="en-US" altLang="en-US" sz="2000" i="1" dirty="0">
                <a:effectLst/>
                <a:latin typeface="Franklin Gothic Medium" panose="020B0603020102020204" pitchFamily="34" charset="0"/>
              </a:rPr>
              <a:t>DRACHEN (</a:t>
            </a:r>
            <a:r>
              <a:rPr lang="en-US" altLang="en-US" sz="2000" i="1" dirty="0" err="1">
                <a:effectLst/>
                <a:latin typeface="Franklin Gothic Medium" panose="020B0603020102020204" pitchFamily="34" charset="0"/>
              </a:rPr>
              <a:t>Marduk</a:t>
            </a:r>
            <a:r>
              <a:rPr lang="en-US" altLang="en-US" sz="2000" i="1" dirty="0">
                <a:effectLst/>
                <a:latin typeface="Franklin Gothic Medium" panose="020B0603020102020204" pitchFamily="34" charset="0"/>
              </a:rPr>
              <a:t>, </a:t>
            </a:r>
            <a:r>
              <a:rPr lang="en-US" altLang="en-US" sz="2000" i="1" dirty="0" err="1">
                <a:effectLst/>
                <a:latin typeface="Franklin Gothic Medium" panose="020B0603020102020204" pitchFamily="34" charset="0"/>
              </a:rPr>
              <a:t>Schutzpatron</a:t>
            </a:r>
            <a:r>
              <a:rPr lang="en-US" altLang="en-US" sz="2000" i="1" dirty="0">
                <a:effectLst/>
                <a:latin typeface="Franklin Gothic Medium" panose="020B0603020102020204" pitchFamily="34" charset="0"/>
              </a:rPr>
              <a:t> d. Stadt)</a:t>
            </a:r>
          </a:p>
          <a:p>
            <a:pPr eaLnBrk="1" hangingPunct="1">
              <a:lnSpc>
                <a:spcPct val="90000"/>
              </a:lnSpc>
              <a:buFont typeface="Wingdings" pitchFamily="2" charset="2"/>
              <a:buNone/>
            </a:pPr>
            <a:endParaRPr lang="en-US" altLang="en-US" sz="1600" i="1" dirty="0">
              <a:effectLst/>
              <a:latin typeface="Franklin Gothic Medium" panose="020B0603020102020204" pitchFamily="34" charset="0"/>
            </a:endParaRPr>
          </a:p>
          <a:p>
            <a:pPr eaLnBrk="1" hangingPunct="1">
              <a:lnSpc>
                <a:spcPct val="90000"/>
              </a:lnSpc>
              <a:buFont typeface="Wingdings" pitchFamily="2" charset="2"/>
              <a:buNone/>
            </a:pPr>
            <a:r>
              <a:rPr lang="en-US" altLang="en-US" sz="1600" i="1" dirty="0">
                <a:effectLst/>
                <a:latin typeface="Arial Narrow" panose="020B0604020202020204" pitchFamily="34" charset="0"/>
              </a:rPr>
              <a:t>(</a:t>
            </a:r>
            <a:r>
              <a:rPr lang="en-US" altLang="en-US" sz="1600" i="1" dirty="0" err="1">
                <a:effectLst/>
                <a:latin typeface="Arial Narrow" panose="020B0604020202020204" pitchFamily="34" charset="0"/>
              </a:rPr>
              <a:t>Vorderasiatisches</a:t>
            </a:r>
            <a:r>
              <a:rPr lang="en-US" altLang="en-US" sz="1600" i="1" dirty="0">
                <a:effectLst/>
                <a:latin typeface="Arial Narrow" panose="020B0604020202020204" pitchFamily="34" charset="0"/>
              </a:rPr>
              <a:t> Museum, Berlin)</a:t>
            </a:r>
          </a:p>
        </p:txBody>
      </p:sp>
      <p:sp>
        <p:nvSpPr>
          <p:cNvPr id="325635" name="Rectangle 3">
            <a:extLst>
              <a:ext uri="{FF2B5EF4-FFF2-40B4-BE49-F238E27FC236}">
                <a16:creationId xmlns:a16="http://schemas.microsoft.com/office/drawing/2014/main" id="{905569C1-771E-3342-9A22-BE4EFEA3A1EA}"/>
              </a:ext>
            </a:extLst>
          </p:cNvPr>
          <p:cNvSpPr>
            <a:spLocks noGrp="1" noChangeArrowheads="1"/>
          </p:cNvSpPr>
          <p:nvPr>
            <p:ph sz="half" idx="2"/>
          </p:nvPr>
        </p:nvSpPr>
        <p:spPr/>
        <p:txBody>
          <a:bodyPr/>
          <a:lstStyle/>
          <a:p>
            <a:pPr eaLnBrk="1" hangingPunct="1">
              <a:lnSpc>
                <a:spcPct val="90000"/>
              </a:lnSpc>
              <a:defRPr/>
            </a:pPr>
            <a:endParaRPr lang="en-US" altLang="en-US" sz="1400">
              <a:effectLst>
                <a:outerShdw blurRad="38100" dist="38100" dir="2700000" algn="tl">
                  <a:srgbClr val="8C0000"/>
                </a:outerShdw>
              </a:effectLst>
            </a:endParaRPr>
          </a:p>
        </p:txBody>
      </p:sp>
      <p:pic>
        <p:nvPicPr>
          <p:cNvPr id="65540" name="Picture 4" descr="Ishtar Gate">
            <a:extLst>
              <a:ext uri="{FF2B5EF4-FFF2-40B4-BE49-F238E27FC236}">
                <a16:creationId xmlns:a16="http://schemas.microsoft.com/office/drawing/2014/main" id="{DD68176F-088F-A54C-82EC-413B61F82F4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3090863" y="0"/>
            <a:ext cx="6053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FE16315A-9A04-7740-8093-55BB0D5DFA57}"/>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45</a:t>
            </a:fld>
            <a:endParaRPr lang="en-US" altLang="en-US" sz="1400" b="1" dirty="0">
              <a:latin typeface="Tahoma" panose="020B0604030504040204" pitchFamily="34" charset="0"/>
            </a:endParaRPr>
          </a:p>
        </p:txBody>
      </p: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descr="Dragon&amp;Bull Reliefs">
            <a:extLst>
              <a:ext uri="{FF2B5EF4-FFF2-40B4-BE49-F238E27FC236}">
                <a16:creationId xmlns:a16="http://schemas.microsoft.com/office/drawing/2014/main" id="{3AA20814-2F48-CF47-9D66-D18D4D2013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1500188"/>
            <a:ext cx="914400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a:extLst>
              <a:ext uri="{FF2B5EF4-FFF2-40B4-BE49-F238E27FC236}">
                <a16:creationId xmlns:a16="http://schemas.microsoft.com/office/drawing/2014/main" id="{FEA570F6-8384-B84F-9CCB-F52FFD9177D7}"/>
              </a:ext>
            </a:extLst>
          </p:cNvPr>
          <p:cNvSpPr txBox="1">
            <a:spLocks noChangeArrowheads="1"/>
          </p:cNvSpPr>
          <p:nvPr/>
        </p:nvSpPr>
        <p:spPr bwMode="auto">
          <a:xfrm>
            <a:off x="5699125" y="1103313"/>
            <a:ext cx="32877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a:solidFill>
                  <a:schemeClr val="bg1"/>
                </a:solidFill>
                <a:latin typeface="Lucida Bright" panose="02040602050505020304" pitchFamily="18" charset="77"/>
              </a:rPr>
              <a:t>Dragon and Bull Beliefs</a:t>
            </a:r>
          </a:p>
        </p:txBody>
      </p:sp>
      <p:sp>
        <p:nvSpPr>
          <p:cNvPr id="326660" name="Rectangle 4">
            <a:extLst>
              <a:ext uri="{FF2B5EF4-FFF2-40B4-BE49-F238E27FC236}">
                <a16:creationId xmlns:a16="http://schemas.microsoft.com/office/drawing/2014/main" id="{3BCA7E63-EDFB-6945-8807-F50DAC7B56E1}"/>
              </a:ext>
            </a:extLst>
          </p:cNvPr>
          <p:cNvSpPr>
            <a:spLocks noGrp="1" noChangeArrowheads="1"/>
          </p:cNvSpPr>
          <p:nvPr>
            <p:ph type="title"/>
          </p:nvPr>
        </p:nvSpPr>
        <p:spPr/>
        <p:txBody>
          <a:bodyPr/>
          <a:lstStyle/>
          <a:p>
            <a:pPr eaLnBrk="1" hangingPunct="1">
              <a:lnSpc>
                <a:spcPct val="50000"/>
              </a:lnSpc>
              <a:defRPr/>
            </a:pPr>
            <a:r>
              <a:rPr lang="en-US" altLang="en-US" i="1" dirty="0">
                <a:effectLst/>
                <a:latin typeface="Franklin Gothic Medium" panose="020B0603020102020204" pitchFamily="34" charset="0"/>
              </a:rPr>
              <a:t>DRACHEN UND STIER-RELIEFS</a:t>
            </a:r>
            <a:br>
              <a:rPr lang="en-US" altLang="en-US" i="1" dirty="0">
                <a:effectLst>
                  <a:outerShdw blurRad="38100" dist="38100" dir="2700000" algn="tl">
                    <a:srgbClr val="FFFFFF"/>
                  </a:outerShdw>
                </a:effectLst>
                <a:latin typeface="Franklin Gothic Medium" panose="020B0603020102020204" pitchFamily="34" charset="0"/>
              </a:rPr>
            </a:br>
            <a:r>
              <a:rPr lang="en-US" altLang="en-US" i="1" dirty="0">
                <a:effectLst>
                  <a:outerShdw blurRad="38100" dist="38100" dir="2700000" algn="tl">
                    <a:srgbClr val="FFFFFF"/>
                  </a:outerShdw>
                </a:effectLst>
                <a:latin typeface="Franklin Gothic Medium" panose="020B0603020102020204" pitchFamily="34" charset="0"/>
              </a:rPr>
              <a:t> </a:t>
            </a:r>
            <a:r>
              <a:rPr lang="en-US" altLang="en-US" sz="1800" i="1" dirty="0">
                <a:effectLst>
                  <a:outerShdw blurRad="38100" dist="38100" dir="2700000" algn="tl">
                    <a:srgbClr val="FFFFFF"/>
                  </a:outerShdw>
                </a:effectLst>
                <a:latin typeface="Arial Narrow" panose="020B0606020202030204" pitchFamily="34" charset="0"/>
              </a:rPr>
              <a:t>(</a:t>
            </a:r>
            <a:r>
              <a:rPr lang="en-US" altLang="en-US" sz="1800" i="1" dirty="0" err="1">
                <a:effectLst/>
                <a:latin typeface="Arial Narrow" panose="020B0606020202030204" pitchFamily="34" charset="0"/>
              </a:rPr>
              <a:t>Vorderasiatisches</a:t>
            </a:r>
            <a:r>
              <a:rPr lang="en-US" altLang="en-US" sz="1800" i="1" dirty="0">
                <a:effectLst/>
                <a:latin typeface="Arial Narrow" panose="020B0606020202030204" pitchFamily="34" charset="0"/>
              </a:rPr>
              <a:t> Museum, Berlin)</a:t>
            </a:r>
          </a:p>
        </p:txBody>
      </p:sp>
      <p:sp>
        <p:nvSpPr>
          <p:cNvPr id="5" name="Slide Number Placeholder 5">
            <a:extLst>
              <a:ext uri="{FF2B5EF4-FFF2-40B4-BE49-F238E27FC236}">
                <a16:creationId xmlns:a16="http://schemas.microsoft.com/office/drawing/2014/main" id="{95F97487-C0C1-2F4A-BCF2-F3C8409389A1}"/>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46</a:t>
            </a:fld>
            <a:endParaRPr lang="en-US" altLang="en-US" sz="1400" b="1" dirty="0">
              <a:latin typeface="Tahoma" panose="020B0604030504040204" pitchFamily="34" charset="0"/>
            </a:endParaRPr>
          </a:p>
        </p:txBody>
      </p:sp>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AC7E381E-9763-7042-A8AD-A6336C4E0C40}"/>
              </a:ext>
            </a:extLst>
          </p:cNvPr>
          <p:cNvSpPr>
            <a:spLocks noGrp="1" noChangeArrowheads="1"/>
          </p:cNvSpPr>
          <p:nvPr>
            <p:ph type="title"/>
          </p:nvPr>
        </p:nvSpPr>
        <p:spPr>
          <a:xfrm>
            <a:off x="457200" y="0"/>
            <a:ext cx="8229600" cy="1143000"/>
          </a:xfrm>
        </p:spPr>
        <p:txBody>
          <a:bodyPr/>
          <a:lstStyle/>
          <a:p>
            <a:pPr eaLnBrk="1" hangingPunct="1"/>
            <a:r>
              <a:rPr lang="en-US" altLang="en-US" sz="4800" i="1" dirty="0">
                <a:effectLst/>
                <a:latin typeface="Franklin Gothic Medium" panose="020B0603020102020204" pitchFamily="34" charset="0"/>
              </a:rPr>
              <a:t>Der </a:t>
            </a:r>
            <a:r>
              <a:rPr lang="en-US" altLang="en-US" sz="4800" i="1" dirty="0" err="1">
                <a:effectLst/>
                <a:latin typeface="Franklin Gothic Medium" panose="020B0603020102020204" pitchFamily="34" charset="0"/>
              </a:rPr>
              <a:t>Drache</a:t>
            </a:r>
            <a:r>
              <a:rPr lang="en-US" altLang="en-US" sz="4800" i="1" dirty="0">
                <a:effectLst/>
                <a:latin typeface="Franklin Gothic Medium" panose="020B0603020102020204" pitchFamily="34" charset="0"/>
              </a:rPr>
              <a:t> </a:t>
            </a:r>
            <a:r>
              <a:rPr lang="en-US" altLang="en-US" sz="4800" i="1" dirty="0" err="1">
                <a:effectLst/>
                <a:latin typeface="Franklin Gothic Medium" panose="020B0603020102020204" pitchFamily="34" charset="0"/>
              </a:rPr>
              <a:t>Marduk</a:t>
            </a:r>
            <a:r>
              <a:rPr lang="en-US" altLang="en-US" sz="4800" i="1" dirty="0">
                <a:effectLst/>
                <a:latin typeface="Franklin Gothic Medium" panose="020B0603020102020204" pitchFamily="34" charset="0"/>
              </a:rPr>
              <a:t> </a:t>
            </a:r>
            <a:br>
              <a:rPr lang="en-US" altLang="en-US" sz="4800" i="1" dirty="0">
                <a:effectLst/>
                <a:latin typeface="Franklin Gothic Medium" panose="020B0603020102020204" pitchFamily="34" charset="0"/>
              </a:rPr>
            </a:br>
            <a:r>
              <a:rPr lang="en-US" altLang="en-US" sz="1800" i="1" dirty="0">
                <a:effectLst/>
                <a:latin typeface="Arial Narrow" panose="020B0604020202020204" pitchFamily="34" charset="0"/>
              </a:rPr>
              <a:t>(Detroit Institute of Arts)</a:t>
            </a:r>
          </a:p>
        </p:txBody>
      </p:sp>
      <p:pic>
        <p:nvPicPr>
          <p:cNvPr id="67587" name="Picture 3" descr="Marduk">
            <a:extLst>
              <a:ext uri="{FF2B5EF4-FFF2-40B4-BE49-F238E27FC236}">
                <a16:creationId xmlns:a16="http://schemas.microsoft.com/office/drawing/2014/main" id="{40A995BA-47F4-B841-B11E-8B2C86245C4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762000" y="1403350"/>
            <a:ext cx="7543800"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CB6FDE3E-AB61-C244-AD9B-3A8DD0B2C5EF}"/>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47</a:t>
            </a:fld>
            <a:endParaRPr lang="en-US" altLang="en-US" sz="1400" b="1" dirty="0">
              <a:latin typeface="Tahoma" panose="020B0604030504040204" pitchFamily="34" charset="0"/>
            </a:endParaRPr>
          </a:p>
        </p:txBody>
      </p:sp>
    </p:spTree>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descr="Bull Relief">
            <a:extLst>
              <a:ext uri="{FF2B5EF4-FFF2-40B4-BE49-F238E27FC236}">
                <a16:creationId xmlns:a16="http://schemas.microsoft.com/office/drawing/2014/main" id="{A1D12834-67ED-B343-8C23-C21F79F0E1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1235075"/>
            <a:ext cx="729615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4">
            <a:extLst>
              <a:ext uri="{FF2B5EF4-FFF2-40B4-BE49-F238E27FC236}">
                <a16:creationId xmlns:a16="http://schemas.microsoft.com/office/drawing/2014/main" id="{AFAADDD9-1DF1-5242-A2B9-3D646B1A1A47}"/>
              </a:ext>
            </a:extLst>
          </p:cNvPr>
          <p:cNvSpPr>
            <a:spLocks noGrp="1" noChangeArrowheads="1"/>
          </p:cNvSpPr>
          <p:nvPr>
            <p:ph type="title"/>
          </p:nvPr>
        </p:nvSpPr>
        <p:spPr>
          <a:xfrm>
            <a:off x="533400" y="152400"/>
            <a:ext cx="8153400" cy="990600"/>
          </a:xfrm>
        </p:spPr>
        <p:txBody>
          <a:bodyPr/>
          <a:lstStyle/>
          <a:p>
            <a:pPr eaLnBrk="1" hangingPunct="1">
              <a:lnSpc>
                <a:spcPct val="50000"/>
              </a:lnSpc>
            </a:pPr>
            <a:r>
              <a:rPr lang="en-US" altLang="en-US" i="1" dirty="0">
                <a:effectLst/>
                <a:latin typeface="Franklin Gothic Medium" panose="020B0603020102020204" pitchFamily="34" charset="0"/>
              </a:rPr>
              <a:t>Der Stier Adad</a:t>
            </a:r>
            <a:br>
              <a:rPr lang="en-US" altLang="en-US" i="1" dirty="0">
                <a:effectLst/>
                <a:latin typeface="Franklin Gothic Medium" panose="020B0603020102020204" pitchFamily="34" charset="0"/>
              </a:rPr>
            </a:br>
            <a:r>
              <a:rPr lang="en-US" altLang="en-US" i="1" dirty="0">
                <a:effectLst/>
                <a:latin typeface="Franklin Gothic Medium" panose="020B0603020102020204" pitchFamily="34" charset="0"/>
              </a:rPr>
              <a:t> </a:t>
            </a:r>
            <a:r>
              <a:rPr lang="en-US" altLang="en-US" sz="1800" i="1" dirty="0">
                <a:effectLst/>
                <a:latin typeface="Arial Narrow" panose="020B0604020202020204" pitchFamily="34" charset="0"/>
              </a:rPr>
              <a:t>(</a:t>
            </a:r>
            <a:r>
              <a:rPr lang="en-US" altLang="en-US" sz="1800" i="1" dirty="0" err="1">
                <a:effectLst/>
                <a:latin typeface="Arial Narrow" panose="020B0604020202020204" pitchFamily="34" charset="0"/>
              </a:rPr>
              <a:t>Vorderasiatisches</a:t>
            </a:r>
            <a:r>
              <a:rPr lang="en-US" altLang="en-US" sz="1800" i="1" dirty="0">
                <a:effectLst/>
                <a:latin typeface="Arial Narrow" panose="020B0604020202020204" pitchFamily="34" charset="0"/>
              </a:rPr>
              <a:t> Museum, Berlin)</a:t>
            </a:r>
          </a:p>
        </p:txBody>
      </p:sp>
      <p:sp>
        <p:nvSpPr>
          <p:cNvPr id="4" name="Slide Number Placeholder 5">
            <a:extLst>
              <a:ext uri="{FF2B5EF4-FFF2-40B4-BE49-F238E27FC236}">
                <a16:creationId xmlns:a16="http://schemas.microsoft.com/office/drawing/2014/main" id="{A040A0D5-3547-B345-AC25-34B5B02C8CA5}"/>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48</a:t>
            </a:fld>
            <a:endParaRPr lang="en-US" altLang="en-US" sz="1400" b="1" dirty="0">
              <a:latin typeface="Tahoma" panose="020B0604030504040204" pitchFamily="34" charset="0"/>
            </a:endParaRPr>
          </a:p>
        </p:txBody>
      </p:sp>
    </p:spTree>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4306B67-5965-074B-9DFD-DAB3547385CB}"/>
              </a:ext>
            </a:extLst>
          </p:cNvPr>
          <p:cNvSpPr>
            <a:spLocks noGrp="1" noChangeArrowheads="1"/>
          </p:cNvSpPr>
          <p:nvPr>
            <p:ph type="body" sz="half" idx="1"/>
          </p:nvPr>
        </p:nvSpPr>
        <p:spPr>
          <a:xfrm>
            <a:off x="0" y="381000"/>
            <a:ext cx="2667000" cy="6477000"/>
          </a:xfrm>
        </p:spPr>
        <p:txBody>
          <a:bodyPr/>
          <a:lstStyle/>
          <a:p>
            <a:pPr marL="180975" indent="-180975" eaLnBrk="1" hangingPunct="1">
              <a:lnSpc>
                <a:spcPct val="90000"/>
              </a:lnSpc>
              <a:buFont typeface="Wingdings" pitchFamily="2" charset="2"/>
              <a:buNone/>
            </a:pPr>
            <a:r>
              <a:rPr lang="en-US" altLang="en-US" sz="2000" i="1" dirty="0">
                <a:effectLst/>
                <a:latin typeface="Arial Narrow" panose="020B0604020202020204" pitchFamily="34" charset="0"/>
              </a:rPr>
              <a:t>Die </a:t>
            </a:r>
            <a:r>
              <a:rPr lang="en-US" altLang="en-US" sz="2000" i="1" dirty="0" err="1">
                <a:effectLst/>
                <a:latin typeface="Arial Narrow" panose="020B0604020202020204" pitchFamily="34" charset="0"/>
              </a:rPr>
              <a:t>Grösse</a:t>
            </a:r>
            <a:r>
              <a:rPr lang="en-US" altLang="en-US" sz="2000" i="1" dirty="0">
                <a:effectLst/>
                <a:latin typeface="Arial Narrow" panose="020B0604020202020204" pitchFamily="34" charset="0"/>
              </a:rPr>
              <a:t> von Babylon </a:t>
            </a:r>
            <a:r>
              <a:rPr lang="en-US" altLang="en-US" sz="2000" i="1" dirty="0" err="1">
                <a:effectLst/>
                <a:latin typeface="Arial Narrow" panose="020B0604020202020204" pitchFamily="34" charset="0"/>
              </a:rPr>
              <a:t>führte</a:t>
            </a:r>
            <a:r>
              <a:rPr lang="en-US" altLang="en-US" sz="2000" i="1" dirty="0">
                <a:effectLst/>
                <a:latin typeface="Arial Narrow" panose="020B0604020202020204" pitchFamily="34" charset="0"/>
              </a:rPr>
              <a:t> </a:t>
            </a:r>
            <a:r>
              <a:rPr lang="en-US" altLang="en-US" sz="2000" i="1" dirty="0" err="1">
                <a:effectLst/>
                <a:latin typeface="Arial Narrow" panose="020B0604020202020204" pitchFamily="34" charset="0"/>
              </a:rPr>
              <a:t>zu</a:t>
            </a:r>
            <a:r>
              <a:rPr lang="en-US" altLang="en-US" sz="2000" i="1" dirty="0">
                <a:effectLst/>
                <a:latin typeface="Arial Narrow" panose="020B0604020202020204" pitchFamily="34" charset="0"/>
              </a:rPr>
              <a:t> </a:t>
            </a:r>
            <a:r>
              <a:rPr lang="en-US" altLang="en-US" sz="2000" i="1" dirty="0" err="1">
                <a:effectLst/>
                <a:latin typeface="Arial Narrow" panose="020B0604020202020204" pitchFamily="34" charset="0"/>
              </a:rPr>
              <a:t>geistl</a:t>
            </a:r>
            <a:r>
              <a:rPr lang="en-US" altLang="en-US" sz="2000" i="1" dirty="0">
                <a:effectLst/>
                <a:latin typeface="Arial Narrow" panose="020B0604020202020204" pitchFamily="34" charset="0"/>
              </a:rPr>
              <a:t>. </a:t>
            </a:r>
            <a:r>
              <a:rPr lang="en-US" altLang="en-US" sz="2000" i="1" dirty="0" err="1">
                <a:effectLst/>
                <a:latin typeface="Arial Narrow" panose="020B0604020202020204" pitchFamily="34" charset="0"/>
              </a:rPr>
              <a:t>Krise</a:t>
            </a:r>
            <a:r>
              <a:rPr lang="en-US" altLang="en-US" sz="2000" i="1" dirty="0">
                <a:effectLst/>
                <a:latin typeface="Arial Narrow" panose="020B0604020202020204" pitchFamily="34" charset="0"/>
              </a:rPr>
              <a:t>. War </a:t>
            </a:r>
            <a:r>
              <a:rPr lang="en-US" altLang="en-US" sz="2000" i="1" dirty="0" err="1">
                <a:effectLst/>
                <a:latin typeface="Arial Narrow" panose="020B0604020202020204" pitchFamily="34" charset="0"/>
              </a:rPr>
              <a:t>Marduk</a:t>
            </a:r>
            <a:r>
              <a:rPr lang="en-US" altLang="en-US" sz="2000" i="1" dirty="0">
                <a:effectLst/>
                <a:latin typeface="Arial Narrow" panose="020B0604020202020204" pitchFamily="34" charset="0"/>
              </a:rPr>
              <a:t> </a:t>
            </a:r>
            <a:r>
              <a:rPr lang="en-US" altLang="en-US" sz="2000" i="1" dirty="0" err="1">
                <a:effectLst/>
                <a:latin typeface="Arial Narrow" panose="020B0604020202020204" pitchFamily="34" charset="0"/>
              </a:rPr>
              <a:t>grösser</a:t>
            </a:r>
            <a:r>
              <a:rPr lang="en-US" altLang="en-US" sz="2000" i="1" dirty="0">
                <a:effectLst/>
                <a:latin typeface="Arial Narrow" panose="020B0604020202020204" pitchFamily="34" charset="0"/>
              </a:rPr>
              <a:t> </a:t>
            </a:r>
            <a:r>
              <a:rPr lang="en-US" altLang="en-US" sz="2000" i="1" dirty="0" err="1">
                <a:effectLst/>
                <a:latin typeface="Arial Narrow" panose="020B0604020202020204" pitchFamily="34" charset="0"/>
              </a:rPr>
              <a:t>als</a:t>
            </a:r>
            <a:r>
              <a:rPr lang="en-US" altLang="en-US" sz="2000" i="1" dirty="0">
                <a:effectLst/>
                <a:latin typeface="Arial Narrow" panose="020B0604020202020204" pitchFamily="34" charset="0"/>
              </a:rPr>
              <a:t> </a:t>
            </a:r>
            <a:r>
              <a:rPr lang="en-US" altLang="en-US" sz="2000" i="1" dirty="0" err="1">
                <a:effectLst/>
                <a:latin typeface="Arial Narrow" panose="020B0604020202020204" pitchFamily="34" charset="0"/>
              </a:rPr>
              <a:t>Yahwe</a:t>
            </a:r>
            <a:r>
              <a:rPr lang="en-US" altLang="en-US" sz="2000" i="1" dirty="0">
                <a:effectLst/>
                <a:latin typeface="Arial Narrow" panose="020B0604020202020204" pitchFamily="34" charset="0"/>
              </a:rPr>
              <a:t>? War die </a:t>
            </a:r>
            <a:r>
              <a:rPr lang="en-US" altLang="en-US" sz="2000" i="1" dirty="0" err="1">
                <a:effectLst/>
                <a:latin typeface="Arial Narrow" panose="020B0604020202020204" pitchFamily="34" charset="0"/>
              </a:rPr>
              <a:t>Nieder-lage</a:t>
            </a:r>
            <a:r>
              <a:rPr lang="en-US" altLang="en-US" sz="2000" i="1" dirty="0">
                <a:effectLst/>
                <a:latin typeface="Arial Narrow" panose="020B0604020202020204" pitchFamily="34" charset="0"/>
              </a:rPr>
              <a:t> Judas die </a:t>
            </a:r>
            <a:r>
              <a:rPr lang="en-US" altLang="en-US" sz="2000" i="1" dirty="0" err="1">
                <a:effectLst/>
                <a:latin typeface="Arial Narrow" panose="020B0604020202020204" pitchFamily="34" charset="0"/>
              </a:rPr>
              <a:t>Nieder-lage</a:t>
            </a:r>
            <a:r>
              <a:rPr lang="en-US" altLang="en-US" sz="2000" i="1" dirty="0">
                <a:effectLst/>
                <a:latin typeface="Arial Narrow" panose="020B0604020202020204" pitchFamily="34" charset="0"/>
              </a:rPr>
              <a:t> </a:t>
            </a:r>
            <a:r>
              <a:rPr lang="en-US" altLang="en-US" sz="2000" i="1" dirty="0" err="1">
                <a:effectLst/>
                <a:latin typeface="Arial Narrow" panose="020B0604020202020204" pitchFamily="34" charset="0"/>
              </a:rPr>
              <a:t>Yahwes</a:t>
            </a:r>
            <a:r>
              <a:rPr lang="en-US" altLang="en-US" sz="2000" i="1" dirty="0">
                <a:effectLst/>
                <a:latin typeface="Arial Narrow" panose="020B0604020202020204" pitchFamily="34" charset="0"/>
              </a:rPr>
              <a:t>?</a:t>
            </a:r>
            <a:endParaRPr lang="en-US" altLang="en-US" sz="2000" dirty="0">
              <a:effectLst/>
              <a:latin typeface="Franklin Gothic Medium" panose="020B0603020102020204" pitchFamily="34" charset="0"/>
            </a:endParaRPr>
          </a:p>
          <a:p>
            <a:pPr eaLnBrk="1" hangingPunct="1">
              <a:lnSpc>
                <a:spcPct val="90000"/>
              </a:lnSpc>
              <a:buFont typeface="Wingdings" pitchFamily="2" charset="2"/>
              <a:buNone/>
            </a:pPr>
            <a:endParaRPr lang="en-US" altLang="en-US" sz="1000" dirty="0">
              <a:effectLst/>
              <a:latin typeface="Franklin Gothic Medium" panose="020B0603020102020204" pitchFamily="34" charset="0"/>
            </a:endParaRPr>
          </a:p>
          <a:p>
            <a:pPr marL="180975" indent="-180975" eaLnBrk="1" hangingPunct="1">
              <a:lnSpc>
                <a:spcPct val="90000"/>
              </a:lnSpc>
              <a:buFont typeface="Wingdings" pitchFamily="2" charset="2"/>
              <a:buNone/>
            </a:pPr>
            <a:r>
              <a:rPr lang="en-US" altLang="en-US" sz="2000" dirty="0" err="1">
                <a:solidFill>
                  <a:srgbClr val="FFCC00"/>
                </a:solidFill>
                <a:effectLst/>
                <a:latin typeface="Franklin Gothic Medium" panose="020B0603020102020204" pitchFamily="34" charset="0"/>
              </a:rPr>
              <a:t>Prozessionsstrasse</a:t>
            </a:r>
            <a:r>
              <a:rPr lang="en-US" altLang="en-US" sz="2000" dirty="0">
                <a:solidFill>
                  <a:srgbClr val="FFCC00"/>
                </a:solidFill>
                <a:effectLst/>
                <a:latin typeface="Franklin Gothic Medium" panose="020B0603020102020204" pitchFamily="34" charset="0"/>
              </a:rPr>
              <a:t> die </a:t>
            </a:r>
            <a:r>
              <a:rPr lang="en-US" altLang="en-US" sz="2000" dirty="0" err="1">
                <a:solidFill>
                  <a:srgbClr val="FFCC00"/>
                </a:solidFill>
                <a:effectLst/>
                <a:latin typeface="Franklin Gothic Medium" panose="020B0603020102020204" pitchFamily="34" charset="0"/>
              </a:rPr>
              <a:t>zum</a:t>
            </a:r>
            <a:r>
              <a:rPr lang="en-US" altLang="en-US" sz="2000" dirty="0">
                <a:solidFill>
                  <a:srgbClr val="FFCC00"/>
                </a:solidFill>
                <a:effectLst/>
                <a:latin typeface="Franklin Gothic Medium" panose="020B0603020102020204" pitchFamily="34" charset="0"/>
              </a:rPr>
              <a:t> </a:t>
            </a:r>
            <a:r>
              <a:rPr lang="en-US" altLang="en-US" sz="2000" dirty="0" err="1">
                <a:solidFill>
                  <a:srgbClr val="FFCC00"/>
                </a:solidFill>
                <a:effectLst/>
                <a:latin typeface="Franklin Gothic Medium" panose="020B0603020102020204" pitchFamily="34" charset="0"/>
              </a:rPr>
              <a:t>Ischtar</a:t>
            </a:r>
            <a:r>
              <a:rPr lang="en-US" altLang="en-US" sz="2000" dirty="0">
                <a:solidFill>
                  <a:srgbClr val="FFCC00"/>
                </a:solidFill>
                <a:effectLst/>
                <a:latin typeface="Franklin Gothic Medium" panose="020B0603020102020204" pitchFamily="34" charset="0"/>
              </a:rPr>
              <a:t> Tor </a:t>
            </a:r>
            <a:r>
              <a:rPr lang="en-US" altLang="en-US" sz="2000" dirty="0" err="1">
                <a:solidFill>
                  <a:srgbClr val="FFCC00"/>
                </a:solidFill>
                <a:effectLst/>
                <a:latin typeface="Franklin Gothic Medium" panose="020B0603020102020204" pitchFamily="34" charset="0"/>
              </a:rPr>
              <a:t>führt</a:t>
            </a:r>
            <a:endParaRPr lang="en-US" altLang="en-US" sz="2000" dirty="0">
              <a:solidFill>
                <a:srgbClr val="FFCC00"/>
              </a:solidFill>
              <a:effectLst/>
              <a:latin typeface="Franklin Gothic Medium" panose="020B0603020102020204" pitchFamily="34" charset="0"/>
            </a:endParaRPr>
          </a:p>
          <a:p>
            <a:pPr marL="180975" indent="-180975" eaLnBrk="1" hangingPunct="1">
              <a:lnSpc>
                <a:spcPct val="90000"/>
              </a:lnSpc>
            </a:pPr>
            <a:r>
              <a:rPr lang="en-US" altLang="en-US" sz="2000" i="1" dirty="0">
                <a:effectLst/>
                <a:latin typeface="Arial Narrow" panose="020B0604020202020204" pitchFamily="34" charset="0"/>
              </a:rPr>
              <a:t>Ca. 20-24 meter </a:t>
            </a:r>
            <a:r>
              <a:rPr lang="en-US" altLang="en-US" sz="2000" i="1" dirty="0" err="1">
                <a:effectLst/>
                <a:latin typeface="Arial Narrow" panose="020B0604020202020204" pitchFamily="34" charset="0"/>
              </a:rPr>
              <a:t>breit</a:t>
            </a:r>
            <a:r>
              <a:rPr lang="en-US" altLang="en-US" sz="2000" i="1" dirty="0">
                <a:effectLst/>
                <a:latin typeface="Arial Narrow" panose="020B0604020202020204" pitchFamily="34" charset="0"/>
              </a:rPr>
              <a:t> </a:t>
            </a:r>
            <a:r>
              <a:rPr lang="en-US" altLang="en-US" sz="2000" i="1" dirty="0" err="1">
                <a:effectLst/>
                <a:latin typeface="Arial Narrow" panose="020B0604020202020204" pitchFamily="34" charset="0"/>
              </a:rPr>
              <a:t>mit</a:t>
            </a:r>
            <a:r>
              <a:rPr lang="en-US" altLang="en-US" sz="2000" i="1" dirty="0">
                <a:effectLst/>
                <a:latin typeface="Arial Narrow" panose="020B0604020202020204" pitchFamily="34" charset="0"/>
              </a:rPr>
              <a:t> </a:t>
            </a:r>
            <a:r>
              <a:rPr lang="en-US" altLang="en-US" sz="2000" i="1" dirty="0" err="1">
                <a:effectLst/>
                <a:latin typeface="Arial Narrow" panose="020B0604020202020204" pitchFamily="34" charset="0"/>
              </a:rPr>
              <a:t>zentraler</a:t>
            </a:r>
            <a:r>
              <a:rPr lang="en-US" altLang="en-US" sz="2000" i="1" dirty="0">
                <a:effectLst/>
                <a:latin typeface="Arial Narrow" panose="020B0604020202020204" pitchFamily="34" charset="0"/>
              </a:rPr>
              <a:t> </a:t>
            </a:r>
            <a:r>
              <a:rPr lang="en-US" altLang="en-US" sz="2000" i="1" dirty="0" err="1">
                <a:effectLst/>
                <a:latin typeface="Arial Narrow" panose="020B0604020202020204" pitchFamily="34" charset="0"/>
              </a:rPr>
              <a:t>Verkehrsspur</a:t>
            </a:r>
            <a:r>
              <a:rPr lang="en-US" altLang="en-US" sz="2000" i="1" dirty="0">
                <a:effectLst/>
                <a:latin typeface="Arial Narrow" panose="020B0604020202020204" pitchFamily="34" charset="0"/>
              </a:rPr>
              <a:t> und </a:t>
            </a:r>
            <a:r>
              <a:rPr lang="en-US" altLang="en-US" sz="2000" i="1" dirty="0" err="1">
                <a:effectLst/>
                <a:latin typeface="Arial Narrow" panose="020B0604020202020204" pitchFamily="34" charset="0"/>
              </a:rPr>
              <a:t>Fussgängerbereich</a:t>
            </a:r>
            <a:endParaRPr lang="en-US" altLang="en-US" sz="2000" i="1" dirty="0">
              <a:effectLst/>
              <a:latin typeface="Arial Narrow" panose="020B0604020202020204" pitchFamily="34" charset="0"/>
            </a:endParaRPr>
          </a:p>
          <a:p>
            <a:pPr marL="180975" indent="-180975" eaLnBrk="1" hangingPunct="1">
              <a:lnSpc>
                <a:spcPct val="90000"/>
              </a:lnSpc>
            </a:pPr>
            <a:r>
              <a:rPr lang="en-US" altLang="en-US" sz="2000" i="1" dirty="0" err="1">
                <a:effectLst/>
                <a:latin typeface="Arial Narrow" panose="020B0604020202020204" pitchFamily="34" charset="0"/>
              </a:rPr>
              <a:t>Mauern</a:t>
            </a:r>
            <a:r>
              <a:rPr lang="en-US" altLang="en-US" sz="2000" i="1" dirty="0">
                <a:effectLst/>
                <a:latin typeface="Arial Narrow" panose="020B0604020202020204" pitchFamily="34" charset="0"/>
              </a:rPr>
              <a:t> 7 meter dick</a:t>
            </a:r>
          </a:p>
          <a:p>
            <a:pPr marL="180975" indent="-180975" eaLnBrk="1" hangingPunct="1">
              <a:lnSpc>
                <a:spcPct val="90000"/>
              </a:lnSpc>
            </a:pPr>
            <a:r>
              <a:rPr lang="en-US" altLang="en-US" sz="2000" i="1" dirty="0">
                <a:effectLst/>
                <a:latin typeface="Arial Narrow" panose="020B0604020202020204" pitchFamily="34" charset="0"/>
              </a:rPr>
              <a:t>250 meter lang</a:t>
            </a:r>
          </a:p>
          <a:p>
            <a:pPr eaLnBrk="1" hangingPunct="1">
              <a:lnSpc>
                <a:spcPct val="90000"/>
              </a:lnSpc>
              <a:buFont typeface="Wingdings" pitchFamily="2" charset="2"/>
              <a:buNone/>
            </a:pPr>
            <a:endParaRPr lang="en-US" altLang="en-US" sz="2000" dirty="0">
              <a:effectLst/>
              <a:latin typeface="Franklin Gothic Medium" panose="020B0603020102020204" pitchFamily="34" charset="0"/>
            </a:endParaRPr>
          </a:p>
          <a:p>
            <a:pPr eaLnBrk="1" hangingPunct="1">
              <a:lnSpc>
                <a:spcPct val="90000"/>
              </a:lnSpc>
              <a:buFont typeface="Wingdings" pitchFamily="2" charset="2"/>
              <a:buNone/>
            </a:pPr>
            <a:endParaRPr lang="en-US" altLang="en-US" sz="2000" dirty="0">
              <a:effectLst/>
              <a:latin typeface="Franklin Gothic Medium" panose="020B0603020102020204" pitchFamily="34" charset="0"/>
            </a:endParaRPr>
          </a:p>
          <a:p>
            <a:pPr algn="r" eaLnBrk="1" hangingPunct="1">
              <a:lnSpc>
                <a:spcPct val="90000"/>
              </a:lnSpc>
              <a:buFont typeface="Wingdings" pitchFamily="2" charset="2"/>
              <a:buNone/>
            </a:pPr>
            <a:r>
              <a:rPr lang="en-US" altLang="en-US" sz="1400" dirty="0">
                <a:effectLst/>
                <a:latin typeface="Franklin Gothic Medium" panose="020B0603020102020204" pitchFamily="34" charset="0"/>
              </a:rPr>
              <a:t>Staatliche </a:t>
            </a:r>
            <a:r>
              <a:rPr lang="en-US" altLang="en-US" sz="1400" dirty="0" err="1">
                <a:effectLst/>
                <a:latin typeface="Franklin Gothic Medium" panose="020B0603020102020204" pitchFamily="34" charset="0"/>
              </a:rPr>
              <a:t>Museen</a:t>
            </a:r>
            <a:endParaRPr lang="en-US" altLang="en-US" sz="1400" dirty="0">
              <a:effectLst/>
              <a:latin typeface="Franklin Gothic Medium" panose="020B0603020102020204" pitchFamily="34" charset="0"/>
            </a:endParaRPr>
          </a:p>
          <a:p>
            <a:pPr algn="r" eaLnBrk="1" hangingPunct="1">
              <a:lnSpc>
                <a:spcPct val="90000"/>
              </a:lnSpc>
              <a:buFont typeface="Wingdings" pitchFamily="2" charset="2"/>
              <a:buNone/>
            </a:pPr>
            <a:r>
              <a:rPr lang="en-US" altLang="en-US" sz="1400" dirty="0">
                <a:effectLst/>
                <a:latin typeface="Franklin Gothic Medium" panose="020B0603020102020204" pitchFamily="34" charset="0"/>
              </a:rPr>
              <a:t> Berlin,</a:t>
            </a:r>
          </a:p>
          <a:p>
            <a:pPr algn="r" eaLnBrk="1" hangingPunct="1">
              <a:lnSpc>
                <a:spcPct val="90000"/>
              </a:lnSpc>
              <a:buFont typeface="Wingdings" pitchFamily="2" charset="2"/>
              <a:buNone/>
            </a:pPr>
            <a:r>
              <a:rPr lang="en-US" altLang="en-US" sz="1400" dirty="0" err="1">
                <a:effectLst/>
                <a:latin typeface="Franklin Gothic Medium" panose="020B0603020102020204" pitchFamily="34" charset="0"/>
              </a:rPr>
              <a:t>Vorderasiatisches</a:t>
            </a:r>
            <a:endParaRPr lang="en-US" altLang="en-US" sz="1400" dirty="0">
              <a:effectLst/>
              <a:latin typeface="Franklin Gothic Medium" panose="020B0603020102020204" pitchFamily="34" charset="0"/>
            </a:endParaRPr>
          </a:p>
          <a:p>
            <a:pPr algn="r" eaLnBrk="1" hangingPunct="1">
              <a:lnSpc>
                <a:spcPct val="90000"/>
              </a:lnSpc>
              <a:buFont typeface="Wingdings" pitchFamily="2" charset="2"/>
              <a:buNone/>
            </a:pPr>
            <a:r>
              <a:rPr lang="en-US" altLang="en-US" sz="1400" dirty="0">
                <a:effectLst/>
                <a:latin typeface="Franklin Gothic Medium" panose="020B0603020102020204" pitchFamily="34" charset="0"/>
              </a:rPr>
              <a:t>Museum</a:t>
            </a:r>
          </a:p>
        </p:txBody>
      </p:sp>
      <p:sp>
        <p:nvSpPr>
          <p:cNvPr id="338947" name="Rectangle 3">
            <a:extLst>
              <a:ext uri="{FF2B5EF4-FFF2-40B4-BE49-F238E27FC236}">
                <a16:creationId xmlns:a16="http://schemas.microsoft.com/office/drawing/2014/main" id="{3F3BD9C8-DB97-6442-B478-FD01762230E9}"/>
              </a:ext>
            </a:extLst>
          </p:cNvPr>
          <p:cNvSpPr>
            <a:spLocks noGrp="1" noChangeArrowheads="1"/>
          </p:cNvSpPr>
          <p:nvPr>
            <p:ph sz="half" idx="2"/>
          </p:nvPr>
        </p:nvSpPr>
        <p:spPr/>
        <p:txBody>
          <a:bodyPr/>
          <a:lstStyle/>
          <a:p>
            <a:pPr eaLnBrk="1" hangingPunct="1">
              <a:lnSpc>
                <a:spcPct val="90000"/>
              </a:lnSpc>
              <a:defRPr/>
            </a:pPr>
            <a:endParaRPr lang="en-US" altLang="en-US" sz="1800">
              <a:effectLst>
                <a:outerShdw blurRad="38100" dist="38100" dir="2700000" algn="tl">
                  <a:srgbClr val="8C0000"/>
                </a:outerShdw>
              </a:effectLst>
            </a:endParaRPr>
          </a:p>
        </p:txBody>
      </p:sp>
      <p:pic>
        <p:nvPicPr>
          <p:cNvPr id="69636" name="Picture 4" descr="Processional Way">
            <a:extLst>
              <a:ext uri="{FF2B5EF4-FFF2-40B4-BE49-F238E27FC236}">
                <a16:creationId xmlns:a16="http://schemas.microsoft.com/office/drawing/2014/main" id="{D0C82BF6-3C87-DF46-A227-940066F124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2671763" y="0"/>
            <a:ext cx="6472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76389464-2BAD-5747-AE6A-43EA365A9D69}"/>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49</a:t>
            </a:fld>
            <a:endParaRPr lang="en-US" altLang="en-US" sz="1400" b="1" dirty="0">
              <a:latin typeface="Tahoma" panose="020B0604030504040204" pitchFamily="34" charset="0"/>
            </a:endParaRPr>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43AE93F-A241-CA4D-8098-AF838666F3BD}"/>
              </a:ext>
            </a:extLst>
          </p:cNvPr>
          <p:cNvSpPr>
            <a:spLocks noGrp="1" noChangeArrowheads="1"/>
          </p:cNvSpPr>
          <p:nvPr>
            <p:ph type="title"/>
          </p:nvPr>
        </p:nvSpPr>
        <p:spPr>
          <a:xfrm>
            <a:off x="304800" y="274638"/>
            <a:ext cx="8458200" cy="1143000"/>
          </a:xfrm>
        </p:spPr>
        <p:txBody>
          <a:bodyPr/>
          <a:lstStyle/>
          <a:p>
            <a:pPr algn="l" eaLnBrk="1" hangingPunct="1">
              <a:defRPr/>
            </a:pPr>
            <a:r>
              <a:rPr lang="en-US" altLang="en-US" sz="4000" dirty="0">
                <a:solidFill>
                  <a:srgbClr val="FFFF99"/>
                </a:solidFill>
              </a:rPr>
              <a:t>DEUTERONOMISTISCH</a:t>
            </a:r>
            <a:r>
              <a:rPr lang="en-US" altLang="en-US" sz="3200" i="1" dirty="0">
                <a:solidFill>
                  <a:srgbClr val="FFFF99"/>
                </a:solidFill>
              </a:rPr>
              <a:t> …auf das Buch </a:t>
            </a:r>
            <a:r>
              <a:rPr lang="en-US" altLang="en-US" sz="3200" i="1" dirty="0" err="1">
                <a:solidFill>
                  <a:srgbClr val="FFFF99"/>
                </a:solidFill>
              </a:rPr>
              <a:t>Deuteronomium</a:t>
            </a:r>
            <a:r>
              <a:rPr lang="en-US" altLang="en-US" sz="3200" i="1" dirty="0">
                <a:solidFill>
                  <a:srgbClr val="FFFF99"/>
                </a:solidFill>
              </a:rPr>
              <a:t> &amp; den </a:t>
            </a:r>
            <a:r>
              <a:rPr lang="en-US" altLang="en-US" sz="3200" i="1" dirty="0" err="1">
                <a:solidFill>
                  <a:srgbClr val="FFFF99"/>
                </a:solidFill>
              </a:rPr>
              <a:t>Bundes</a:t>
            </a:r>
            <a:r>
              <a:rPr lang="en-US" altLang="en-US" sz="3200" i="1" dirty="0">
                <a:solidFill>
                  <a:srgbClr val="FFFF99"/>
                </a:solidFill>
              </a:rPr>
              <a:t>-Code </a:t>
            </a:r>
            <a:r>
              <a:rPr lang="en-US" altLang="en-US" sz="3200" i="1" dirty="0" err="1">
                <a:solidFill>
                  <a:srgbClr val="FFFF99"/>
                </a:solidFill>
              </a:rPr>
              <a:t>bezogen</a:t>
            </a:r>
            <a:endParaRPr lang="en-US" altLang="en-US" sz="4000" dirty="0">
              <a:solidFill>
                <a:srgbClr val="FFFF99"/>
              </a:solidFill>
            </a:endParaRPr>
          </a:p>
        </p:txBody>
      </p:sp>
      <p:sp>
        <p:nvSpPr>
          <p:cNvPr id="20483" name="Rectangle 3">
            <a:extLst>
              <a:ext uri="{FF2B5EF4-FFF2-40B4-BE49-F238E27FC236}">
                <a16:creationId xmlns:a16="http://schemas.microsoft.com/office/drawing/2014/main" id="{0DCEAB01-7CE6-D545-BA3D-9BD2058B6917}"/>
              </a:ext>
            </a:extLst>
          </p:cNvPr>
          <p:cNvSpPr>
            <a:spLocks noGrp="1" noChangeArrowheads="1"/>
          </p:cNvSpPr>
          <p:nvPr>
            <p:ph type="body" idx="1"/>
          </p:nvPr>
        </p:nvSpPr>
        <p:spPr>
          <a:xfrm>
            <a:off x="457200" y="2057400"/>
            <a:ext cx="8229600" cy="3352800"/>
          </a:xfrm>
          <a:gradFill rotWithShape="1">
            <a:gsLst>
              <a:gs pos="0">
                <a:schemeClr val="bg1"/>
              </a:gs>
              <a:gs pos="50000">
                <a:srgbClr val="500000"/>
              </a:gs>
              <a:gs pos="100000">
                <a:schemeClr val="bg1"/>
              </a:gs>
            </a:gsLst>
            <a:lin ang="2700000" scaled="1"/>
          </a:gradFill>
          <a:ln w="57150" cmpd="thinThick">
            <a:solidFill>
              <a:srgbClr val="FFFF99"/>
            </a:solidFill>
            <a:miter lim="800000"/>
            <a:headEnd/>
            <a:tailEnd/>
          </a:ln>
        </p:spPr>
        <p:txBody>
          <a:bodyPr/>
          <a:lstStyle/>
          <a:p>
            <a:pPr eaLnBrk="1" hangingPunct="1">
              <a:buFont typeface="Wingdings" pitchFamily="2" charset="2"/>
              <a:buNone/>
              <a:defRPr/>
            </a:pPr>
            <a:endParaRPr lang="en-US" altLang="en-US" sz="1600" dirty="0">
              <a:latin typeface="Pristina" panose="03060402040406080204" pitchFamily="66" charset="0"/>
            </a:endParaRPr>
          </a:p>
          <a:p>
            <a:pPr eaLnBrk="1" hangingPunct="1">
              <a:buFont typeface="Wingdings" pitchFamily="2" charset="2"/>
              <a:buNone/>
              <a:defRPr/>
            </a:pPr>
            <a:r>
              <a:rPr lang="en-US" altLang="en-US" sz="4400" dirty="0">
                <a:solidFill>
                  <a:srgbClr val="FFFF66"/>
                </a:solidFill>
                <a:latin typeface="Pristina" panose="03060402040406080204" pitchFamily="66" charset="0"/>
              </a:rPr>
              <a:t>Alt Testament </a:t>
            </a:r>
            <a:r>
              <a:rPr lang="en-US" altLang="en-US" sz="4400" dirty="0" err="1">
                <a:solidFill>
                  <a:srgbClr val="FFFF66"/>
                </a:solidFill>
                <a:latin typeface="Pristina" panose="03060402040406080204" pitchFamily="66" charset="0"/>
              </a:rPr>
              <a:t>Gelehrte</a:t>
            </a:r>
            <a:r>
              <a:rPr lang="en-US" altLang="en-US" sz="4400" dirty="0">
                <a:solidFill>
                  <a:srgbClr val="FFFF66"/>
                </a:solidFill>
                <a:latin typeface="Pristina" panose="03060402040406080204" pitchFamily="66" charset="0"/>
              </a:rPr>
              <a:t> </a:t>
            </a:r>
            <a:r>
              <a:rPr lang="en-US" altLang="en-US" sz="4400" dirty="0" err="1">
                <a:solidFill>
                  <a:srgbClr val="FFFF66"/>
                </a:solidFill>
                <a:latin typeface="Pristina" panose="03060402040406080204" pitchFamily="66" charset="0"/>
              </a:rPr>
              <a:t>sagen</a:t>
            </a:r>
            <a:r>
              <a:rPr lang="en-US" altLang="en-US" sz="4400" dirty="0">
                <a:solidFill>
                  <a:srgbClr val="FFFF66"/>
                </a:solidFill>
                <a:latin typeface="Pristina" panose="03060402040406080204" pitchFamily="66" charset="0"/>
              </a:rPr>
              <a:t> </a:t>
            </a:r>
            <a:r>
              <a:rPr lang="en-US" altLang="en-US" sz="4400" dirty="0" err="1">
                <a:solidFill>
                  <a:srgbClr val="FFFF66"/>
                </a:solidFill>
                <a:latin typeface="Pristina" panose="03060402040406080204" pitchFamily="66" charset="0"/>
              </a:rPr>
              <a:t>manchmal</a:t>
            </a:r>
            <a:r>
              <a:rPr lang="en-US" altLang="en-US" sz="4400" dirty="0">
                <a:solidFill>
                  <a:srgbClr val="FFFF66"/>
                </a:solidFill>
                <a:latin typeface="Pristina" panose="03060402040406080204" pitchFamily="66" charset="0"/>
              </a:rPr>
              <a:t> die</a:t>
            </a:r>
          </a:p>
          <a:p>
            <a:pPr eaLnBrk="1" hangingPunct="1">
              <a:buFont typeface="Wingdings" pitchFamily="2" charset="2"/>
              <a:buNone/>
              <a:defRPr/>
            </a:pPr>
            <a:r>
              <a:rPr lang="en-US" altLang="en-US" sz="4400" dirty="0">
                <a:solidFill>
                  <a:srgbClr val="FFFF66"/>
                </a:solidFill>
                <a:latin typeface="Pristina" panose="03060402040406080204" pitchFamily="66" charset="0"/>
              </a:rPr>
              <a:t>	</a:t>
            </a:r>
            <a:r>
              <a:rPr lang="en-US" altLang="en-US" sz="4400" dirty="0" err="1">
                <a:solidFill>
                  <a:srgbClr val="FFFF66"/>
                </a:solidFill>
                <a:latin typeface="Pristina" panose="03060402040406080204" pitchFamily="66" charset="0"/>
              </a:rPr>
              <a:t>Propheten</a:t>
            </a:r>
            <a:r>
              <a:rPr lang="en-US" altLang="en-US" sz="4400" dirty="0">
                <a:solidFill>
                  <a:srgbClr val="FFFF66"/>
                </a:solidFill>
                <a:latin typeface="Pristina" panose="03060402040406080204" pitchFamily="66" charset="0"/>
              </a:rPr>
              <a:t> </a:t>
            </a:r>
            <a:r>
              <a:rPr lang="en-US" altLang="en-US" sz="4400" dirty="0" err="1">
                <a:solidFill>
                  <a:srgbClr val="FFFF66"/>
                </a:solidFill>
                <a:latin typeface="Pristina" panose="03060402040406080204" pitchFamily="66" charset="0"/>
              </a:rPr>
              <a:t>seien</a:t>
            </a:r>
            <a:r>
              <a:rPr lang="en-US" altLang="en-US" sz="4400" dirty="0">
                <a:solidFill>
                  <a:srgbClr val="FFFF66"/>
                </a:solidFill>
                <a:latin typeface="Pristina" panose="03060402040406080204" pitchFamily="66" charset="0"/>
              </a:rPr>
              <a:t> </a:t>
            </a:r>
            <a:r>
              <a:rPr lang="en-US" altLang="en-US" sz="4400" dirty="0" err="1">
                <a:solidFill>
                  <a:srgbClr val="FFFF66"/>
                </a:solidFill>
                <a:latin typeface="Pristina" panose="03060402040406080204" pitchFamily="66" charset="0"/>
              </a:rPr>
              <a:t>Deuteronomistisch</a:t>
            </a:r>
            <a:r>
              <a:rPr lang="en-US" altLang="en-US" sz="4400" dirty="0">
                <a:solidFill>
                  <a:srgbClr val="FFFF66"/>
                </a:solidFill>
                <a:latin typeface="Pristina" panose="03060402040406080204" pitchFamily="66" charset="0"/>
              </a:rPr>
              <a:t>.</a:t>
            </a:r>
          </a:p>
          <a:p>
            <a:pPr lvl="2" eaLnBrk="1" hangingPunct="1">
              <a:defRPr/>
            </a:pPr>
            <a:r>
              <a:rPr lang="en-US" altLang="en-US" sz="3600" dirty="0">
                <a:latin typeface="Eras Demi ITC" pitchFamily="34" charset="0"/>
              </a:rPr>
              <a:t>Was </a:t>
            </a:r>
            <a:r>
              <a:rPr lang="en-US" altLang="en-US" sz="3600" dirty="0" err="1">
                <a:latin typeface="Eras Demi ITC" pitchFamily="34" charset="0"/>
              </a:rPr>
              <a:t>könnte</a:t>
            </a:r>
            <a:r>
              <a:rPr lang="en-US" altLang="en-US" sz="3600" dirty="0">
                <a:latin typeface="Eras Demi ITC" pitchFamily="34" charset="0"/>
              </a:rPr>
              <a:t> das </a:t>
            </a:r>
            <a:r>
              <a:rPr lang="en-US" altLang="en-US" sz="3600" dirty="0" err="1">
                <a:latin typeface="Eras Demi ITC" pitchFamily="34" charset="0"/>
              </a:rPr>
              <a:t>bedeuten</a:t>
            </a:r>
            <a:r>
              <a:rPr lang="en-US" altLang="en-US" sz="3600" dirty="0">
                <a:latin typeface="Eras Demi ITC" pitchFamily="34" charset="0"/>
              </a:rPr>
              <a:t>?</a:t>
            </a:r>
          </a:p>
        </p:txBody>
      </p:sp>
      <p:sp>
        <p:nvSpPr>
          <p:cNvPr id="5" name="Slide Number Placeholder 5">
            <a:extLst>
              <a:ext uri="{FF2B5EF4-FFF2-40B4-BE49-F238E27FC236}">
                <a16:creationId xmlns:a16="http://schemas.microsoft.com/office/drawing/2014/main" id="{29BE6D14-FCC5-F44B-8DED-F76C850F62C9}"/>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p:cTn id="7"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0483">
                                            <p:txEl>
                                              <p:pRg st="1" end="1"/>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 calcmode="lin" valueType="num">
                                      <p:cBhvr>
                                        <p:cTn id="12"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048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0483">
                                            <p:txEl>
                                              <p:pRg st="3" end="3"/>
                                            </p:txEl>
                                          </p:spTgt>
                                        </p:tgtEl>
                                        <p:attrNameLst>
                                          <p:attrName>style.visibility</p:attrName>
                                        </p:attrNameLst>
                                      </p:cBhvr>
                                      <p:to>
                                        <p:strVal val="visible"/>
                                      </p:to>
                                    </p:set>
                                    <p:anim calcmode="lin" valueType="num">
                                      <p:cBhvr additive="base">
                                        <p:cTn id="18"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2" descr="Lion Relief">
            <a:extLst>
              <a:ext uri="{FF2B5EF4-FFF2-40B4-BE49-F238E27FC236}">
                <a16:creationId xmlns:a16="http://schemas.microsoft.com/office/drawing/2014/main" id="{450DBC48-E322-F746-A589-ABBA8AF571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703263"/>
            <a:ext cx="8458200" cy="61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a:extLst>
              <a:ext uri="{FF2B5EF4-FFF2-40B4-BE49-F238E27FC236}">
                <a16:creationId xmlns:a16="http://schemas.microsoft.com/office/drawing/2014/main" id="{FC9011BE-C6AC-594E-890F-860FF5D508C5}"/>
              </a:ext>
            </a:extLst>
          </p:cNvPr>
          <p:cNvSpPr>
            <a:spLocks noGrp="1" noChangeArrowheads="1"/>
          </p:cNvSpPr>
          <p:nvPr>
            <p:ph type="title"/>
          </p:nvPr>
        </p:nvSpPr>
        <p:spPr>
          <a:xfrm>
            <a:off x="457200" y="0"/>
            <a:ext cx="8229600" cy="715963"/>
          </a:xfrm>
        </p:spPr>
        <p:txBody>
          <a:bodyPr/>
          <a:lstStyle/>
          <a:p>
            <a:pPr eaLnBrk="1" hangingPunct="1"/>
            <a:r>
              <a:rPr lang="en-US" altLang="en-US" sz="4000" i="1" dirty="0">
                <a:effectLst/>
                <a:latin typeface="Franklin Gothic Medium" panose="020B0603020102020204" pitchFamily="34" charset="0"/>
              </a:rPr>
              <a:t>LÖWEN-FRIES</a:t>
            </a:r>
            <a:r>
              <a:rPr lang="en-US" altLang="en-US" sz="1800" i="1" dirty="0">
                <a:effectLst/>
                <a:latin typeface="Arial Narrow" panose="020B0604020202020204" pitchFamily="34" charset="0"/>
              </a:rPr>
              <a:t> (</a:t>
            </a:r>
            <a:r>
              <a:rPr lang="en-US" altLang="en-US" sz="1800" i="1" dirty="0" err="1">
                <a:effectLst/>
                <a:latin typeface="Arial Narrow" panose="020B0604020202020204" pitchFamily="34" charset="0"/>
              </a:rPr>
              <a:t>Vorderasiatisches</a:t>
            </a:r>
            <a:r>
              <a:rPr lang="en-US" altLang="en-US" sz="1800" i="1" dirty="0">
                <a:effectLst/>
                <a:latin typeface="Arial Narrow" panose="020B0604020202020204" pitchFamily="34" charset="0"/>
              </a:rPr>
              <a:t> Museum, Berlin)</a:t>
            </a:r>
          </a:p>
        </p:txBody>
      </p:sp>
      <p:sp>
        <p:nvSpPr>
          <p:cNvPr id="4" name="Slide Number Placeholder 5">
            <a:extLst>
              <a:ext uri="{FF2B5EF4-FFF2-40B4-BE49-F238E27FC236}">
                <a16:creationId xmlns:a16="http://schemas.microsoft.com/office/drawing/2014/main" id="{87F3BDA8-12E1-4047-A58A-C06AE1AB80D5}"/>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50</a:t>
            </a:fld>
            <a:endParaRPr lang="en-US" altLang="en-US" sz="1400" b="1" dirty="0">
              <a:latin typeface="Tahoma" panose="020B0604030504040204" pitchFamily="34" charset="0"/>
            </a:endParaRPr>
          </a:p>
        </p:txBody>
      </p:sp>
    </p:spTree>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2" descr="OrientalInstitute 035">
            <a:extLst>
              <a:ext uri="{FF2B5EF4-FFF2-40B4-BE49-F238E27FC236}">
                <a16:creationId xmlns:a16="http://schemas.microsoft.com/office/drawing/2014/main" id="{D2A55364-F3B5-B949-85B3-B3AF96734227}"/>
              </a:ext>
            </a:extLst>
          </p:cNvPr>
          <p:cNvPicPr>
            <a:picLocks noGrp="1" noChangeAspect="1" noChangeArrowheads="1"/>
          </p:cNvPicPr>
          <p:nvPr>
            <p:ph/>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595313"/>
            <a:ext cx="9144000" cy="4433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3" name="Text Box 3">
            <a:extLst>
              <a:ext uri="{FF2B5EF4-FFF2-40B4-BE49-F238E27FC236}">
                <a16:creationId xmlns:a16="http://schemas.microsoft.com/office/drawing/2014/main" id="{97ADEAF4-1695-AC40-B88A-B40FCC9C6C19}"/>
              </a:ext>
            </a:extLst>
          </p:cNvPr>
          <p:cNvSpPr txBox="1">
            <a:spLocks noChangeArrowheads="1"/>
          </p:cNvSpPr>
          <p:nvPr/>
        </p:nvSpPr>
        <p:spPr bwMode="auto">
          <a:xfrm>
            <a:off x="914400" y="51816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400" dirty="0"/>
              <a:t>Oriental Institute, University of Chicago</a:t>
            </a:r>
          </a:p>
        </p:txBody>
      </p:sp>
      <p:sp>
        <p:nvSpPr>
          <p:cNvPr id="4" name="Slide Number Placeholder 5">
            <a:extLst>
              <a:ext uri="{FF2B5EF4-FFF2-40B4-BE49-F238E27FC236}">
                <a16:creationId xmlns:a16="http://schemas.microsoft.com/office/drawing/2014/main" id="{27C5C38F-C8A4-8342-AFDF-504463C33C91}"/>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51</a:t>
            </a:fld>
            <a:endParaRPr lang="en-US" altLang="en-US" sz="1400" b="1" dirty="0">
              <a:latin typeface="Tahoma" panose="020B0604030504040204" pitchFamily="34" charset="0"/>
            </a:endParaRPr>
          </a:p>
        </p:txBody>
      </p:sp>
    </p:spTree>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2" descr="Temple Tower Ruins">
            <a:extLst>
              <a:ext uri="{FF2B5EF4-FFF2-40B4-BE49-F238E27FC236}">
                <a16:creationId xmlns:a16="http://schemas.microsoft.com/office/drawing/2014/main" id="{E50D9BCC-8580-AF4C-A8FB-4C22778BF0E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0"/>
            <a:ext cx="5643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4">
            <a:extLst>
              <a:ext uri="{FF2B5EF4-FFF2-40B4-BE49-F238E27FC236}">
                <a16:creationId xmlns:a16="http://schemas.microsoft.com/office/drawing/2014/main" id="{51CD22C2-7C2A-A94A-B79C-C0E0CD21B051}"/>
              </a:ext>
            </a:extLst>
          </p:cNvPr>
          <p:cNvSpPr>
            <a:spLocks noGrp="1" noChangeArrowheads="1"/>
          </p:cNvSpPr>
          <p:nvPr>
            <p:ph type="body" sz="half" idx="2"/>
          </p:nvPr>
        </p:nvSpPr>
        <p:spPr>
          <a:xfrm>
            <a:off x="5715000" y="2133600"/>
            <a:ext cx="3429000" cy="3962400"/>
          </a:xfrm>
        </p:spPr>
        <p:txBody>
          <a:bodyPr/>
          <a:lstStyle/>
          <a:p>
            <a:pPr eaLnBrk="1" hangingPunct="1">
              <a:buFont typeface="Wingdings" pitchFamily="2" charset="2"/>
              <a:buNone/>
            </a:pPr>
            <a:r>
              <a:rPr lang="en-US" altLang="en-US" sz="2800" dirty="0">
                <a:solidFill>
                  <a:srgbClr val="FFCC00"/>
                </a:solidFill>
                <a:effectLst/>
                <a:latin typeface="Arial Narrow" panose="020B0604020202020204" pitchFamily="34" charset="0"/>
              </a:rPr>
              <a:t>	</a:t>
            </a:r>
            <a:r>
              <a:rPr lang="en-US" altLang="en-US" sz="2800" dirty="0" err="1">
                <a:solidFill>
                  <a:srgbClr val="FFCC00"/>
                </a:solidFill>
                <a:effectLst/>
                <a:latin typeface="Arial Narrow" panose="020B0604020202020204" pitchFamily="34" charset="0"/>
              </a:rPr>
              <a:t>Flugaufnahme</a:t>
            </a:r>
            <a:r>
              <a:rPr lang="en-US" altLang="en-US" sz="2800" dirty="0">
                <a:solidFill>
                  <a:srgbClr val="FFCC00"/>
                </a:solidFill>
                <a:effectLst/>
                <a:latin typeface="Arial Narrow" panose="020B0604020202020204" pitchFamily="34" charset="0"/>
              </a:rPr>
              <a:t> der </a:t>
            </a:r>
            <a:r>
              <a:rPr lang="en-US" altLang="en-US" sz="2800" dirty="0" err="1">
                <a:solidFill>
                  <a:srgbClr val="FFCC00"/>
                </a:solidFill>
                <a:effectLst/>
                <a:latin typeface="Arial Narrow" panose="020B0604020202020204" pitchFamily="34" charset="0"/>
              </a:rPr>
              <a:t>gegenwärtigen</a:t>
            </a:r>
            <a:r>
              <a:rPr lang="en-US" altLang="en-US" sz="2800" dirty="0">
                <a:solidFill>
                  <a:srgbClr val="FFCC00"/>
                </a:solidFill>
                <a:effectLst/>
                <a:latin typeface="Arial Narrow" panose="020B0604020202020204" pitchFamily="34" charset="0"/>
              </a:rPr>
              <a:t> </a:t>
            </a:r>
            <a:r>
              <a:rPr lang="en-US" altLang="en-US" sz="2800" dirty="0" err="1">
                <a:solidFill>
                  <a:srgbClr val="FFCC00"/>
                </a:solidFill>
                <a:effectLst/>
                <a:latin typeface="Arial Narrow" panose="020B0604020202020204" pitchFamily="34" charset="0"/>
              </a:rPr>
              <a:t>Esagil</a:t>
            </a:r>
            <a:r>
              <a:rPr lang="en-US" altLang="en-US" sz="2800" dirty="0">
                <a:solidFill>
                  <a:srgbClr val="FFCC00"/>
                </a:solidFill>
                <a:effectLst/>
                <a:latin typeface="Arial Narrow" panose="020B0604020202020204" pitchFamily="34" charset="0"/>
              </a:rPr>
              <a:t> </a:t>
            </a:r>
            <a:r>
              <a:rPr lang="en-US" altLang="en-US" sz="2800" dirty="0" err="1">
                <a:solidFill>
                  <a:srgbClr val="FFCC00"/>
                </a:solidFill>
                <a:effectLst/>
                <a:latin typeface="Arial Narrow" panose="020B0604020202020204" pitchFamily="34" charset="0"/>
              </a:rPr>
              <a:t>Tempelturm</a:t>
            </a:r>
            <a:r>
              <a:rPr lang="en-US" altLang="en-US" sz="2800" dirty="0">
                <a:solidFill>
                  <a:srgbClr val="FFCC00"/>
                </a:solidFill>
                <a:effectLst/>
                <a:latin typeface="Arial Narrow" panose="020B0604020202020204" pitchFamily="34" charset="0"/>
              </a:rPr>
              <a:t> </a:t>
            </a:r>
            <a:r>
              <a:rPr lang="en-US" altLang="en-US" sz="2800" dirty="0" err="1">
                <a:solidFill>
                  <a:srgbClr val="FFCC00"/>
                </a:solidFill>
                <a:effectLst/>
                <a:latin typeface="Arial Narrow" panose="020B0604020202020204" pitchFamily="34" charset="0"/>
              </a:rPr>
              <a:t>Ruinen</a:t>
            </a:r>
            <a:r>
              <a:rPr lang="en-US" altLang="en-US" sz="2800" dirty="0">
                <a:solidFill>
                  <a:srgbClr val="FFCC00"/>
                </a:solidFill>
                <a:effectLst/>
                <a:latin typeface="Arial Narrow" panose="020B0604020202020204" pitchFamily="34" charset="0"/>
              </a:rPr>
              <a:t> in Babylon, </a:t>
            </a:r>
            <a:r>
              <a:rPr lang="en-US" altLang="en-US" sz="2800" dirty="0" err="1">
                <a:solidFill>
                  <a:srgbClr val="FFCC00"/>
                </a:solidFill>
                <a:effectLst/>
                <a:latin typeface="Arial Narrow" panose="020B0604020202020204" pitchFamily="34" charset="0"/>
              </a:rPr>
              <a:t>Irak</a:t>
            </a:r>
            <a:endParaRPr lang="en-US" altLang="en-US" sz="2800" dirty="0">
              <a:solidFill>
                <a:srgbClr val="FFCC00"/>
              </a:solidFill>
              <a:effectLst/>
              <a:latin typeface="Arial Narrow" panose="020B0604020202020204" pitchFamily="34" charset="0"/>
            </a:endParaRPr>
          </a:p>
        </p:txBody>
      </p:sp>
      <p:sp>
        <p:nvSpPr>
          <p:cNvPr id="4" name="Slide Number Placeholder 5">
            <a:extLst>
              <a:ext uri="{FF2B5EF4-FFF2-40B4-BE49-F238E27FC236}">
                <a16:creationId xmlns:a16="http://schemas.microsoft.com/office/drawing/2014/main" id="{95ABA03B-D4AF-BC41-B680-41A0D40F80D3}"/>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52</a:t>
            </a:fld>
            <a:endParaRPr lang="en-US" altLang="en-US" sz="1400" b="1" dirty="0">
              <a:latin typeface="Tahoma" panose="020B0604030504040204" pitchFamily="34" charset="0"/>
            </a:endParaRPr>
          </a:p>
        </p:txBody>
      </p:sp>
    </p:spTree>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0" name="Picture 2" descr="Marduk Sanctuary">
            <a:extLst>
              <a:ext uri="{FF2B5EF4-FFF2-40B4-BE49-F238E27FC236}">
                <a16:creationId xmlns:a16="http://schemas.microsoft.com/office/drawing/2014/main" id="{2E8D9BF0-ED41-4C42-AF70-D834A00F8155}"/>
              </a:ext>
            </a:extLst>
          </p:cNvPr>
          <p:cNvPicPr>
            <a:picLocks noChangeAspect="1" noChangeArrowheads="1"/>
          </p:cNvPicPr>
          <p:nvPr/>
        </p:nvPicPr>
        <p:blipFill>
          <a:blip r:embed="rId2" cstate="email">
            <a:clrChange>
              <a:clrFrom>
                <a:srgbClr val="0F090D"/>
              </a:clrFrom>
              <a:clrTo>
                <a:srgbClr val="0F090D">
                  <a:alpha val="0"/>
                </a:srgbClr>
              </a:clrTo>
            </a:clrChange>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52400" y="-17463"/>
            <a:ext cx="9448800" cy="68754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3731" name="Text Box 3">
            <a:extLst>
              <a:ext uri="{FF2B5EF4-FFF2-40B4-BE49-F238E27FC236}">
                <a16:creationId xmlns:a16="http://schemas.microsoft.com/office/drawing/2014/main" id="{57A8BFE0-3AB7-EB49-8A0B-BD04DF6F2AE9}"/>
              </a:ext>
            </a:extLst>
          </p:cNvPr>
          <p:cNvSpPr txBox="1">
            <a:spLocks noChangeArrowheads="1"/>
          </p:cNvSpPr>
          <p:nvPr/>
        </p:nvSpPr>
        <p:spPr bwMode="auto">
          <a:xfrm>
            <a:off x="0" y="152400"/>
            <a:ext cx="3048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000" dirty="0">
                <a:latin typeface="Times New Roman" panose="02020603050405020304" pitchFamily="18" charset="0"/>
              </a:rPr>
              <a:t>Modell d. </a:t>
            </a:r>
            <a:r>
              <a:rPr lang="en-US" altLang="en-US" sz="2000" dirty="0" err="1">
                <a:latin typeface="Times New Roman" panose="02020603050405020304" pitchFamily="18" charset="0"/>
              </a:rPr>
              <a:t>Marduk</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Zigurat</a:t>
            </a:r>
            <a:r>
              <a:rPr lang="en-US" altLang="en-US" sz="2000" dirty="0">
                <a:latin typeface="Times New Roman" panose="02020603050405020304" pitchFamily="18" charset="0"/>
              </a:rPr>
              <a:t>, des </a:t>
            </a:r>
            <a:r>
              <a:rPr lang="en-US" altLang="en-US" sz="2000" dirty="0" err="1">
                <a:latin typeface="Times New Roman" panose="02020603050405020304" pitchFamily="18" charset="0"/>
              </a:rPr>
              <a:t>Esagil</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Tempels</a:t>
            </a:r>
            <a:endParaRPr lang="en-US" altLang="en-US" sz="2000" dirty="0">
              <a:latin typeface="Times New Roman" panose="02020603050405020304" pitchFamily="18" charset="0"/>
            </a:endParaRPr>
          </a:p>
        </p:txBody>
      </p:sp>
      <p:sp>
        <p:nvSpPr>
          <p:cNvPr id="73732" name="Rectangle 4">
            <a:extLst>
              <a:ext uri="{FF2B5EF4-FFF2-40B4-BE49-F238E27FC236}">
                <a16:creationId xmlns:a16="http://schemas.microsoft.com/office/drawing/2014/main" id="{DB37D152-1C81-5242-87DF-32198FB64A53}"/>
              </a:ext>
            </a:extLst>
          </p:cNvPr>
          <p:cNvSpPr>
            <a:spLocks noChangeArrowheads="1"/>
          </p:cNvSpPr>
          <p:nvPr/>
        </p:nvSpPr>
        <p:spPr bwMode="auto">
          <a:xfrm>
            <a:off x="1490663" y="5143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600">
              <a:latin typeface="Lucida Bright" panose="02040602050505020304" pitchFamily="18" charset="77"/>
            </a:endParaRPr>
          </a:p>
        </p:txBody>
      </p:sp>
      <p:sp>
        <p:nvSpPr>
          <p:cNvPr id="5" name="Slide Number Placeholder 5">
            <a:extLst>
              <a:ext uri="{FF2B5EF4-FFF2-40B4-BE49-F238E27FC236}">
                <a16:creationId xmlns:a16="http://schemas.microsoft.com/office/drawing/2014/main" id="{0A93EBFC-2EE4-7746-B039-56809231E646}"/>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53</a:t>
            </a:fld>
            <a:endParaRPr lang="en-US" altLang="en-US" sz="1400" b="1" dirty="0">
              <a:latin typeface="Tahoma" panose="020B0604030504040204" pitchFamily="34" charset="0"/>
            </a:endParaRPr>
          </a:p>
        </p:txBody>
      </p:sp>
    </p:spTree>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5" descr="OrientalInstitute 016">
            <a:extLst>
              <a:ext uri="{FF2B5EF4-FFF2-40B4-BE49-F238E27FC236}">
                <a16:creationId xmlns:a16="http://schemas.microsoft.com/office/drawing/2014/main" id="{5EFCE5FC-6899-DB45-A0EB-5B25DDFC1251}"/>
              </a:ext>
            </a:extLst>
          </p:cNvPr>
          <p:cNvPicPr>
            <a:picLocks noGrp="1" noChangeAspect="1" noChangeArrowheads="1"/>
          </p:cNvPicPr>
          <p:nvPr>
            <p:ph/>
          </p:nvPr>
        </p:nvPicPr>
        <p:blipFill>
          <a:blip r:embed="rId2">
            <a:lum contrast="24000"/>
            <a:extLst>
              <a:ext uri="{28A0092B-C50C-407E-A947-70E740481C1C}">
                <a14:useLocalDpi xmlns:a14="http://schemas.microsoft.com/office/drawing/2010/main"/>
              </a:ext>
            </a:extLst>
          </a:blip>
          <a:srcRect/>
          <a:stretch>
            <a:fillRect/>
          </a:stretch>
        </p:blipFill>
        <p:spPr>
          <a:xfrm>
            <a:off x="3276600" y="457200"/>
            <a:ext cx="58674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5" name="Text Box 6">
            <a:extLst>
              <a:ext uri="{FF2B5EF4-FFF2-40B4-BE49-F238E27FC236}">
                <a16:creationId xmlns:a16="http://schemas.microsoft.com/office/drawing/2014/main" id="{43E9C94C-DB4F-F240-9CF9-EDDE00E0EC7F}"/>
              </a:ext>
            </a:extLst>
          </p:cNvPr>
          <p:cNvSpPr txBox="1">
            <a:spLocks noChangeArrowheads="1"/>
          </p:cNvSpPr>
          <p:nvPr/>
        </p:nvSpPr>
        <p:spPr bwMode="auto">
          <a:xfrm>
            <a:off x="76200" y="304800"/>
            <a:ext cx="28956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r" eaLnBrk="1" hangingPunct="1">
              <a:spcBef>
                <a:spcPct val="50000"/>
              </a:spcBef>
              <a:buClrTx/>
              <a:buSzTx/>
              <a:buFontTx/>
              <a:buNone/>
            </a:pPr>
            <a:r>
              <a:rPr lang="en-US" altLang="en-US" sz="2400" dirty="0">
                <a:solidFill>
                  <a:srgbClr val="FFCC00"/>
                </a:solidFill>
                <a:latin typeface="Lucida Sans Unicode" panose="020B0602030504020204" pitchFamily="34" charset="0"/>
              </a:rPr>
              <a:t>Das </a:t>
            </a:r>
            <a:r>
              <a:rPr lang="en-US" altLang="en-US" sz="2400" dirty="0" err="1">
                <a:solidFill>
                  <a:srgbClr val="FFCC00"/>
                </a:solidFill>
                <a:latin typeface="Lucida Sans Unicode" panose="020B0602030504020204" pitchFamily="34" charset="0"/>
              </a:rPr>
              <a:t>gebrannte</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Ziegelfragment</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aus</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einem</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grös-seren</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gebrannten</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Ziegel</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geschnit</a:t>
            </a:r>
            <a:r>
              <a:rPr lang="en-US" altLang="en-US" sz="2400" dirty="0">
                <a:solidFill>
                  <a:srgbClr val="FFCC00"/>
                </a:solidFill>
                <a:latin typeface="Lucida Sans Unicode" panose="020B0602030504020204" pitchFamily="34" charset="0"/>
              </a:rPr>
              <a:t>-ten, </a:t>
            </a:r>
            <a:r>
              <a:rPr lang="en-US" altLang="en-US" sz="2400" dirty="0" err="1">
                <a:solidFill>
                  <a:srgbClr val="FFCC00"/>
                </a:solidFill>
                <a:latin typeface="Lucida Sans Unicode" panose="020B0602030504020204" pitchFamily="34" charset="0"/>
              </a:rPr>
              <a:t>zeigt</a:t>
            </a:r>
            <a:r>
              <a:rPr lang="en-US" altLang="en-US" sz="2400" dirty="0">
                <a:solidFill>
                  <a:srgbClr val="FFCC00"/>
                </a:solidFill>
                <a:latin typeface="Lucida Sans Unicode" panose="020B0602030504020204" pitchFamily="34" charset="0"/>
              </a:rPr>
              <a:t> Teil </a:t>
            </a:r>
            <a:r>
              <a:rPr lang="en-US" altLang="en-US" sz="2400" dirty="0" err="1">
                <a:solidFill>
                  <a:srgbClr val="FFCC00"/>
                </a:solidFill>
                <a:latin typeface="Lucida Sans Unicode" panose="020B0602030504020204" pitchFamily="34" charset="0"/>
              </a:rPr>
              <a:t>einer</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Inschrift</a:t>
            </a:r>
            <a:r>
              <a:rPr lang="en-US" altLang="en-US" sz="2400" dirty="0">
                <a:solidFill>
                  <a:srgbClr val="FFCC00"/>
                </a:solidFill>
                <a:latin typeface="Lucida Sans Unicode" panose="020B0602030504020204" pitchFamily="34" charset="0"/>
              </a:rPr>
              <a:t>:</a:t>
            </a:r>
            <a:r>
              <a:rPr lang="en-US" altLang="en-US" sz="2400" dirty="0">
                <a:latin typeface="Lucida Sans Unicode" panose="020B0602030504020204" pitchFamily="34" charset="0"/>
              </a:rPr>
              <a:t> </a:t>
            </a:r>
            <a:r>
              <a:rPr lang="en-US" altLang="en-US" sz="2400" i="1" dirty="0" err="1">
                <a:latin typeface="Lucida Sans Unicode" panose="020B0602030504020204" pitchFamily="34" charset="0"/>
              </a:rPr>
              <a:t>Nebukadnezar</a:t>
            </a:r>
            <a:r>
              <a:rPr lang="en-US" altLang="en-US" sz="2400" i="1" dirty="0">
                <a:latin typeface="Lucida Sans Unicode" panose="020B0602030504020204" pitchFamily="34" charset="0"/>
              </a:rPr>
              <a:t>, König v. Babylon, </a:t>
            </a:r>
            <a:r>
              <a:rPr lang="en-US" altLang="en-US" sz="2400" i="1" dirty="0" err="1">
                <a:latin typeface="Lucida Sans Unicode" panose="020B0602030504020204" pitchFamily="34" charset="0"/>
              </a:rPr>
              <a:t>Versorger</a:t>
            </a:r>
            <a:r>
              <a:rPr lang="en-US" altLang="en-US" sz="2400" i="1" dirty="0">
                <a:latin typeface="Lucida Sans Unicode" panose="020B0602030504020204" pitchFamily="34" charset="0"/>
              </a:rPr>
              <a:t> von </a:t>
            </a:r>
            <a:r>
              <a:rPr lang="en-US" altLang="en-US" sz="2400" i="1" dirty="0" err="1">
                <a:latin typeface="Lucida Sans Unicode" panose="020B0602030504020204" pitchFamily="34" charset="0"/>
              </a:rPr>
              <a:t>Esagil</a:t>
            </a:r>
            <a:r>
              <a:rPr lang="en-US" altLang="en-US" sz="2400" i="1" dirty="0">
                <a:latin typeface="Lucida Sans Unicode" panose="020B0602030504020204" pitchFamily="34" charset="0"/>
              </a:rPr>
              <a:t> und </a:t>
            </a:r>
            <a:r>
              <a:rPr lang="en-US" altLang="en-US" sz="2400" i="1" dirty="0" err="1">
                <a:latin typeface="Lucida Sans Unicode" panose="020B0602030504020204" pitchFamily="34" charset="0"/>
              </a:rPr>
              <a:t>Esida</a:t>
            </a:r>
            <a:r>
              <a:rPr lang="en-US" altLang="en-US" sz="2400" i="1" dirty="0">
                <a:latin typeface="Lucida Sans Unicode" panose="020B0602030504020204" pitchFamily="34" charset="0"/>
              </a:rPr>
              <a:t>, </a:t>
            </a:r>
            <a:r>
              <a:rPr lang="en-US" altLang="en-US" sz="2400" i="1" dirty="0" err="1">
                <a:latin typeface="Lucida Sans Unicode" panose="020B0602030504020204" pitchFamily="34" charset="0"/>
              </a:rPr>
              <a:t>ältester</a:t>
            </a:r>
            <a:r>
              <a:rPr lang="en-US" altLang="en-US" sz="2400" i="1" dirty="0">
                <a:latin typeface="Lucida Sans Unicode" panose="020B0602030504020204" pitchFamily="34" charset="0"/>
              </a:rPr>
              <a:t> Sohn von </a:t>
            </a:r>
            <a:r>
              <a:rPr lang="en-US" altLang="en-US" sz="2400" i="1" dirty="0" err="1">
                <a:latin typeface="Lucida Sans Unicode" panose="020B0602030504020204" pitchFamily="34" charset="0"/>
              </a:rPr>
              <a:t>Nabopolassar</a:t>
            </a:r>
            <a:r>
              <a:rPr lang="en-US" altLang="en-US" sz="2400" i="1" dirty="0">
                <a:latin typeface="Lucida Sans Unicode" panose="020B0602030504020204" pitchFamily="34" charset="0"/>
              </a:rPr>
              <a:t>, König v. Babylon. </a:t>
            </a:r>
            <a:endParaRPr lang="en-US" altLang="en-US" sz="2400" dirty="0">
              <a:latin typeface="Lucida Sans Unicode" panose="020B0602030504020204" pitchFamily="34" charset="0"/>
            </a:endParaRPr>
          </a:p>
        </p:txBody>
      </p:sp>
      <p:sp>
        <p:nvSpPr>
          <p:cNvPr id="74756" name="Text Box 7">
            <a:extLst>
              <a:ext uri="{FF2B5EF4-FFF2-40B4-BE49-F238E27FC236}">
                <a16:creationId xmlns:a16="http://schemas.microsoft.com/office/drawing/2014/main" id="{692FED74-54BD-AB4B-8D79-4BD6395E8E3A}"/>
              </a:ext>
            </a:extLst>
          </p:cNvPr>
          <p:cNvSpPr txBox="1">
            <a:spLocks noChangeArrowheads="1"/>
          </p:cNvSpPr>
          <p:nvPr/>
        </p:nvSpPr>
        <p:spPr bwMode="auto">
          <a:xfrm>
            <a:off x="304800" y="5943600"/>
            <a:ext cx="861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800" dirty="0" err="1">
                <a:latin typeface="Lucida Sans Unicode" panose="020B0602030504020204" pitchFamily="34" charset="0"/>
              </a:rPr>
              <a:t>Esagil</a:t>
            </a:r>
            <a:r>
              <a:rPr lang="en-US" altLang="en-US" sz="1800" dirty="0">
                <a:latin typeface="Lucida Sans Unicode" panose="020B0602030504020204" pitchFamily="34" charset="0"/>
              </a:rPr>
              <a:t> </a:t>
            </a:r>
            <a:r>
              <a:rPr lang="en-US" altLang="en-US" sz="1800" dirty="0" err="1">
                <a:latin typeface="Lucida Sans Unicode" panose="020B0602030504020204" pitchFamily="34" charset="0"/>
              </a:rPr>
              <a:t>ist</a:t>
            </a:r>
            <a:r>
              <a:rPr lang="en-US" altLang="en-US" sz="1800" dirty="0">
                <a:latin typeface="Lucida Sans Unicode" panose="020B0602030504020204" pitchFamily="34" charset="0"/>
              </a:rPr>
              <a:t> der Name des </a:t>
            </a:r>
            <a:r>
              <a:rPr lang="en-US" altLang="en-US" sz="1800" dirty="0" err="1">
                <a:latin typeface="Lucida Sans Unicode" panose="020B0602030504020204" pitchFamily="34" charset="0"/>
              </a:rPr>
              <a:t>Tempels</a:t>
            </a:r>
            <a:r>
              <a:rPr lang="en-US" altLang="en-US" sz="1800" dirty="0">
                <a:latin typeface="Lucida Sans Unicode" panose="020B0602030504020204" pitchFamily="34" charset="0"/>
              </a:rPr>
              <a:t> von </a:t>
            </a:r>
            <a:r>
              <a:rPr lang="en-US" altLang="en-US" sz="1800" dirty="0" err="1">
                <a:latin typeface="Lucida Sans Unicode" panose="020B0602030504020204" pitchFamily="34" charset="0"/>
              </a:rPr>
              <a:t>Marduk</a:t>
            </a:r>
            <a:r>
              <a:rPr lang="en-US" altLang="en-US" sz="1800" dirty="0">
                <a:latin typeface="Lucida Sans Unicode" panose="020B0602030504020204" pitchFamily="34" charset="0"/>
              </a:rPr>
              <a:t>, des Haupt-</a:t>
            </a:r>
            <a:r>
              <a:rPr lang="en-US" altLang="en-US" sz="1800" dirty="0" err="1">
                <a:latin typeface="Lucida Sans Unicode" panose="020B0602030504020204" pitchFamily="34" charset="0"/>
              </a:rPr>
              <a:t>Gottes</a:t>
            </a:r>
            <a:r>
              <a:rPr lang="en-US" altLang="en-US" sz="1800" dirty="0">
                <a:latin typeface="Lucida Sans Unicode" panose="020B0602030504020204" pitchFamily="34" charset="0"/>
              </a:rPr>
              <a:t> v. Babylon. </a:t>
            </a:r>
            <a:r>
              <a:rPr lang="en-US" altLang="en-US" sz="1800" dirty="0" err="1">
                <a:latin typeface="Lucida Sans Unicode" panose="020B0602030504020204" pitchFamily="34" charset="0"/>
              </a:rPr>
              <a:t>Esida</a:t>
            </a:r>
            <a:r>
              <a:rPr lang="en-US" altLang="en-US" sz="1800" dirty="0">
                <a:latin typeface="Lucida Sans Unicode" panose="020B0602030504020204" pitchFamily="34" charset="0"/>
              </a:rPr>
              <a:t> war der </a:t>
            </a:r>
            <a:r>
              <a:rPr lang="en-US" altLang="en-US" sz="1800" dirty="0" err="1">
                <a:latin typeface="Lucida Sans Unicode" panose="020B0602030504020204" pitchFamily="34" charset="0"/>
              </a:rPr>
              <a:t>Tempel</a:t>
            </a:r>
            <a:r>
              <a:rPr lang="en-US" altLang="en-US" sz="1800" dirty="0">
                <a:latin typeface="Lucida Sans Unicode" panose="020B0602030504020204" pitchFamily="34" charset="0"/>
              </a:rPr>
              <a:t> v. </a:t>
            </a:r>
            <a:r>
              <a:rPr lang="en-US" altLang="en-US" sz="1800" dirty="0" err="1">
                <a:latin typeface="Lucida Sans Unicode" panose="020B0602030504020204" pitchFamily="34" charset="0"/>
              </a:rPr>
              <a:t>Nabu</a:t>
            </a:r>
            <a:r>
              <a:rPr lang="en-US" altLang="en-US" sz="1800" dirty="0">
                <a:latin typeface="Lucida Sans Unicode" panose="020B0602030504020204" pitchFamily="34" charset="0"/>
              </a:rPr>
              <a:t>, dem Gott der </a:t>
            </a:r>
            <a:r>
              <a:rPr lang="en-US" altLang="en-US" sz="1800" dirty="0" err="1">
                <a:latin typeface="Lucida Sans Unicode" panose="020B0602030504020204" pitchFamily="34" charset="0"/>
              </a:rPr>
              <a:t>Schrift</a:t>
            </a:r>
            <a:r>
              <a:rPr lang="en-US" altLang="en-US" sz="1800" dirty="0">
                <a:latin typeface="Lucida Sans Unicode" panose="020B0602030504020204" pitchFamily="34" charset="0"/>
              </a:rPr>
              <a:t> und der Weisheit.</a:t>
            </a:r>
          </a:p>
        </p:txBody>
      </p:sp>
      <p:sp>
        <p:nvSpPr>
          <p:cNvPr id="74757" name="Text Box 8">
            <a:extLst>
              <a:ext uri="{FF2B5EF4-FFF2-40B4-BE49-F238E27FC236}">
                <a16:creationId xmlns:a16="http://schemas.microsoft.com/office/drawing/2014/main" id="{9AF92ED4-470C-F849-92B0-CD0ECA05ECA1}"/>
              </a:ext>
            </a:extLst>
          </p:cNvPr>
          <p:cNvSpPr txBox="1">
            <a:spLocks noChangeArrowheads="1"/>
          </p:cNvSpPr>
          <p:nvPr/>
        </p:nvSpPr>
        <p:spPr bwMode="auto">
          <a:xfrm>
            <a:off x="3733800" y="4953000"/>
            <a:ext cx="510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1600">
                <a:latin typeface="Lucida Sans Unicode" panose="020B0602030504020204" pitchFamily="34" charset="0"/>
              </a:rPr>
              <a:t>Oriental Institute, University of Chicago</a:t>
            </a:r>
          </a:p>
        </p:txBody>
      </p:sp>
      <p:sp>
        <p:nvSpPr>
          <p:cNvPr id="6" name="Slide Number Placeholder 5">
            <a:extLst>
              <a:ext uri="{FF2B5EF4-FFF2-40B4-BE49-F238E27FC236}">
                <a16:creationId xmlns:a16="http://schemas.microsoft.com/office/drawing/2014/main" id="{90986914-B914-544C-8E25-3DF0A3EC39D4}"/>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54</a:t>
            </a:fld>
            <a:endParaRPr lang="en-US" altLang="en-US" sz="1400" b="1" dirty="0">
              <a:latin typeface="Tahoma" panose="020B0604030504040204" pitchFamily="34" charset="0"/>
            </a:endParaRPr>
          </a:p>
        </p:txBody>
      </p:sp>
    </p:spTree>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9" descr="MAS37">
            <a:extLst>
              <a:ext uri="{FF2B5EF4-FFF2-40B4-BE49-F238E27FC236}">
                <a16:creationId xmlns:a16="http://schemas.microsoft.com/office/drawing/2014/main" id="{D80EFA3D-5782-A049-8A8B-E054E163948B}"/>
              </a:ext>
            </a:extLst>
          </p:cNvPr>
          <p:cNvPicPr>
            <a:picLocks noGrp="1" noChangeAspect="1" noChangeArrowheads="1"/>
          </p:cNvPicPr>
          <p:nvPr>
            <p:ph/>
          </p:nvPr>
        </p:nvPicPr>
        <p:blipFill rotWithShape="1">
          <a:blip r:embed="rId2" cstate="email">
            <a:extLst>
              <a:ext uri="{28A0092B-C50C-407E-A947-70E740481C1C}">
                <a14:useLocalDpi xmlns:a14="http://schemas.microsoft.com/office/drawing/2010/main"/>
              </a:ext>
            </a:extLst>
          </a:blip>
          <a:srcRect t="-278"/>
          <a:stretch/>
        </p:blipFill>
        <p:spPr>
          <a:xfrm>
            <a:off x="0" y="0"/>
            <a:ext cx="4419600" cy="6865938"/>
          </a:xfrm>
          <a:noFill/>
          <a:extLst>
            <a:ext uri="{909E8E84-426E-40DD-AFC4-6F175D3DCCD1}">
              <a14:hiddenFill xmlns:a14="http://schemas.microsoft.com/office/drawing/2010/main">
                <a:solidFill>
                  <a:srgbClr val="FFFFFF"/>
                </a:solidFill>
              </a14:hiddenFill>
            </a:ext>
          </a:extLst>
        </p:spPr>
      </p:pic>
      <p:sp>
        <p:nvSpPr>
          <p:cNvPr id="75779" name="Text Box 10">
            <a:extLst>
              <a:ext uri="{FF2B5EF4-FFF2-40B4-BE49-F238E27FC236}">
                <a16:creationId xmlns:a16="http://schemas.microsoft.com/office/drawing/2014/main" id="{82B4B117-8C4E-824C-BC8C-BA1F57AD17DF}"/>
              </a:ext>
            </a:extLst>
          </p:cNvPr>
          <p:cNvSpPr txBox="1">
            <a:spLocks noChangeArrowheads="1"/>
          </p:cNvSpPr>
          <p:nvPr/>
        </p:nvSpPr>
        <p:spPr bwMode="auto">
          <a:xfrm>
            <a:off x="4572000" y="228600"/>
            <a:ext cx="4419600" cy="606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b="1" dirty="0" err="1">
                <a:solidFill>
                  <a:srgbClr val="FFCC00"/>
                </a:solidFill>
                <a:latin typeface="Lucida Sans Unicode" panose="020B0602030504020204" pitchFamily="34" charset="0"/>
              </a:rPr>
              <a:t>Hamurabi</a:t>
            </a:r>
            <a:r>
              <a:rPr lang="en-US" altLang="en-US" sz="2800" b="1" dirty="0">
                <a:solidFill>
                  <a:srgbClr val="FFCC00"/>
                </a:solidFill>
                <a:latin typeface="Lucida Sans Unicode" panose="020B0602030504020204" pitchFamily="34" charset="0"/>
              </a:rPr>
              <a:t> Codex</a:t>
            </a:r>
          </a:p>
          <a:p>
            <a:pPr eaLnBrk="1" hangingPunct="1">
              <a:spcBef>
                <a:spcPct val="50000"/>
              </a:spcBef>
              <a:buClrTx/>
              <a:buSzTx/>
              <a:buFontTx/>
              <a:buNone/>
            </a:pPr>
            <a:r>
              <a:rPr lang="en-US" altLang="en-US" sz="2400" i="1" dirty="0" err="1">
                <a:latin typeface="Arial Narrow" panose="020B0604020202020204" pitchFamily="34" charset="0"/>
              </a:rPr>
              <a:t>Hamurabi</a:t>
            </a:r>
            <a:r>
              <a:rPr lang="en-US" altLang="en-US" sz="2400" i="1" dirty="0">
                <a:latin typeface="Arial Narrow" panose="020B0604020202020204" pitchFamily="34" charset="0"/>
              </a:rPr>
              <a:t>, der Babylon f. 42 Jahre </a:t>
            </a:r>
            <a:r>
              <a:rPr lang="en-US" altLang="en-US" sz="2400" i="1" dirty="0" err="1">
                <a:latin typeface="Arial Narrow" panose="020B0604020202020204" pitchFamily="34" charset="0"/>
              </a:rPr>
              <a:t>regierte</a:t>
            </a:r>
            <a:r>
              <a:rPr lang="en-US" altLang="en-US" sz="2400" i="1" dirty="0">
                <a:latin typeface="Arial Narrow" panose="020B0604020202020204" pitchFamily="34" charset="0"/>
              </a:rPr>
              <a:t>, </a:t>
            </a:r>
            <a:r>
              <a:rPr lang="en-US" altLang="en-US" sz="2400" i="1" dirty="0" err="1">
                <a:latin typeface="Arial Narrow" panose="020B0604020202020204" pitchFamily="34" charset="0"/>
              </a:rPr>
              <a:t>während</a:t>
            </a:r>
            <a:r>
              <a:rPr lang="en-US" altLang="en-US" sz="2400" i="1" dirty="0">
                <a:latin typeface="Arial Narrow" panose="020B0604020202020204" pitchFamily="34" charset="0"/>
              </a:rPr>
              <a:t> dem </a:t>
            </a:r>
            <a:r>
              <a:rPr lang="en-US" altLang="en-US" sz="2400" i="1" dirty="0" err="1">
                <a:latin typeface="Arial Narrow" panose="020B0604020202020204" pitchFamily="34" charset="0"/>
              </a:rPr>
              <a:t>späten</a:t>
            </a:r>
            <a:r>
              <a:rPr lang="en-US" altLang="en-US" sz="2400" i="1" dirty="0">
                <a:latin typeface="Arial Narrow" panose="020B0604020202020204" pitchFamily="34" charset="0"/>
              </a:rPr>
              <a:t> 18. </a:t>
            </a:r>
            <a:r>
              <a:rPr lang="en-US" altLang="en-US" sz="2400" i="1" dirty="0" err="1">
                <a:latin typeface="Arial Narrow" panose="020B0604020202020204" pitchFamily="34" charset="0"/>
              </a:rPr>
              <a:t>Jhdt</a:t>
            </a:r>
            <a:r>
              <a:rPr lang="en-US" altLang="en-US" sz="2400" i="1" dirty="0">
                <a:latin typeface="Arial Narrow" panose="020B0604020202020204" pitchFamily="34" charset="0"/>
              </a:rPr>
              <a:t>., </a:t>
            </a:r>
            <a:r>
              <a:rPr lang="en-US" altLang="en-US" sz="2400" i="1" dirty="0" err="1">
                <a:latin typeface="Arial Narrow" panose="020B0604020202020204" pitchFamily="34" charset="0"/>
              </a:rPr>
              <a:t>ist</a:t>
            </a:r>
            <a:r>
              <a:rPr lang="en-US" altLang="en-US" sz="2400" i="1" dirty="0">
                <a:latin typeface="Arial Narrow" panose="020B0604020202020204" pitchFamily="34" charset="0"/>
              </a:rPr>
              <a:t> </a:t>
            </a:r>
            <a:r>
              <a:rPr lang="en-US" altLang="en-US" sz="2400" i="1" dirty="0" err="1">
                <a:latin typeface="Arial Narrow" panose="020B0604020202020204" pitchFamily="34" charset="0"/>
              </a:rPr>
              <a:t>berühmt</a:t>
            </a:r>
            <a:r>
              <a:rPr lang="en-US" altLang="en-US" sz="2400" i="1" dirty="0">
                <a:latin typeface="Arial Narrow" panose="020B0604020202020204" pitchFamily="34" charset="0"/>
              </a:rPr>
              <a:t> </a:t>
            </a:r>
            <a:r>
              <a:rPr lang="en-US" altLang="en-US" sz="2400" i="1" dirty="0" err="1">
                <a:latin typeface="Arial Narrow" panose="020B0604020202020204" pitchFamily="34" charset="0"/>
              </a:rPr>
              <a:t>für</a:t>
            </a:r>
            <a:r>
              <a:rPr lang="en-US" altLang="en-US" sz="2400" i="1" dirty="0">
                <a:latin typeface="Arial Narrow" panose="020B0604020202020204" pitchFamily="34" charset="0"/>
              </a:rPr>
              <a:t> seine </a:t>
            </a:r>
            <a:r>
              <a:rPr lang="en-US" altLang="en-US" sz="2400" i="1" dirty="0" err="1">
                <a:latin typeface="Arial Narrow" panose="020B0604020202020204" pitchFamily="34" charset="0"/>
              </a:rPr>
              <a:t>alten</a:t>
            </a:r>
            <a:r>
              <a:rPr lang="en-US" altLang="en-US" sz="2400" i="1" dirty="0">
                <a:latin typeface="Arial Narrow" panose="020B0604020202020204" pitchFamily="34" charset="0"/>
              </a:rPr>
              <a:t> </a:t>
            </a:r>
            <a:r>
              <a:rPr lang="en-US" altLang="en-US" sz="2400" i="1" dirty="0" err="1">
                <a:latin typeface="Arial Narrow" panose="020B0604020202020204" pitchFamily="34" charset="0"/>
              </a:rPr>
              <a:t>Gesetze</a:t>
            </a:r>
            <a:r>
              <a:rPr lang="en-US" altLang="en-US" sz="2400" i="1" dirty="0">
                <a:latin typeface="Arial Narrow" panose="020B0604020202020204" pitchFamily="34" charset="0"/>
              </a:rPr>
              <a:t>. </a:t>
            </a:r>
            <a:r>
              <a:rPr lang="en-US" altLang="en-US" sz="2400" i="1" dirty="0" err="1">
                <a:latin typeface="Arial Narrow" panose="020B0604020202020204" pitchFamily="34" charset="0"/>
              </a:rPr>
              <a:t>Mit</a:t>
            </a:r>
            <a:r>
              <a:rPr lang="en-US" altLang="en-US" sz="2400" i="1" dirty="0">
                <a:latin typeface="Arial Narrow" panose="020B0604020202020204" pitchFamily="34" charset="0"/>
              </a:rPr>
              <a:t> 2.25m </a:t>
            </a:r>
            <a:r>
              <a:rPr lang="en-US" altLang="en-US" sz="2400" i="1" dirty="0" err="1">
                <a:latin typeface="Arial Narrow" panose="020B0604020202020204" pitchFamily="34" charset="0"/>
              </a:rPr>
              <a:t>Höhe</a:t>
            </a:r>
            <a:r>
              <a:rPr lang="en-US" altLang="en-US" sz="2400" i="1" dirty="0">
                <a:latin typeface="Arial Narrow" panose="020B0604020202020204" pitchFamily="34" charset="0"/>
              </a:rPr>
              <a:t> </a:t>
            </a:r>
            <a:r>
              <a:rPr lang="en-US" altLang="en-US" sz="2400" i="1" dirty="0" err="1">
                <a:latin typeface="Arial Narrow" panose="020B0604020202020204" pitchFamily="34" charset="0"/>
              </a:rPr>
              <a:t>ist</a:t>
            </a:r>
            <a:r>
              <a:rPr lang="en-US" altLang="en-US" sz="2400" i="1" dirty="0">
                <a:latin typeface="Arial Narrow" panose="020B0604020202020204" pitchFamily="34" charset="0"/>
              </a:rPr>
              <a:t> </a:t>
            </a:r>
            <a:r>
              <a:rPr lang="en-US" altLang="en-US" sz="2400" i="1" dirty="0" err="1">
                <a:latin typeface="Arial Narrow" panose="020B0604020202020204" pitchFamily="34" charset="0"/>
              </a:rPr>
              <a:t>dieser</a:t>
            </a:r>
            <a:r>
              <a:rPr lang="en-US" altLang="en-US" sz="2400" i="1" dirty="0">
                <a:latin typeface="Arial Narrow" panose="020B0604020202020204" pitchFamily="34" charset="0"/>
              </a:rPr>
              <a:t> </a:t>
            </a:r>
            <a:r>
              <a:rPr lang="en-US" altLang="en-US" sz="2400" i="1" dirty="0" err="1">
                <a:latin typeface="Arial Narrow" panose="020B0604020202020204" pitchFamily="34" charset="0"/>
              </a:rPr>
              <a:t>Kodex</a:t>
            </a:r>
            <a:r>
              <a:rPr lang="en-US" altLang="en-US" sz="2400" i="1" dirty="0">
                <a:latin typeface="Arial Narrow" panose="020B0604020202020204" pitchFamily="34" charset="0"/>
              </a:rPr>
              <a:t> </a:t>
            </a:r>
            <a:r>
              <a:rPr lang="en-US" altLang="en-US" sz="2400" i="1" dirty="0" err="1">
                <a:latin typeface="Arial Narrow" panose="020B0604020202020204" pitchFamily="34" charset="0"/>
              </a:rPr>
              <a:t>eine</a:t>
            </a:r>
            <a:r>
              <a:rPr lang="en-US" altLang="en-US" sz="2400" i="1" dirty="0">
                <a:latin typeface="Arial Narrow" panose="020B0604020202020204" pitchFamily="34" charset="0"/>
              </a:rPr>
              <a:t> Revision von </a:t>
            </a:r>
            <a:r>
              <a:rPr lang="en-US" altLang="en-US" sz="2400" i="1" dirty="0" err="1">
                <a:latin typeface="Arial Narrow" panose="020B0604020202020204" pitchFamily="34" charset="0"/>
              </a:rPr>
              <a:t>frühen</a:t>
            </a:r>
            <a:r>
              <a:rPr lang="en-US" altLang="en-US" sz="2400" i="1" dirty="0">
                <a:latin typeface="Arial Narrow" panose="020B0604020202020204" pitchFamily="34" charset="0"/>
              </a:rPr>
              <a:t> </a:t>
            </a:r>
            <a:r>
              <a:rPr lang="en-US" altLang="en-US" sz="2400" i="1" dirty="0" err="1">
                <a:latin typeface="Arial Narrow" panose="020B0604020202020204" pitchFamily="34" charset="0"/>
              </a:rPr>
              <a:t>Gesetzen</a:t>
            </a:r>
            <a:r>
              <a:rPr lang="en-US" altLang="en-US" sz="2400" i="1" dirty="0">
                <a:latin typeface="Arial Narrow" panose="020B0604020202020204" pitchFamily="34" charset="0"/>
              </a:rPr>
              <a:t> </a:t>
            </a:r>
            <a:r>
              <a:rPr lang="en-US" altLang="en-US" sz="2400" i="1" dirty="0" err="1">
                <a:latin typeface="Arial Narrow" panose="020B0604020202020204" pitchFamily="34" charset="0"/>
              </a:rPr>
              <a:t>Mesopotamiens</a:t>
            </a:r>
            <a:r>
              <a:rPr lang="en-US" altLang="en-US" sz="2400" i="1" dirty="0">
                <a:latin typeface="Arial Narrow" panose="020B0604020202020204" pitchFamily="34" charset="0"/>
              </a:rPr>
              <a:t>. Der </a:t>
            </a:r>
            <a:r>
              <a:rPr lang="en-US" altLang="en-US" sz="2400" i="1" dirty="0" err="1">
                <a:latin typeface="Arial Narrow" panose="020B0604020202020204" pitchFamily="34" charset="0"/>
              </a:rPr>
              <a:t>obere</a:t>
            </a:r>
            <a:r>
              <a:rPr lang="en-US" altLang="en-US" sz="2400" i="1" dirty="0">
                <a:latin typeface="Arial Narrow" panose="020B0604020202020204" pitchFamily="34" charset="0"/>
              </a:rPr>
              <a:t> Teil der Stele </a:t>
            </a:r>
            <a:r>
              <a:rPr lang="en-US" altLang="en-US" sz="2400" i="1" dirty="0" err="1">
                <a:latin typeface="Arial Narrow" panose="020B0604020202020204" pitchFamily="34" charset="0"/>
              </a:rPr>
              <a:t>zeigt</a:t>
            </a:r>
            <a:r>
              <a:rPr lang="en-US" altLang="en-US" sz="2400" i="1" dirty="0">
                <a:latin typeface="Arial Narrow" panose="020B0604020202020204" pitchFamily="34" charset="0"/>
              </a:rPr>
              <a:t> </a:t>
            </a:r>
            <a:r>
              <a:rPr lang="en-US" altLang="en-US" sz="2400" i="1" dirty="0" err="1">
                <a:latin typeface="Arial Narrow" panose="020B0604020202020204" pitchFamily="34" charset="0"/>
              </a:rPr>
              <a:t>Hamurabi</a:t>
            </a:r>
            <a:r>
              <a:rPr lang="en-US" altLang="en-US" sz="2400" i="1" dirty="0">
                <a:latin typeface="Arial Narrow" panose="020B0604020202020204" pitchFamily="34" charset="0"/>
              </a:rPr>
              <a:t> und den </a:t>
            </a:r>
            <a:r>
              <a:rPr lang="en-US" altLang="en-US" sz="2400" i="1" dirty="0" err="1">
                <a:latin typeface="Arial Narrow" panose="020B0604020202020204" pitchFamily="34" charset="0"/>
              </a:rPr>
              <a:t>Sonnengott</a:t>
            </a:r>
            <a:r>
              <a:rPr lang="en-US" altLang="en-US" sz="2400" i="1" dirty="0">
                <a:latin typeface="Arial Narrow" panose="020B0604020202020204" pitchFamily="34" charset="0"/>
              </a:rPr>
              <a:t> </a:t>
            </a:r>
            <a:r>
              <a:rPr lang="en-US" altLang="en-US" sz="2400" i="1" dirty="0" err="1">
                <a:latin typeface="Arial Narrow" panose="020B0604020202020204" pitchFamily="34" charset="0"/>
              </a:rPr>
              <a:t>Schamasch</a:t>
            </a:r>
            <a:r>
              <a:rPr lang="en-US" altLang="en-US" sz="2400" i="1" dirty="0">
                <a:latin typeface="Arial Narrow" panose="020B0604020202020204" pitchFamily="34" charset="0"/>
              </a:rPr>
              <a:t>.</a:t>
            </a:r>
          </a:p>
          <a:p>
            <a:pPr eaLnBrk="1" hangingPunct="1">
              <a:spcBef>
                <a:spcPct val="50000"/>
              </a:spcBef>
              <a:buClrTx/>
              <a:buSzTx/>
              <a:buFontTx/>
              <a:buNone/>
            </a:pPr>
            <a:r>
              <a:rPr lang="en-US" altLang="en-US" sz="2400" dirty="0">
                <a:solidFill>
                  <a:srgbClr val="FFCC00"/>
                </a:solidFill>
                <a:latin typeface="Lucida Sans Unicode" panose="020B0602030504020204" pitchFamily="34" charset="0"/>
              </a:rPr>
              <a:t>Es </a:t>
            </a:r>
            <a:r>
              <a:rPr lang="en-US" altLang="en-US" sz="2400" dirty="0" err="1">
                <a:solidFill>
                  <a:srgbClr val="FFCC00"/>
                </a:solidFill>
                <a:latin typeface="Lucida Sans Unicode" panose="020B0602030504020204" pitchFamily="34" charset="0"/>
              </a:rPr>
              <a:t>ist</a:t>
            </a:r>
            <a:r>
              <a:rPr lang="en-US" altLang="en-US" sz="2400" dirty="0">
                <a:solidFill>
                  <a:srgbClr val="FFCC00"/>
                </a:solidFill>
                <a:latin typeface="Lucida Sans Unicode" panose="020B0602030504020204" pitchFamily="34" charset="0"/>
              </a:rPr>
              <a:t> gut </a:t>
            </a:r>
            <a:r>
              <a:rPr lang="en-US" altLang="en-US" sz="2400" dirty="0" err="1">
                <a:solidFill>
                  <a:srgbClr val="FFCC00"/>
                </a:solidFill>
                <a:latin typeface="Lucida Sans Unicode" panose="020B0602030504020204" pitchFamily="34" charset="0"/>
              </a:rPr>
              <a:t>möglich</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dass</a:t>
            </a:r>
            <a:r>
              <a:rPr lang="en-US" altLang="en-US" sz="2400" dirty="0">
                <a:solidFill>
                  <a:srgbClr val="FFCC00"/>
                </a:solidFill>
                <a:latin typeface="Lucida Sans Unicode" panose="020B0602030504020204" pitchFamily="34" charset="0"/>
              </a:rPr>
              <a:t> die-se Art </a:t>
            </a:r>
            <a:r>
              <a:rPr lang="en-US" altLang="en-US" sz="2400" dirty="0" err="1">
                <a:solidFill>
                  <a:srgbClr val="FFCC00"/>
                </a:solidFill>
                <a:latin typeface="Lucida Sans Unicode" panose="020B0602030504020204" pitchFamily="34" charset="0"/>
              </a:rPr>
              <a:t>Texct</a:t>
            </a:r>
            <a:r>
              <a:rPr lang="en-US" altLang="en-US" sz="2400" dirty="0">
                <a:solidFill>
                  <a:srgbClr val="FFCC00"/>
                </a:solidFill>
                <a:latin typeface="Lucida Sans Unicode" panose="020B0602030504020204" pitchFamily="34" charset="0"/>
              </a:rPr>
              <a:t> von Daniel und den </a:t>
            </a:r>
            <a:r>
              <a:rPr lang="en-US" altLang="en-US" sz="2400" dirty="0" err="1">
                <a:solidFill>
                  <a:srgbClr val="FFCC00"/>
                </a:solidFill>
                <a:latin typeface="Lucida Sans Unicode" panose="020B0602030504020204" pitchFamily="34" charset="0"/>
              </a:rPr>
              <a:t>drei</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jungen</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Hebräern</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studiert</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wurde</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Versionen</a:t>
            </a:r>
            <a:r>
              <a:rPr lang="en-US" altLang="en-US" sz="2400" dirty="0">
                <a:solidFill>
                  <a:srgbClr val="FFCC00"/>
                </a:solidFill>
                <a:latin typeface="Lucida Sans Unicode" panose="020B0602030504020204" pitchFamily="34" charset="0"/>
              </a:rPr>
              <a:t> des </a:t>
            </a:r>
            <a:r>
              <a:rPr lang="en-US" altLang="en-US" sz="2400" dirty="0" err="1">
                <a:solidFill>
                  <a:srgbClr val="FFCC00"/>
                </a:solidFill>
                <a:latin typeface="Lucida Sans Unicode" panose="020B0602030504020204" pitchFamily="34" charset="0"/>
              </a:rPr>
              <a:t>Textes</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wurden</a:t>
            </a:r>
            <a:r>
              <a:rPr lang="en-US" altLang="en-US" sz="2400" dirty="0">
                <a:solidFill>
                  <a:srgbClr val="FFCC00"/>
                </a:solidFill>
                <a:latin typeface="Lucida Sans Unicode" panose="020B0602030504020204" pitchFamily="34" charset="0"/>
              </a:rPr>
              <a:t> bis ins 1. </a:t>
            </a:r>
            <a:r>
              <a:rPr lang="en-US" altLang="en-US" sz="2400" dirty="0" err="1">
                <a:solidFill>
                  <a:srgbClr val="FFCC00"/>
                </a:solidFill>
                <a:latin typeface="Lucida Sans Unicode" panose="020B0602030504020204" pitchFamily="34" charset="0"/>
              </a:rPr>
              <a:t>Jahrtausend</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v.Chr</a:t>
            </a:r>
            <a:r>
              <a:rPr lang="en-US" altLang="en-US" sz="2400" dirty="0">
                <a:solidFill>
                  <a:srgbClr val="FFCC00"/>
                </a:solidFill>
                <a:latin typeface="Lucida Sans Unicode" panose="020B0602030504020204" pitchFamily="34" charset="0"/>
              </a:rPr>
              <a:t>. </a:t>
            </a:r>
            <a:r>
              <a:rPr lang="en-US" altLang="en-US" sz="2400" dirty="0" err="1">
                <a:solidFill>
                  <a:srgbClr val="FFCC00"/>
                </a:solidFill>
                <a:latin typeface="Lucida Sans Unicode" panose="020B0602030504020204" pitchFamily="34" charset="0"/>
              </a:rPr>
              <a:t>gefunden</a:t>
            </a:r>
            <a:r>
              <a:rPr lang="en-US" altLang="en-US" sz="2400" dirty="0">
                <a:solidFill>
                  <a:srgbClr val="FFCC00"/>
                </a:solidFill>
                <a:latin typeface="Lucida Sans Unicode" panose="020B0602030504020204" pitchFamily="34" charset="0"/>
              </a:rPr>
              <a:t>.</a:t>
            </a:r>
          </a:p>
        </p:txBody>
      </p:sp>
      <p:sp>
        <p:nvSpPr>
          <p:cNvPr id="344075" name="Text Box 11">
            <a:extLst>
              <a:ext uri="{FF2B5EF4-FFF2-40B4-BE49-F238E27FC236}">
                <a16:creationId xmlns:a16="http://schemas.microsoft.com/office/drawing/2014/main" id="{0561A5CA-96F3-0241-BDE6-BE82AF9E904E}"/>
              </a:ext>
            </a:extLst>
          </p:cNvPr>
          <p:cNvSpPr txBox="1">
            <a:spLocks noChangeArrowheads="1"/>
          </p:cNvSpPr>
          <p:nvPr/>
        </p:nvSpPr>
        <p:spPr bwMode="auto">
          <a:xfrm>
            <a:off x="0" y="4800600"/>
            <a:ext cx="4419600" cy="366713"/>
          </a:xfrm>
          <a:prstGeom prst="rect">
            <a:avLst/>
          </a:prstGeom>
          <a:gradFill rotWithShape="1">
            <a:gsLst>
              <a:gs pos="0">
                <a:srgbClr val="B2B2B2">
                  <a:gamma/>
                  <a:tint val="83922"/>
                  <a:invGamma/>
                  <a:alpha val="64000"/>
                </a:srgbClr>
              </a:gs>
              <a:gs pos="50000">
                <a:srgbClr val="B2B2B2">
                  <a:alpha val="61000"/>
                </a:srgbClr>
              </a:gs>
              <a:gs pos="100000">
                <a:srgbClr val="B2B2B2">
                  <a:gamma/>
                  <a:tint val="83922"/>
                  <a:invGamma/>
                  <a:alpha val="64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1800" dirty="0">
                <a:solidFill>
                  <a:srgbClr val="000000"/>
                </a:solidFill>
              </a:rPr>
              <a:t>Der Louvre, Paris</a:t>
            </a:r>
          </a:p>
        </p:txBody>
      </p:sp>
      <p:sp>
        <p:nvSpPr>
          <p:cNvPr id="5" name="Slide Number Placeholder 5">
            <a:extLst>
              <a:ext uri="{FF2B5EF4-FFF2-40B4-BE49-F238E27FC236}">
                <a16:creationId xmlns:a16="http://schemas.microsoft.com/office/drawing/2014/main" id="{BC1163A9-828B-B543-8521-2873DC47362C}"/>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55</a:t>
            </a:fld>
            <a:endParaRPr lang="en-US" altLang="en-US" sz="1400" b="1" dirty="0">
              <a:latin typeface="Tahoma" panose="020B0604030504040204" pitchFamily="34" charset="0"/>
            </a:endParaRPr>
          </a:p>
        </p:txBody>
      </p:sp>
    </p:spTree>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5284F468-0FB1-9244-9EBD-FBF1602692BD}"/>
              </a:ext>
            </a:extLst>
          </p:cNvPr>
          <p:cNvSpPr>
            <a:spLocks noGrp="1" noChangeArrowheads="1"/>
          </p:cNvSpPr>
          <p:nvPr>
            <p:ph type="title"/>
          </p:nvPr>
        </p:nvSpPr>
        <p:spPr/>
        <p:txBody>
          <a:bodyPr/>
          <a:lstStyle/>
          <a:p>
            <a:pPr eaLnBrk="1" hangingPunct="1">
              <a:defRPr/>
            </a:pPr>
            <a:r>
              <a:rPr lang="en-US" altLang="en-US"/>
              <a:t> </a:t>
            </a:r>
          </a:p>
        </p:txBody>
      </p:sp>
      <p:sp>
        <p:nvSpPr>
          <p:cNvPr id="76803" name="Rectangle 3">
            <a:extLst>
              <a:ext uri="{FF2B5EF4-FFF2-40B4-BE49-F238E27FC236}">
                <a16:creationId xmlns:a16="http://schemas.microsoft.com/office/drawing/2014/main" id="{97E94A14-D5C7-AB4C-ADB0-9854FBD7E897}"/>
              </a:ext>
            </a:extLst>
          </p:cNvPr>
          <p:cNvSpPr>
            <a:spLocks noGrp="1" noChangeArrowheads="1"/>
          </p:cNvSpPr>
          <p:nvPr>
            <p:ph type="body" sz="half" idx="1"/>
          </p:nvPr>
        </p:nvSpPr>
        <p:spPr>
          <a:xfrm>
            <a:off x="457200" y="2057400"/>
            <a:ext cx="4038600" cy="4495800"/>
          </a:xfrm>
        </p:spPr>
        <p:txBody>
          <a:bodyPr/>
          <a:lstStyle/>
          <a:p>
            <a:pPr eaLnBrk="1" hangingPunct="1">
              <a:lnSpc>
                <a:spcPct val="80000"/>
              </a:lnSpc>
              <a:defRPr/>
            </a:pPr>
            <a:r>
              <a:rPr lang="en-US" altLang="en-US" sz="2400" dirty="0">
                <a:latin typeface="Franklin Gothic Medium" panose="020B0603020102020204" pitchFamily="34" charset="0"/>
              </a:rPr>
              <a:t>Kamel</a:t>
            </a:r>
          </a:p>
          <a:p>
            <a:pPr eaLnBrk="1" hangingPunct="1">
              <a:lnSpc>
                <a:spcPct val="80000"/>
              </a:lnSpc>
              <a:defRPr/>
            </a:pPr>
            <a:r>
              <a:rPr lang="en-US" altLang="en-US" sz="2400" dirty="0" err="1">
                <a:latin typeface="Franklin Gothic Medium" panose="020B0603020102020204" pitchFamily="34" charset="0"/>
              </a:rPr>
              <a:t>Dachs</a:t>
            </a:r>
            <a:endParaRPr lang="en-US" altLang="en-US" sz="2400" dirty="0">
              <a:latin typeface="Franklin Gothic Medium" panose="020B0603020102020204" pitchFamily="34" charset="0"/>
            </a:endParaRPr>
          </a:p>
          <a:p>
            <a:pPr eaLnBrk="1" hangingPunct="1">
              <a:lnSpc>
                <a:spcPct val="80000"/>
              </a:lnSpc>
              <a:defRPr/>
            </a:pPr>
            <a:r>
              <a:rPr lang="en-US" altLang="en-US" sz="2400" dirty="0" err="1">
                <a:latin typeface="Franklin Gothic Medium" panose="020B0603020102020204" pitchFamily="34" charset="0"/>
              </a:rPr>
              <a:t>Hase</a:t>
            </a:r>
            <a:endParaRPr lang="en-US" altLang="en-US" sz="2400" dirty="0">
              <a:latin typeface="Franklin Gothic Medium" panose="020B0603020102020204" pitchFamily="34" charset="0"/>
            </a:endParaRPr>
          </a:p>
          <a:p>
            <a:pPr eaLnBrk="1" hangingPunct="1">
              <a:lnSpc>
                <a:spcPct val="80000"/>
              </a:lnSpc>
              <a:defRPr/>
            </a:pPr>
            <a:r>
              <a:rPr lang="en-US" altLang="en-US" sz="2400" dirty="0" err="1">
                <a:latin typeface="Franklin Gothic Medium" panose="020B0603020102020204" pitchFamily="34" charset="0"/>
              </a:rPr>
              <a:t>Schwein</a:t>
            </a:r>
            <a:endParaRPr lang="en-US" altLang="en-US" sz="2400" dirty="0">
              <a:latin typeface="Franklin Gothic Medium" panose="020B0603020102020204" pitchFamily="34" charset="0"/>
            </a:endParaRPr>
          </a:p>
          <a:p>
            <a:pPr eaLnBrk="1" hangingPunct="1">
              <a:lnSpc>
                <a:spcPct val="80000"/>
              </a:lnSpc>
              <a:defRPr/>
            </a:pPr>
            <a:r>
              <a:rPr lang="en-US" altLang="en-US" sz="2400" dirty="0" err="1">
                <a:latin typeface="Franklin Gothic Medium" panose="020B0603020102020204" pitchFamily="34" charset="0"/>
              </a:rPr>
              <a:t>Wassertiere</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ohne</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Finnen</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oder</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Schuppen</a:t>
            </a:r>
            <a:endParaRPr lang="en-US" altLang="en-US" sz="2400" dirty="0">
              <a:latin typeface="Franklin Gothic Medium" panose="020B0603020102020204" pitchFamily="34" charset="0"/>
            </a:endParaRPr>
          </a:p>
          <a:p>
            <a:pPr eaLnBrk="1" hangingPunct="1">
              <a:lnSpc>
                <a:spcPct val="80000"/>
              </a:lnSpc>
              <a:defRPr/>
            </a:pPr>
            <a:r>
              <a:rPr lang="en-US" altLang="en-US" sz="2400" dirty="0">
                <a:latin typeface="Franklin Gothic Medium" panose="020B0603020102020204" pitchFamily="34" charset="0"/>
              </a:rPr>
              <a:t>Adler</a:t>
            </a:r>
          </a:p>
          <a:p>
            <a:pPr eaLnBrk="1" hangingPunct="1">
              <a:lnSpc>
                <a:spcPct val="80000"/>
              </a:lnSpc>
              <a:defRPr/>
            </a:pPr>
            <a:r>
              <a:rPr lang="en-US" altLang="en-US" sz="2400" dirty="0">
                <a:latin typeface="Franklin Gothic Medium" panose="020B0603020102020204" pitchFamily="34" charset="0"/>
              </a:rPr>
              <a:t>Geier</a:t>
            </a:r>
          </a:p>
          <a:p>
            <a:pPr eaLnBrk="1" hangingPunct="1">
              <a:lnSpc>
                <a:spcPct val="80000"/>
              </a:lnSpc>
              <a:defRPr/>
            </a:pPr>
            <a:r>
              <a:rPr lang="en-US" altLang="en-US" sz="2400" dirty="0">
                <a:latin typeface="Franklin Gothic Medium" panose="020B0603020102020204" pitchFamily="34" charset="0"/>
              </a:rPr>
              <a:t>Strauss</a:t>
            </a:r>
          </a:p>
          <a:p>
            <a:pPr eaLnBrk="1" hangingPunct="1">
              <a:lnSpc>
                <a:spcPct val="80000"/>
              </a:lnSpc>
              <a:defRPr/>
            </a:pPr>
            <a:r>
              <a:rPr lang="en-US" altLang="en-US" sz="2400" dirty="0" err="1">
                <a:latin typeface="Franklin Gothic Medium" panose="020B0603020102020204" pitchFamily="34" charset="0"/>
              </a:rPr>
              <a:t>Falke</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oder</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Habicht</a:t>
            </a:r>
            <a:endParaRPr lang="en-US" altLang="en-US" sz="2400" dirty="0">
              <a:latin typeface="Franklin Gothic Medium" panose="020B0603020102020204" pitchFamily="34" charset="0"/>
            </a:endParaRPr>
          </a:p>
          <a:p>
            <a:pPr eaLnBrk="1" hangingPunct="1">
              <a:lnSpc>
                <a:spcPct val="80000"/>
              </a:lnSpc>
              <a:defRPr/>
            </a:pPr>
            <a:r>
              <a:rPr lang="en-US" altLang="en-US" sz="2400" dirty="0" err="1">
                <a:latin typeface="Franklin Gothic Medium" panose="020B0603020102020204" pitchFamily="34" charset="0"/>
              </a:rPr>
              <a:t>Raben</a:t>
            </a:r>
            <a:endParaRPr lang="en-US" altLang="en-US" sz="2400" dirty="0">
              <a:latin typeface="Franklin Gothic Medium" panose="020B0603020102020204" pitchFamily="34" charset="0"/>
            </a:endParaRPr>
          </a:p>
          <a:p>
            <a:pPr eaLnBrk="1" hangingPunct="1">
              <a:lnSpc>
                <a:spcPct val="80000"/>
              </a:lnSpc>
              <a:defRPr/>
            </a:pPr>
            <a:r>
              <a:rPr lang="en-US" altLang="en-US" sz="2400" dirty="0" err="1">
                <a:latin typeface="Franklin Gothic Medium" panose="020B0603020102020204" pitchFamily="34" charset="0"/>
              </a:rPr>
              <a:t>Eulen</a:t>
            </a:r>
            <a:endParaRPr lang="en-US" altLang="en-US" sz="2400" dirty="0">
              <a:latin typeface="Franklin Gothic Medium" panose="020B0603020102020204" pitchFamily="34" charset="0"/>
            </a:endParaRPr>
          </a:p>
        </p:txBody>
      </p:sp>
      <p:sp>
        <p:nvSpPr>
          <p:cNvPr id="76804" name="Rectangle 4">
            <a:extLst>
              <a:ext uri="{FF2B5EF4-FFF2-40B4-BE49-F238E27FC236}">
                <a16:creationId xmlns:a16="http://schemas.microsoft.com/office/drawing/2014/main" id="{090AFFED-AA0F-F34F-B498-8D1901EFB4E6}"/>
              </a:ext>
            </a:extLst>
          </p:cNvPr>
          <p:cNvSpPr>
            <a:spLocks noGrp="1" noChangeArrowheads="1"/>
          </p:cNvSpPr>
          <p:nvPr>
            <p:ph type="body" sz="half" idx="2"/>
          </p:nvPr>
        </p:nvSpPr>
        <p:spPr>
          <a:xfrm>
            <a:off x="4648200" y="2057400"/>
            <a:ext cx="4038600" cy="4495800"/>
          </a:xfrm>
        </p:spPr>
        <p:txBody>
          <a:bodyPr/>
          <a:lstStyle/>
          <a:p>
            <a:pPr eaLnBrk="1" hangingPunct="1">
              <a:lnSpc>
                <a:spcPct val="80000"/>
              </a:lnSpc>
              <a:defRPr/>
            </a:pPr>
            <a:r>
              <a:rPr lang="en-US" altLang="en-US" sz="2400" dirty="0" err="1">
                <a:latin typeface="Franklin Gothic Medium" panose="020B0603020102020204" pitchFamily="34" charset="0"/>
              </a:rPr>
              <a:t>Möwe</a:t>
            </a:r>
            <a:endParaRPr lang="en-US" altLang="en-US" sz="2400" dirty="0">
              <a:latin typeface="Franklin Gothic Medium" panose="020B0603020102020204" pitchFamily="34" charset="0"/>
            </a:endParaRPr>
          </a:p>
          <a:p>
            <a:pPr eaLnBrk="1" hangingPunct="1">
              <a:lnSpc>
                <a:spcPct val="80000"/>
              </a:lnSpc>
              <a:defRPr/>
            </a:pPr>
            <a:r>
              <a:rPr lang="en-US" altLang="en-US" sz="2400" dirty="0" err="1">
                <a:latin typeface="Franklin Gothic Medium" panose="020B0603020102020204" pitchFamily="34" charset="0"/>
              </a:rPr>
              <a:t>Kormoran</a:t>
            </a:r>
            <a:endParaRPr lang="en-US" altLang="en-US" sz="2400" dirty="0">
              <a:latin typeface="Franklin Gothic Medium" panose="020B0603020102020204" pitchFamily="34" charset="0"/>
            </a:endParaRPr>
          </a:p>
          <a:p>
            <a:pPr eaLnBrk="1" hangingPunct="1">
              <a:lnSpc>
                <a:spcPct val="80000"/>
              </a:lnSpc>
              <a:defRPr/>
            </a:pPr>
            <a:r>
              <a:rPr lang="en-US" altLang="en-US" sz="2400" dirty="0">
                <a:latin typeface="Franklin Gothic Medium" panose="020B0603020102020204" pitchFamily="34" charset="0"/>
              </a:rPr>
              <a:t>Storch</a:t>
            </a:r>
          </a:p>
          <a:p>
            <a:pPr eaLnBrk="1" hangingPunct="1">
              <a:lnSpc>
                <a:spcPct val="80000"/>
              </a:lnSpc>
              <a:defRPr/>
            </a:pPr>
            <a:r>
              <a:rPr lang="en-US" altLang="en-US" sz="2400" dirty="0" err="1">
                <a:latin typeface="Franklin Gothic Medium" panose="020B0603020102020204" pitchFamily="34" charset="0"/>
              </a:rPr>
              <a:t>Reiher</a:t>
            </a:r>
            <a:endParaRPr lang="en-US" altLang="en-US" sz="2400" dirty="0">
              <a:latin typeface="Franklin Gothic Medium" panose="020B0603020102020204" pitchFamily="34" charset="0"/>
            </a:endParaRPr>
          </a:p>
          <a:p>
            <a:pPr eaLnBrk="1" hangingPunct="1">
              <a:lnSpc>
                <a:spcPct val="80000"/>
              </a:lnSpc>
              <a:defRPr/>
            </a:pPr>
            <a:r>
              <a:rPr lang="en-US" altLang="en-US" sz="2400" dirty="0">
                <a:latin typeface="Franklin Gothic Medium" panose="020B0603020102020204" pitchFamily="34" charset="0"/>
              </a:rPr>
              <a:t>Fledermaus</a:t>
            </a:r>
          </a:p>
          <a:p>
            <a:pPr eaLnBrk="1" hangingPunct="1">
              <a:lnSpc>
                <a:spcPct val="80000"/>
              </a:lnSpc>
              <a:defRPr/>
            </a:pPr>
            <a:r>
              <a:rPr lang="en-US" altLang="en-US" sz="2400" dirty="0">
                <a:latin typeface="Franklin Gothic Medium" panose="020B0603020102020204" pitchFamily="34" charset="0"/>
              </a:rPr>
              <a:t>Wiesel</a:t>
            </a:r>
          </a:p>
          <a:p>
            <a:pPr eaLnBrk="1" hangingPunct="1">
              <a:lnSpc>
                <a:spcPct val="80000"/>
              </a:lnSpc>
              <a:defRPr/>
            </a:pPr>
            <a:r>
              <a:rPr lang="en-US" altLang="en-US" sz="2400" dirty="0" err="1">
                <a:latin typeface="Franklin Gothic Medium" panose="020B0603020102020204" pitchFamily="34" charset="0"/>
              </a:rPr>
              <a:t>Ratte</a:t>
            </a:r>
            <a:endParaRPr lang="en-US" altLang="en-US" sz="2400" dirty="0">
              <a:latin typeface="Franklin Gothic Medium" panose="020B0603020102020204" pitchFamily="34" charset="0"/>
            </a:endParaRPr>
          </a:p>
          <a:p>
            <a:pPr eaLnBrk="1" hangingPunct="1">
              <a:lnSpc>
                <a:spcPct val="80000"/>
              </a:lnSpc>
              <a:defRPr/>
            </a:pPr>
            <a:r>
              <a:rPr lang="en-US" altLang="en-US" sz="2400" dirty="0" err="1">
                <a:latin typeface="Franklin Gothic Medium" panose="020B0603020102020204" pitchFamily="34" charset="0"/>
              </a:rPr>
              <a:t>Eidechse</a:t>
            </a:r>
            <a:endParaRPr lang="en-US" altLang="en-US" sz="2400" dirty="0">
              <a:latin typeface="Franklin Gothic Medium" panose="020B0603020102020204" pitchFamily="34" charset="0"/>
            </a:endParaRPr>
          </a:p>
          <a:p>
            <a:pPr eaLnBrk="1" hangingPunct="1">
              <a:lnSpc>
                <a:spcPct val="80000"/>
              </a:lnSpc>
              <a:defRPr/>
            </a:pPr>
            <a:r>
              <a:rPr lang="en-US" altLang="en-US" sz="2400" dirty="0">
                <a:latin typeface="Franklin Gothic Medium" panose="020B0603020102020204" pitchFamily="34" charset="0"/>
              </a:rPr>
              <a:t>Gecko</a:t>
            </a:r>
          </a:p>
          <a:p>
            <a:pPr eaLnBrk="1" hangingPunct="1">
              <a:lnSpc>
                <a:spcPct val="80000"/>
              </a:lnSpc>
              <a:defRPr/>
            </a:pPr>
            <a:r>
              <a:rPr lang="en-US" altLang="en-US" sz="2400" dirty="0" err="1">
                <a:latin typeface="Franklin Gothic Medium" panose="020B0603020102020204" pitchFamily="34" charset="0"/>
              </a:rPr>
              <a:t>Glattechse</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Echse</a:t>
            </a:r>
            <a:r>
              <a:rPr lang="en-US" altLang="en-US" sz="2400" dirty="0">
                <a:latin typeface="Franklin Gothic Medium" panose="020B0603020102020204" pitchFamily="34" charset="0"/>
              </a:rPr>
              <a:t>)</a:t>
            </a:r>
          </a:p>
          <a:p>
            <a:pPr eaLnBrk="1" hangingPunct="1">
              <a:lnSpc>
                <a:spcPct val="80000"/>
              </a:lnSpc>
              <a:defRPr/>
            </a:pPr>
            <a:r>
              <a:rPr lang="en-US" altLang="en-US" sz="2400" dirty="0" err="1">
                <a:latin typeface="Franklin Gothic Medium" panose="020B0603020102020204" pitchFamily="34" charset="0"/>
              </a:rPr>
              <a:t>Chamäleon</a:t>
            </a:r>
            <a:endParaRPr lang="en-US" altLang="en-US" sz="2400" dirty="0">
              <a:latin typeface="Franklin Gothic Medium" panose="020B0603020102020204" pitchFamily="34" charset="0"/>
            </a:endParaRPr>
          </a:p>
          <a:p>
            <a:pPr eaLnBrk="1" hangingPunct="1">
              <a:lnSpc>
                <a:spcPct val="80000"/>
              </a:lnSpc>
              <a:defRPr/>
            </a:pPr>
            <a:r>
              <a:rPr lang="en-US" altLang="en-US" sz="2400" dirty="0" err="1">
                <a:latin typeface="Franklin Gothic Medium" panose="020B0603020102020204" pitchFamily="34" charset="0"/>
              </a:rPr>
              <a:t>Schlange</a:t>
            </a:r>
            <a:endParaRPr lang="en-US" altLang="en-US" sz="2400" dirty="0">
              <a:latin typeface="Franklin Gothic Medium" panose="020B0603020102020204" pitchFamily="34" charset="0"/>
            </a:endParaRPr>
          </a:p>
        </p:txBody>
      </p:sp>
      <p:sp>
        <p:nvSpPr>
          <p:cNvPr id="76806" name="WordArt 5">
            <a:extLst>
              <a:ext uri="{FF2B5EF4-FFF2-40B4-BE49-F238E27FC236}">
                <a16:creationId xmlns:a16="http://schemas.microsoft.com/office/drawing/2014/main" id="{3A8A710B-C207-8847-A72D-794D82235126}"/>
              </a:ext>
            </a:extLst>
          </p:cNvPr>
          <p:cNvSpPr>
            <a:spLocks noChangeArrowheads="1" noChangeShapeType="1" noTextEdit="1"/>
          </p:cNvSpPr>
          <p:nvPr/>
        </p:nvSpPr>
        <p:spPr bwMode="auto">
          <a:xfrm>
            <a:off x="457200" y="381000"/>
            <a:ext cx="6553200" cy="647700"/>
          </a:xfrm>
          <a:prstGeom prst="rect">
            <a:avLst/>
          </a:prstGeom>
        </p:spPr>
        <p:txBody>
          <a:bodyPr wrap="none" fromWordArt="1">
            <a:prstTxWarp prst="textPlain">
              <a:avLst>
                <a:gd name="adj" fmla="val 50000"/>
              </a:avLst>
            </a:prstTxWarp>
          </a:bodyPr>
          <a:lstStyle/>
          <a:p>
            <a:pPr algn="ctr"/>
            <a:r>
              <a:rPr lang="de-CH" sz="3600" i="1" kern="10" dirty="0">
                <a:ln w="9525">
                  <a:solidFill>
                    <a:srgbClr val="000000"/>
                  </a:solidFill>
                  <a:round/>
                  <a:headEnd/>
                  <a:tailEnd/>
                </a:ln>
                <a:solidFill>
                  <a:schemeClr val="accent1"/>
                </a:solidFill>
                <a:effectLst>
                  <a:outerShdw dist="35921" dir="2700000" algn="ctr" rotWithShape="0">
                    <a:srgbClr val="808080">
                      <a:alpha val="79999"/>
                    </a:srgbClr>
                  </a:outerShdw>
                </a:effectLst>
                <a:latin typeface="Arial Black" panose="020B0604020202020204" pitchFamily="34" charset="0"/>
                <a:cs typeface="Arial Black" panose="020B0604020202020204" pitchFamily="34" charset="0"/>
              </a:rPr>
              <a:t>NICHT-KOSCHERE TIERE</a:t>
            </a:r>
          </a:p>
        </p:txBody>
      </p:sp>
      <p:sp>
        <p:nvSpPr>
          <p:cNvPr id="76807" name="Text Box 6">
            <a:extLst>
              <a:ext uri="{FF2B5EF4-FFF2-40B4-BE49-F238E27FC236}">
                <a16:creationId xmlns:a16="http://schemas.microsoft.com/office/drawing/2014/main" id="{63BB2825-0D69-B149-BF2E-3D233DD5E79E}"/>
              </a:ext>
            </a:extLst>
          </p:cNvPr>
          <p:cNvSpPr txBox="1">
            <a:spLocks noChangeArrowheads="1"/>
          </p:cNvSpPr>
          <p:nvPr/>
        </p:nvSpPr>
        <p:spPr bwMode="auto">
          <a:xfrm>
            <a:off x="457200" y="1127125"/>
            <a:ext cx="8534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4000" dirty="0" err="1">
                <a:solidFill>
                  <a:srgbClr val="FFFF99"/>
                </a:solidFill>
                <a:latin typeface="Papyrus" panose="020B0602040200020303" pitchFamily="34" charset="77"/>
              </a:rPr>
              <a:t>Levitikus</a:t>
            </a:r>
            <a:r>
              <a:rPr lang="en-US" altLang="en-US" sz="4000" dirty="0">
                <a:solidFill>
                  <a:srgbClr val="FFFF99"/>
                </a:solidFill>
                <a:latin typeface="Papyrus" panose="020B0602040200020303" pitchFamily="34" charset="77"/>
              </a:rPr>
              <a:t> 11; </a:t>
            </a:r>
            <a:r>
              <a:rPr lang="en-US" altLang="en-US" sz="4000" dirty="0" err="1">
                <a:solidFill>
                  <a:srgbClr val="FFFF99"/>
                </a:solidFill>
                <a:latin typeface="Papyrus" panose="020B0602040200020303" pitchFamily="34" charset="77"/>
              </a:rPr>
              <a:t>Deuteronomium</a:t>
            </a:r>
            <a:r>
              <a:rPr lang="en-US" altLang="en-US" sz="4000" dirty="0">
                <a:solidFill>
                  <a:srgbClr val="FFFF99"/>
                </a:solidFill>
                <a:latin typeface="Papyrus" panose="020B0602040200020303" pitchFamily="34" charset="77"/>
              </a:rPr>
              <a:t> 14</a:t>
            </a:r>
          </a:p>
        </p:txBody>
      </p:sp>
      <p:sp>
        <p:nvSpPr>
          <p:cNvPr id="8" name="Slide Number Placeholder 5">
            <a:extLst>
              <a:ext uri="{FF2B5EF4-FFF2-40B4-BE49-F238E27FC236}">
                <a16:creationId xmlns:a16="http://schemas.microsoft.com/office/drawing/2014/main" id="{680AA5F0-6C59-6B4B-8457-AD9AB102C09D}"/>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56</a:t>
            </a:fld>
            <a:endParaRPr lang="en-US" altLang="en-US" sz="1400" b="1" dirty="0">
              <a:latin typeface="Tahoma" panose="020B0604030504040204" pitchFamily="34" charset="0"/>
            </a:endParaRPr>
          </a:p>
        </p:txBody>
      </p:sp>
    </p:spTree>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C67BD109-EE70-AE4A-B507-6778B5F8D67B}"/>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4C0E88BB-988D-E648-ADE2-4B9EFFB62A6A}" type="slidenum">
              <a:rPr lang="en-US" altLang="en-US" sz="1200">
                <a:latin typeface="Tahoma" panose="020B0604030504040204" pitchFamily="34" charset="0"/>
              </a:rPr>
              <a:pPr/>
              <a:t>57</a:t>
            </a:fld>
            <a:endParaRPr lang="en-US" altLang="en-US" sz="1200">
              <a:latin typeface="Tahoma" panose="020B0604030504040204" pitchFamily="34" charset="0"/>
            </a:endParaRPr>
          </a:p>
        </p:txBody>
      </p:sp>
      <p:sp>
        <p:nvSpPr>
          <p:cNvPr id="77828" name="Rectangle 4">
            <a:extLst>
              <a:ext uri="{FF2B5EF4-FFF2-40B4-BE49-F238E27FC236}">
                <a16:creationId xmlns:a16="http://schemas.microsoft.com/office/drawing/2014/main" id="{B27D44EC-2E83-0148-A46E-DDD835E00F7A}"/>
              </a:ext>
            </a:extLst>
          </p:cNvPr>
          <p:cNvSpPr>
            <a:spLocks noGrp="1" noChangeArrowheads="1"/>
          </p:cNvSpPr>
          <p:nvPr>
            <p:ph type="title"/>
          </p:nvPr>
        </p:nvSpPr>
        <p:spPr>
          <a:xfrm>
            <a:off x="381000" y="0"/>
            <a:ext cx="8229600" cy="1143000"/>
          </a:xfrm>
        </p:spPr>
        <p:txBody>
          <a:bodyPr/>
          <a:lstStyle/>
          <a:p>
            <a:pPr eaLnBrk="1" hangingPunct="1">
              <a:defRPr/>
            </a:pPr>
            <a:r>
              <a:rPr lang="en-US" altLang="en-US" dirty="0" err="1">
                <a:solidFill>
                  <a:schemeClr val="accent1"/>
                </a:solidFill>
              </a:rPr>
              <a:t>Makkabäische</a:t>
            </a:r>
            <a:r>
              <a:rPr lang="en-US" altLang="en-US" dirty="0">
                <a:solidFill>
                  <a:schemeClr val="accent1"/>
                </a:solidFill>
              </a:rPr>
              <a:t> “Sicht” auf </a:t>
            </a:r>
            <a:r>
              <a:rPr lang="en-US" altLang="en-US" dirty="0" err="1">
                <a:solidFill>
                  <a:schemeClr val="accent1"/>
                </a:solidFill>
              </a:rPr>
              <a:t>Kap</a:t>
            </a:r>
            <a:r>
              <a:rPr lang="en-US" altLang="en-US" dirty="0">
                <a:solidFill>
                  <a:schemeClr val="accent1"/>
                </a:solidFill>
              </a:rPr>
              <a:t> 1</a:t>
            </a:r>
          </a:p>
        </p:txBody>
      </p:sp>
      <p:sp>
        <p:nvSpPr>
          <p:cNvPr id="77829" name="Rectangle 5">
            <a:extLst>
              <a:ext uri="{FF2B5EF4-FFF2-40B4-BE49-F238E27FC236}">
                <a16:creationId xmlns:a16="http://schemas.microsoft.com/office/drawing/2014/main" id="{01501B15-86E8-DE45-90A7-596DDC954B6D}"/>
              </a:ext>
            </a:extLst>
          </p:cNvPr>
          <p:cNvSpPr>
            <a:spLocks noGrp="1" noChangeArrowheads="1"/>
          </p:cNvSpPr>
          <p:nvPr>
            <p:ph type="body" sz="half" idx="1"/>
          </p:nvPr>
        </p:nvSpPr>
        <p:spPr>
          <a:xfrm>
            <a:off x="228600" y="1219200"/>
            <a:ext cx="4419600" cy="5638800"/>
          </a:xfrm>
        </p:spPr>
        <p:txBody>
          <a:bodyPr/>
          <a:lstStyle/>
          <a:p>
            <a:pPr marL="180975" indent="-180975" eaLnBrk="1" hangingPunct="1">
              <a:lnSpc>
                <a:spcPct val="80000"/>
              </a:lnSpc>
              <a:buFont typeface="Wingdings" pitchFamily="2" charset="2"/>
              <a:buNone/>
              <a:defRPr/>
            </a:pPr>
            <a:r>
              <a:rPr lang="en-US" altLang="en-US" sz="2400" u="sng" dirty="0">
                <a:solidFill>
                  <a:srgbClr val="FFFF99"/>
                </a:solidFill>
              </a:rPr>
              <a:t>Hat man </a:t>
            </a:r>
            <a:r>
              <a:rPr lang="en-US" altLang="en-US" sz="2400" u="sng" dirty="0" err="1">
                <a:solidFill>
                  <a:srgbClr val="FFFF99"/>
                </a:solidFill>
              </a:rPr>
              <a:t>eine</a:t>
            </a:r>
            <a:r>
              <a:rPr lang="en-US" altLang="en-US" sz="2400" u="sng" dirty="0">
                <a:solidFill>
                  <a:srgbClr val="FFFF99"/>
                </a:solidFill>
              </a:rPr>
              <a:t> </a:t>
            </a:r>
            <a:r>
              <a:rPr lang="en-US" altLang="en-US" sz="2400" u="sng" dirty="0" err="1">
                <a:solidFill>
                  <a:srgbClr val="FFFF99"/>
                </a:solidFill>
              </a:rPr>
              <a:t>messianische</a:t>
            </a:r>
            <a:r>
              <a:rPr lang="en-US" altLang="en-US" sz="2400" u="sng" dirty="0">
                <a:solidFill>
                  <a:srgbClr val="FFFF99"/>
                </a:solidFill>
              </a:rPr>
              <a:t> od. </a:t>
            </a:r>
            <a:r>
              <a:rPr lang="en-US" altLang="en-US" sz="2400" u="sng" dirty="0" err="1">
                <a:solidFill>
                  <a:srgbClr val="FFFF99"/>
                </a:solidFill>
              </a:rPr>
              <a:t>Heilszeiten-Sichtweise</a:t>
            </a:r>
            <a:r>
              <a:rPr lang="en-US" altLang="en-US" sz="2400" u="sng" dirty="0">
                <a:solidFill>
                  <a:srgbClr val="FFFF99"/>
                </a:solidFill>
              </a:rPr>
              <a:t> auf Daniel,</a:t>
            </a:r>
            <a:r>
              <a:rPr lang="en-US" altLang="en-US" sz="2400" dirty="0">
                <a:solidFill>
                  <a:srgbClr val="FFFF99"/>
                </a:solidFill>
              </a:rPr>
              <a:t> muss die </a:t>
            </a:r>
            <a:r>
              <a:rPr lang="en-US" altLang="en-US" sz="2400" dirty="0" err="1">
                <a:solidFill>
                  <a:srgbClr val="FFFF99"/>
                </a:solidFill>
              </a:rPr>
              <a:t>Geschichte</a:t>
            </a:r>
            <a:r>
              <a:rPr lang="en-US" altLang="en-US" sz="2400" dirty="0">
                <a:solidFill>
                  <a:srgbClr val="FFFF99"/>
                </a:solidFill>
              </a:rPr>
              <a:t> in </a:t>
            </a:r>
            <a:r>
              <a:rPr lang="en-US" altLang="en-US" sz="2400" dirty="0" err="1">
                <a:solidFill>
                  <a:srgbClr val="FFFF99"/>
                </a:solidFill>
              </a:rPr>
              <a:t>Kap</a:t>
            </a:r>
            <a:r>
              <a:rPr lang="en-US" altLang="en-US" sz="2400" dirty="0">
                <a:solidFill>
                  <a:srgbClr val="FFFF99"/>
                </a:solidFill>
              </a:rPr>
              <a:t> 1 </a:t>
            </a:r>
            <a:r>
              <a:rPr lang="en-US" altLang="en-US" sz="2400" dirty="0" err="1">
                <a:solidFill>
                  <a:srgbClr val="FFFF99"/>
                </a:solidFill>
              </a:rPr>
              <a:t>als</a:t>
            </a:r>
            <a:r>
              <a:rPr lang="en-US" altLang="en-US" sz="2400" dirty="0">
                <a:solidFill>
                  <a:srgbClr val="FFFF99"/>
                </a:solidFill>
              </a:rPr>
              <a:t> </a:t>
            </a:r>
            <a:r>
              <a:rPr lang="en-US" altLang="en-US" sz="2400" dirty="0" err="1">
                <a:solidFill>
                  <a:srgbClr val="FFFF99"/>
                </a:solidFill>
              </a:rPr>
              <a:t>historische</a:t>
            </a:r>
            <a:r>
              <a:rPr lang="en-US" altLang="en-US" sz="2400" dirty="0">
                <a:solidFill>
                  <a:srgbClr val="FFFF99"/>
                </a:solidFill>
              </a:rPr>
              <a:t> Auf-</a:t>
            </a:r>
            <a:r>
              <a:rPr lang="en-US" altLang="en-US" sz="2400" dirty="0" err="1">
                <a:solidFill>
                  <a:srgbClr val="FFFF99"/>
                </a:solidFill>
              </a:rPr>
              <a:t>zeichnung</a:t>
            </a:r>
            <a:r>
              <a:rPr lang="en-US" altLang="en-US" sz="2400" dirty="0">
                <a:solidFill>
                  <a:srgbClr val="FFFF99"/>
                </a:solidFill>
              </a:rPr>
              <a:t> der </a:t>
            </a:r>
            <a:r>
              <a:rPr lang="en-US" altLang="en-US" sz="2400" dirty="0" err="1">
                <a:solidFill>
                  <a:srgbClr val="FFFF99"/>
                </a:solidFill>
              </a:rPr>
              <a:t>Geschehnisse</a:t>
            </a:r>
            <a:r>
              <a:rPr lang="en-US" altLang="en-US" sz="2400" dirty="0">
                <a:solidFill>
                  <a:srgbClr val="FFFF99"/>
                </a:solidFill>
              </a:rPr>
              <a:t> </a:t>
            </a:r>
            <a:r>
              <a:rPr lang="en-US" altLang="en-US" sz="2400" dirty="0" err="1">
                <a:solidFill>
                  <a:srgbClr val="FFFF99"/>
                </a:solidFill>
              </a:rPr>
              <a:t>im</a:t>
            </a:r>
            <a:r>
              <a:rPr lang="en-US" altLang="en-US" sz="2400" dirty="0">
                <a:solidFill>
                  <a:srgbClr val="FFFF99"/>
                </a:solidFill>
              </a:rPr>
              <a:t> 6. </a:t>
            </a:r>
            <a:r>
              <a:rPr lang="en-US" altLang="en-US" sz="2400" dirty="0" err="1">
                <a:solidFill>
                  <a:srgbClr val="FFFF99"/>
                </a:solidFill>
              </a:rPr>
              <a:t>Jhdt</a:t>
            </a:r>
            <a:r>
              <a:rPr lang="en-US" altLang="en-US" sz="2400" dirty="0">
                <a:solidFill>
                  <a:srgbClr val="FFFF99"/>
                </a:solidFill>
              </a:rPr>
              <a:t>. </a:t>
            </a:r>
            <a:r>
              <a:rPr lang="en-US" altLang="en-US" sz="2400" dirty="0" err="1">
                <a:solidFill>
                  <a:srgbClr val="FFFF99"/>
                </a:solidFill>
              </a:rPr>
              <a:t>v.Chr</a:t>
            </a:r>
            <a:r>
              <a:rPr lang="en-US" altLang="en-US" sz="2400" dirty="0">
                <a:solidFill>
                  <a:srgbClr val="FFFF99"/>
                </a:solidFill>
              </a:rPr>
              <a:t>. </a:t>
            </a:r>
            <a:r>
              <a:rPr lang="en-US" altLang="en-US" sz="2400" dirty="0" err="1">
                <a:solidFill>
                  <a:srgbClr val="FFFF99"/>
                </a:solidFill>
              </a:rPr>
              <a:t>sehen</a:t>
            </a:r>
            <a:r>
              <a:rPr lang="en-US" altLang="en-US" sz="2400" dirty="0">
                <a:solidFill>
                  <a:srgbClr val="FFFF99"/>
                </a:solidFill>
              </a:rPr>
              <a:t>.</a:t>
            </a:r>
          </a:p>
          <a:p>
            <a:pPr marL="180975" indent="-180975" eaLnBrk="1" hangingPunct="1">
              <a:lnSpc>
                <a:spcPct val="80000"/>
              </a:lnSpc>
              <a:buFont typeface="Wingdings" pitchFamily="2" charset="2"/>
              <a:buNone/>
              <a:defRPr/>
            </a:pPr>
            <a:endParaRPr lang="en-US" altLang="en-US" sz="2400" dirty="0">
              <a:solidFill>
                <a:srgbClr val="FFFF99"/>
              </a:solidFill>
            </a:endParaRPr>
          </a:p>
          <a:p>
            <a:pPr marL="180975" indent="-180975" eaLnBrk="1" hangingPunct="1">
              <a:lnSpc>
                <a:spcPct val="80000"/>
              </a:lnSpc>
              <a:buFont typeface="Wingdings" pitchFamily="2" charset="2"/>
              <a:buNone/>
              <a:defRPr/>
            </a:pPr>
            <a:r>
              <a:rPr lang="en-US" altLang="en-US" sz="2400" u="sng" dirty="0" err="1">
                <a:solidFill>
                  <a:srgbClr val="FFFF99"/>
                </a:solidFill>
              </a:rPr>
              <a:t>Nimmt</a:t>
            </a:r>
            <a:r>
              <a:rPr lang="en-US" altLang="en-US" sz="2400" u="sng" dirty="0">
                <a:solidFill>
                  <a:srgbClr val="FFFF99"/>
                </a:solidFill>
              </a:rPr>
              <a:t> man </a:t>
            </a:r>
            <a:r>
              <a:rPr lang="en-US" altLang="en-US" sz="2400" u="sng" dirty="0" err="1">
                <a:solidFill>
                  <a:srgbClr val="FFFF99"/>
                </a:solidFill>
              </a:rPr>
              <a:t>aber</a:t>
            </a:r>
            <a:r>
              <a:rPr lang="en-US" altLang="en-US" sz="2400" u="sng" dirty="0">
                <a:solidFill>
                  <a:srgbClr val="FFFF99"/>
                </a:solidFill>
              </a:rPr>
              <a:t> </a:t>
            </a:r>
            <a:r>
              <a:rPr lang="en-US" altLang="en-US" sz="2400" u="sng" dirty="0" err="1">
                <a:solidFill>
                  <a:srgbClr val="FFFF99"/>
                </a:solidFill>
              </a:rPr>
              <a:t>eine</a:t>
            </a:r>
            <a:r>
              <a:rPr lang="en-US" altLang="en-US" sz="2400" u="sng" dirty="0">
                <a:solidFill>
                  <a:srgbClr val="FFFF99"/>
                </a:solidFill>
              </a:rPr>
              <a:t> </a:t>
            </a:r>
            <a:r>
              <a:rPr lang="en-US" altLang="en-US" sz="2400" u="sng" dirty="0" err="1">
                <a:solidFill>
                  <a:srgbClr val="FFFF99"/>
                </a:solidFill>
              </a:rPr>
              <a:t>Makka-bäische</a:t>
            </a:r>
            <a:r>
              <a:rPr lang="en-US" altLang="en-US" sz="2400" u="sng" dirty="0">
                <a:solidFill>
                  <a:srgbClr val="FFFF99"/>
                </a:solidFill>
              </a:rPr>
              <a:t> </a:t>
            </a:r>
            <a:r>
              <a:rPr lang="en-US" altLang="en-US" sz="2400" u="sng" dirty="0" err="1">
                <a:solidFill>
                  <a:srgbClr val="FFFF99"/>
                </a:solidFill>
              </a:rPr>
              <a:t>Sichtweise</a:t>
            </a:r>
            <a:r>
              <a:rPr lang="en-US" altLang="en-US" sz="2400" u="sng" dirty="0">
                <a:solidFill>
                  <a:srgbClr val="FFFF99"/>
                </a:solidFill>
              </a:rPr>
              <a:t> </a:t>
            </a:r>
            <a:r>
              <a:rPr lang="en-US" altLang="en-US" sz="2400" u="sng" dirty="0" err="1">
                <a:solidFill>
                  <a:srgbClr val="FFFF99"/>
                </a:solidFill>
              </a:rPr>
              <a:t>ein</a:t>
            </a:r>
            <a:r>
              <a:rPr lang="en-US" altLang="en-US" sz="2400" u="sng" dirty="0">
                <a:solidFill>
                  <a:srgbClr val="FFFF99"/>
                </a:solidFill>
              </a:rPr>
              <a:t>,</a:t>
            </a:r>
            <a:r>
              <a:rPr lang="en-US" altLang="en-US" sz="2400" dirty="0">
                <a:solidFill>
                  <a:srgbClr val="FFFF99"/>
                </a:solidFill>
              </a:rPr>
              <a:t> </a:t>
            </a:r>
            <a:r>
              <a:rPr lang="en-US" altLang="en-US" sz="2400" dirty="0" err="1">
                <a:solidFill>
                  <a:srgbClr val="FFFF99"/>
                </a:solidFill>
              </a:rPr>
              <a:t>dann</a:t>
            </a:r>
            <a:r>
              <a:rPr lang="en-US" altLang="en-US" sz="2400" dirty="0">
                <a:solidFill>
                  <a:srgbClr val="FFFF99"/>
                </a:solidFill>
              </a:rPr>
              <a:t> </a:t>
            </a:r>
            <a:r>
              <a:rPr lang="en-US" altLang="en-US" sz="2400" dirty="0" err="1">
                <a:solidFill>
                  <a:srgbClr val="FFFF99"/>
                </a:solidFill>
              </a:rPr>
              <a:t>ist</a:t>
            </a:r>
            <a:r>
              <a:rPr lang="en-US" altLang="en-US" sz="2400" dirty="0">
                <a:solidFill>
                  <a:srgbClr val="FFFF99"/>
                </a:solidFill>
              </a:rPr>
              <a:t> </a:t>
            </a:r>
            <a:r>
              <a:rPr lang="en-US" altLang="en-US" sz="2400" dirty="0" err="1">
                <a:solidFill>
                  <a:srgbClr val="FFFF99"/>
                </a:solidFill>
              </a:rPr>
              <a:t>Kap</a:t>
            </a:r>
            <a:r>
              <a:rPr lang="en-US" altLang="en-US" sz="2400" dirty="0">
                <a:solidFill>
                  <a:srgbClr val="FFFF99"/>
                </a:solidFill>
              </a:rPr>
              <a:t> 1 </a:t>
            </a:r>
            <a:r>
              <a:rPr lang="en-US" altLang="en-US" sz="2400" dirty="0" err="1">
                <a:solidFill>
                  <a:srgbClr val="FFFF99"/>
                </a:solidFill>
              </a:rPr>
              <a:t>eine</a:t>
            </a:r>
            <a:r>
              <a:rPr lang="en-US" altLang="en-US" sz="2400" dirty="0">
                <a:solidFill>
                  <a:srgbClr val="FFFF99"/>
                </a:solidFill>
              </a:rPr>
              <a:t> </a:t>
            </a:r>
            <a:r>
              <a:rPr lang="en-US" altLang="en-US" sz="2400" dirty="0" err="1">
                <a:solidFill>
                  <a:srgbClr val="FFFF99"/>
                </a:solidFill>
              </a:rPr>
              <a:t>Geschichte</a:t>
            </a:r>
            <a:r>
              <a:rPr lang="en-US" altLang="en-US" sz="2400" dirty="0">
                <a:solidFill>
                  <a:srgbClr val="FFFF99"/>
                </a:solidFill>
              </a:rPr>
              <a:t> </a:t>
            </a:r>
            <a:r>
              <a:rPr lang="en-US" altLang="en-US" sz="2400" dirty="0" err="1">
                <a:solidFill>
                  <a:srgbClr val="FFFF99"/>
                </a:solidFill>
              </a:rPr>
              <a:t>oder</a:t>
            </a:r>
            <a:r>
              <a:rPr lang="en-US" altLang="en-US" sz="2400" dirty="0">
                <a:solidFill>
                  <a:srgbClr val="FFFF99"/>
                </a:solidFill>
              </a:rPr>
              <a:t> </a:t>
            </a:r>
            <a:r>
              <a:rPr lang="en-US" altLang="en-US" sz="2400" dirty="0" err="1">
                <a:solidFill>
                  <a:srgbClr val="FFFF99"/>
                </a:solidFill>
              </a:rPr>
              <a:t>Parabel</a:t>
            </a:r>
            <a:r>
              <a:rPr lang="en-US" altLang="en-US" sz="2400" dirty="0">
                <a:solidFill>
                  <a:srgbClr val="FFFF99"/>
                </a:solidFill>
              </a:rPr>
              <a:t> </a:t>
            </a:r>
            <a:r>
              <a:rPr lang="en-US" altLang="en-US" sz="2400" dirty="0" err="1">
                <a:solidFill>
                  <a:srgbClr val="FFFF99"/>
                </a:solidFill>
              </a:rPr>
              <a:t>mit</a:t>
            </a:r>
            <a:r>
              <a:rPr lang="en-US" altLang="en-US" sz="2400" dirty="0">
                <a:solidFill>
                  <a:srgbClr val="FFFF99"/>
                </a:solidFill>
              </a:rPr>
              <a:t> der </a:t>
            </a:r>
            <a:r>
              <a:rPr lang="en-US" altLang="en-US" sz="2400" dirty="0" err="1">
                <a:solidFill>
                  <a:srgbClr val="FFFF99"/>
                </a:solidFill>
              </a:rPr>
              <a:t>Absicht</a:t>
            </a:r>
            <a:r>
              <a:rPr lang="en-US" altLang="en-US" sz="2400" dirty="0">
                <a:solidFill>
                  <a:srgbClr val="FFFF99"/>
                </a:solidFill>
              </a:rPr>
              <a:t> die </a:t>
            </a:r>
            <a:r>
              <a:rPr lang="en-US" altLang="en-US" sz="2400" dirty="0" err="1">
                <a:solidFill>
                  <a:srgbClr val="FFFF99"/>
                </a:solidFill>
              </a:rPr>
              <a:t>Leidenden</a:t>
            </a:r>
            <a:r>
              <a:rPr lang="en-US" altLang="en-US" sz="2400" dirty="0">
                <a:solidFill>
                  <a:srgbClr val="FFFF99"/>
                </a:solidFill>
              </a:rPr>
              <a:t> </a:t>
            </a:r>
            <a:r>
              <a:rPr lang="en-US" altLang="en-US" sz="2400" dirty="0" err="1">
                <a:solidFill>
                  <a:srgbClr val="FFFF99"/>
                </a:solidFill>
              </a:rPr>
              <a:t>unter</a:t>
            </a:r>
            <a:r>
              <a:rPr lang="en-US" altLang="en-US" sz="2400" dirty="0">
                <a:solidFill>
                  <a:srgbClr val="FFFF99"/>
                </a:solidFill>
              </a:rPr>
              <a:t> dem </a:t>
            </a:r>
            <a:r>
              <a:rPr lang="en-US" altLang="en-US" sz="2400" dirty="0" err="1">
                <a:solidFill>
                  <a:srgbClr val="FFFF99"/>
                </a:solidFill>
              </a:rPr>
              <a:t>Druck</a:t>
            </a:r>
            <a:r>
              <a:rPr lang="en-US" altLang="en-US" sz="2400" dirty="0">
                <a:solidFill>
                  <a:srgbClr val="FFFF99"/>
                </a:solidFill>
              </a:rPr>
              <a:t> von Antiochus IV Epiphanes um 160 </a:t>
            </a:r>
            <a:r>
              <a:rPr lang="en-US" altLang="en-US" sz="2400" dirty="0" err="1">
                <a:solidFill>
                  <a:srgbClr val="FFFF99"/>
                </a:solidFill>
              </a:rPr>
              <a:t>v.Chr</a:t>
            </a:r>
            <a:r>
              <a:rPr lang="en-US" altLang="en-US" sz="2400" dirty="0">
                <a:solidFill>
                  <a:srgbClr val="FFFF99"/>
                </a:solidFill>
              </a:rPr>
              <a:t>. Zu </a:t>
            </a:r>
            <a:r>
              <a:rPr lang="en-US" altLang="en-US" sz="2400" dirty="0" err="1">
                <a:solidFill>
                  <a:srgbClr val="FFFF99"/>
                </a:solidFill>
              </a:rPr>
              <a:t>ermutigen</a:t>
            </a:r>
            <a:r>
              <a:rPr lang="en-US" altLang="en-US" sz="2400" dirty="0">
                <a:solidFill>
                  <a:srgbClr val="FFFF99"/>
                </a:solidFill>
              </a:rPr>
              <a:t>.</a:t>
            </a:r>
          </a:p>
        </p:txBody>
      </p:sp>
      <p:sp>
        <p:nvSpPr>
          <p:cNvPr id="77830" name="Rectangle 6">
            <a:extLst>
              <a:ext uri="{FF2B5EF4-FFF2-40B4-BE49-F238E27FC236}">
                <a16:creationId xmlns:a16="http://schemas.microsoft.com/office/drawing/2014/main" id="{BAE6BA61-24BA-944A-9FDE-A6BDAE9C1F72}"/>
              </a:ext>
            </a:extLst>
          </p:cNvPr>
          <p:cNvSpPr>
            <a:spLocks noGrp="1" noChangeArrowheads="1"/>
          </p:cNvSpPr>
          <p:nvPr>
            <p:ph type="body" sz="half" idx="2"/>
          </p:nvPr>
        </p:nvSpPr>
        <p:spPr>
          <a:xfrm>
            <a:off x="4800600" y="1600200"/>
            <a:ext cx="4038600" cy="4495800"/>
          </a:xfrm>
          <a:solidFill>
            <a:srgbClr val="500000"/>
          </a:solidFill>
          <a:ln w="12700">
            <a:solidFill>
              <a:schemeClr val="tx1"/>
            </a:solidFill>
            <a:miter lim="800000"/>
            <a:headEnd/>
            <a:tailEnd/>
          </a:ln>
        </p:spPr>
        <p:txBody>
          <a:bodyPr/>
          <a:lstStyle/>
          <a:p>
            <a:pPr eaLnBrk="1" hangingPunct="1">
              <a:lnSpc>
                <a:spcPct val="80000"/>
              </a:lnSpc>
              <a:buFont typeface="Wingdings" pitchFamily="2" charset="2"/>
              <a:buNone/>
              <a:defRPr/>
            </a:pPr>
            <a:r>
              <a:rPr lang="en-US" altLang="en-US" sz="2000" i="1" dirty="0">
                <a:latin typeface="Arial Narrow" panose="020B0606020202030204" pitchFamily="34" charset="0"/>
              </a:rPr>
              <a:t>“Dann </a:t>
            </a:r>
            <a:r>
              <a:rPr lang="en-US" altLang="en-US" sz="2000" i="1" dirty="0" err="1">
                <a:latin typeface="Arial Narrow" panose="020B0606020202030204" pitchFamily="34" charset="0"/>
              </a:rPr>
              <a:t>schrieb</a:t>
            </a:r>
            <a:r>
              <a:rPr lang="en-US" altLang="en-US" sz="2000" i="1" dirty="0">
                <a:latin typeface="Arial Narrow" panose="020B0606020202030204" pitchFamily="34" charset="0"/>
              </a:rPr>
              <a:t> der König [Antiochus IV Epiphanes] an sein </a:t>
            </a:r>
            <a:r>
              <a:rPr lang="en-US" altLang="en-US" sz="2000" i="1" dirty="0" err="1">
                <a:latin typeface="Arial Narrow" panose="020B0606020202030204" pitchFamily="34" charset="0"/>
              </a:rPr>
              <a:t>ganzes</a:t>
            </a:r>
            <a:r>
              <a:rPr lang="en-US" altLang="en-US" sz="2000" i="1" dirty="0">
                <a:latin typeface="Arial Narrow" panose="020B0606020202030204" pitchFamily="34" charset="0"/>
              </a:rPr>
              <a:t> Reich, </a:t>
            </a:r>
            <a:r>
              <a:rPr lang="en-US" altLang="en-US" sz="2000" i="1" dirty="0" err="1">
                <a:latin typeface="Arial Narrow" panose="020B0606020202030204" pitchFamily="34" charset="0"/>
              </a:rPr>
              <a:t>dass</a:t>
            </a:r>
            <a:r>
              <a:rPr lang="en-US" altLang="en-US" sz="2000" i="1" dirty="0">
                <a:latin typeface="Arial Narrow" panose="020B0606020202030204" pitchFamily="34" charset="0"/>
              </a:rPr>
              <a:t> alle </a:t>
            </a:r>
            <a:r>
              <a:rPr lang="en-US" altLang="en-US" sz="2000" i="1" dirty="0" err="1">
                <a:latin typeface="Arial Narrow" panose="020B0606020202030204" pitchFamily="34" charset="0"/>
              </a:rPr>
              <a:t>ein</a:t>
            </a:r>
            <a:r>
              <a:rPr lang="en-US" altLang="en-US" sz="2000" i="1" dirty="0">
                <a:latin typeface="Arial Narrow" panose="020B0606020202030204" pitchFamily="34" charset="0"/>
              </a:rPr>
              <a:t> Volk sein </a:t>
            </a:r>
            <a:r>
              <a:rPr lang="en-US" altLang="en-US" sz="2000" i="1" dirty="0" err="1">
                <a:latin typeface="Arial Narrow" panose="020B0606020202030204" pitchFamily="34" charset="0"/>
              </a:rPr>
              <a:t>sollen</a:t>
            </a:r>
            <a:r>
              <a:rPr lang="en-US" altLang="en-US" sz="2000" i="1" dirty="0">
                <a:latin typeface="Arial Narrow" panose="020B0606020202030204" pitchFamily="34" charset="0"/>
              </a:rPr>
              <a:t>, und </a:t>
            </a:r>
            <a:r>
              <a:rPr lang="en-US" altLang="en-US" sz="2000" i="1" dirty="0" err="1">
                <a:latin typeface="Arial Narrow" panose="020B0606020202030204" pitchFamily="34" charset="0"/>
              </a:rPr>
              <a:t>dass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jeder</a:t>
            </a:r>
            <a:r>
              <a:rPr lang="en-US" altLang="en-US" sz="2000" i="1" dirty="0">
                <a:latin typeface="Arial Narrow" panose="020B0606020202030204" pitchFamily="34" charset="0"/>
              </a:rPr>
              <a:t> sein </a:t>
            </a:r>
            <a:r>
              <a:rPr lang="en-US" altLang="en-US" sz="2000" i="1" dirty="0" err="1">
                <a:latin typeface="Arial Narrow" panose="020B0606020202030204" pitchFamily="34" charset="0"/>
              </a:rPr>
              <a:t>Brauchtum</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aufgeben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solle</a:t>
            </a:r>
            <a:r>
              <a:rPr lang="en-US" altLang="en-US" sz="2000" i="1" dirty="0">
                <a:latin typeface="Arial Narrow" panose="020B0606020202030204" pitchFamily="34" charset="0"/>
              </a:rPr>
              <a:t>. Alle </a:t>
            </a:r>
            <a:r>
              <a:rPr lang="en-US" altLang="en-US" sz="2000" i="1" dirty="0" err="1">
                <a:latin typeface="Arial Narrow" panose="020B0606020202030204" pitchFamily="34" charset="0"/>
              </a:rPr>
              <a:t>Heiden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nahmen</a:t>
            </a:r>
            <a:r>
              <a:rPr lang="en-US" altLang="en-US" sz="2000" i="1" dirty="0">
                <a:latin typeface="Arial Narrow" panose="020B0606020202030204" pitchFamily="34" charset="0"/>
              </a:rPr>
              <a:t> das </a:t>
            </a:r>
            <a:r>
              <a:rPr lang="en-US" altLang="en-US" sz="2000" i="1" dirty="0" err="1">
                <a:latin typeface="Arial Narrow" panose="020B0606020202030204" pitchFamily="34" charset="0"/>
              </a:rPr>
              <a:t>Gebot</a:t>
            </a:r>
            <a:r>
              <a:rPr lang="en-US" altLang="en-US" sz="2000" i="1" dirty="0">
                <a:latin typeface="Arial Narrow" panose="020B0606020202030204" pitchFamily="34" charset="0"/>
              </a:rPr>
              <a:t> des </a:t>
            </a:r>
            <a:r>
              <a:rPr lang="en-US" altLang="en-US" sz="2000" i="1" dirty="0" err="1">
                <a:latin typeface="Arial Narrow" panose="020B0606020202030204" pitchFamily="34" charset="0"/>
              </a:rPr>
              <a:t>Königs</a:t>
            </a:r>
            <a:r>
              <a:rPr lang="en-US" altLang="en-US" sz="2000" i="1" dirty="0">
                <a:latin typeface="Arial Narrow" panose="020B0606020202030204" pitchFamily="34" charset="0"/>
              </a:rPr>
              <a:t> an. </a:t>
            </a:r>
            <a:r>
              <a:rPr lang="en-US" altLang="en-US" sz="2000" i="1" dirty="0" err="1">
                <a:latin typeface="Arial Narrow" panose="020B0606020202030204" pitchFamily="34" charset="0"/>
              </a:rPr>
              <a:t>Viele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auch</a:t>
            </a:r>
            <a:r>
              <a:rPr lang="en-US" altLang="en-US" sz="2000" i="1" dirty="0">
                <a:latin typeface="Arial Narrow" panose="020B0606020202030204" pitchFamily="34" charset="0"/>
              </a:rPr>
              <a:t> von Israel </a:t>
            </a:r>
            <a:r>
              <a:rPr lang="en-US" altLang="en-US" sz="2000" i="1" dirty="0" err="1">
                <a:latin typeface="Arial Narrow" panose="020B0606020202030204" pitchFamily="34" charset="0"/>
              </a:rPr>
              <a:t>nahmen</a:t>
            </a:r>
            <a:r>
              <a:rPr lang="en-US" altLang="en-US" sz="2000" i="1" dirty="0">
                <a:latin typeface="Arial Narrow" panose="020B0606020202030204" pitchFamily="34" charset="0"/>
              </a:rPr>
              <a:t> seine Religion an. ‘Und </a:t>
            </a:r>
            <a:r>
              <a:rPr lang="en-US" altLang="en-US" sz="2000" i="1" dirty="0" err="1">
                <a:latin typeface="Arial Narrow" panose="020B0606020202030204" pitchFamily="34" charset="0"/>
              </a:rPr>
              <a:t>wer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immer</a:t>
            </a:r>
            <a:r>
              <a:rPr lang="en-US" altLang="en-US" sz="2000" i="1" dirty="0">
                <a:latin typeface="Arial Narrow" panose="020B0606020202030204" pitchFamily="34" charset="0"/>
              </a:rPr>
              <a:t> dem </a:t>
            </a:r>
            <a:r>
              <a:rPr lang="en-US" altLang="en-US" sz="2000" i="1" dirty="0" err="1">
                <a:latin typeface="Arial Narrow" panose="020B0606020202030204" pitchFamily="34" charset="0"/>
              </a:rPr>
              <a:t>Gebot</a:t>
            </a:r>
            <a:r>
              <a:rPr lang="en-US" altLang="en-US" sz="2000" i="1" dirty="0">
                <a:latin typeface="Arial Narrow" panose="020B0606020202030204" pitchFamily="34" charset="0"/>
              </a:rPr>
              <a:t> des </a:t>
            </a:r>
            <a:r>
              <a:rPr lang="en-US" altLang="en-US" sz="2000" i="1" dirty="0" err="1">
                <a:latin typeface="Arial Narrow" panose="020B0606020202030204" pitchFamily="34" charset="0"/>
              </a:rPr>
              <a:t>Königs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nicht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gehorcht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soll</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sterben</a:t>
            </a:r>
            <a:r>
              <a:rPr lang="en-US" altLang="en-US" sz="2000" i="1" dirty="0">
                <a:latin typeface="Arial Narrow" panose="020B0606020202030204" pitchFamily="34" charset="0"/>
              </a:rPr>
              <a:t>!’”</a:t>
            </a:r>
          </a:p>
          <a:p>
            <a:pPr eaLnBrk="1" hangingPunct="1">
              <a:lnSpc>
                <a:spcPct val="80000"/>
              </a:lnSpc>
              <a:buFont typeface="Wingdings" pitchFamily="2" charset="2"/>
              <a:buNone/>
              <a:defRPr/>
            </a:pPr>
            <a:endParaRPr lang="en-US" altLang="en-US" sz="1200" i="1" dirty="0">
              <a:latin typeface="Arial Narrow" panose="020B0606020202030204" pitchFamily="34" charset="0"/>
            </a:endParaRPr>
          </a:p>
          <a:p>
            <a:pPr eaLnBrk="1" hangingPunct="1">
              <a:lnSpc>
                <a:spcPct val="80000"/>
              </a:lnSpc>
              <a:buFont typeface="Wingdings" pitchFamily="2" charset="2"/>
              <a:buNone/>
              <a:defRPr/>
            </a:pPr>
            <a:r>
              <a:rPr lang="en-US" altLang="en-US" sz="2000" i="1" dirty="0">
                <a:latin typeface="Arial Narrow" panose="020B0606020202030204" pitchFamily="34" charset="0"/>
              </a:rPr>
              <a:t>“Aber </a:t>
            </a:r>
            <a:r>
              <a:rPr lang="en-US" altLang="en-US" sz="2000" i="1" dirty="0" err="1">
                <a:latin typeface="Arial Narrow" panose="020B0606020202030204" pitchFamily="34" charset="0"/>
              </a:rPr>
              <a:t>viele</a:t>
            </a:r>
            <a:r>
              <a:rPr lang="en-US" altLang="en-US" sz="2000" i="1" dirty="0">
                <a:latin typeface="Arial Narrow" panose="020B0606020202030204" pitchFamily="34" charset="0"/>
              </a:rPr>
              <a:t> in Israel </a:t>
            </a:r>
            <a:r>
              <a:rPr lang="en-US" altLang="en-US" sz="2000" i="1" dirty="0" err="1">
                <a:latin typeface="Arial Narrow" panose="020B0606020202030204" pitchFamily="34" charset="0"/>
              </a:rPr>
              <a:t>standen</a:t>
            </a:r>
            <a:r>
              <a:rPr lang="en-US" altLang="en-US" sz="2000" i="1" dirty="0">
                <a:latin typeface="Arial Narrow" panose="020B0606020202030204" pitchFamily="34" charset="0"/>
              </a:rPr>
              <a:t> fest in </a:t>
            </a:r>
            <a:r>
              <a:rPr lang="en-US" altLang="en-US" sz="2000" i="1" dirty="0" err="1">
                <a:latin typeface="Arial Narrow" panose="020B0606020202030204" pitchFamily="34" charset="0"/>
              </a:rPr>
              <a:t>ihren</a:t>
            </a:r>
            <a:r>
              <a:rPr lang="en-US" altLang="en-US" sz="2000" i="1" dirty="0">
                <a:latin typeface="Arial Narrow" panose="020B0606020202030204" pitchFamily="34" charset="0"/>
              </a:rPr>
              <a:t> Herzen, </a:t>
            </a:r>
            <a:r>
              <a:rPr lang="en-US" altLang="en-US" sz="2000" i="1" dirty="0" err="1">
                <a:latin typeface="Arial Narrow" panose="020B0606020202030204" pitchFamily="34" charset="0"/>
              </a:rPr>
              <a:t>nichts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Unreines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zu</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essen</a:t>
            </a:r>
            <a:r>
              <a:rPr lang="en-US" altLang="en-US" sz="2000" i="1" dirty="0">
                <a:latin typeface="Arial Narrow" panose="020B0606020202030204" pitchFamily="34" charset="0"/>
              </a:rPr>
              <a:t>. Sie </a:t>
            </a:r>
            <a:r>
              <a:rPr lang="en-US" altLang="en-US" sz="2000" i="1" dirty="0" err="1">
                <a:latin typeface="Arial Narrow" panose="020B0606020202030204" pitchFamily="34" charset="0"/>
              </a:rPr>
              <a:t>starben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lieber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als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durch</a:t>
            </a:r>
            <a:r>
              <a:rPr lang="en-US" altLang="en-US" sz="2000" i="1" dirty="0">
                <a:latin typeface="Arial Narrow" panose="020B0606020202030204" pitchFamily="34" charset="0"/>
              </a:rPr>
              <a:t> Essen unrein </a:t>
            </a:r>
            <a:r>
              <a:rPr lang="en-US" altLang="en-US" sz="2000" i="1" dirty="0" err="1">
                <a:latin typeface="Arial Narrow" panose="020B0606020202030204" pitchFamily="34" charset="0"/>
              </a:rPr>
              <a:t>zu</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werden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oder</a:t>
            </a:r>
            <a:r>
              <a:rPr lang="en-US" altLang="en-US" sz="2000" i="1" dirty="0">
                <a:latin typeface="Arial Narrow" panose="020B0606020202030204" pitchFamily="34" charset="0"/>
              </a:rPr>
              <a:t> den </a:t>
            </a:r>
            <a:r>
              <a:rPr lang="en-US" altLang="en-US" sz="2000" i="1" dirty="0" err="1">
                <a:latin typeface="Arial Narrow" panose="020B0606020202030204" pitchFamily="34" charset="0"/>
              </a:rPr>
              <a:t>heiligen</a:t>
            </a:r>
            <a:r>
              <a:rPr lang="en-US" altLang="en-US" sz="2000" i="1" dirty="0">
                <a:latin typeface="Arial Narrow" panose="020B0606020202030204" pitchFamily="34" charset="0"/>
              </a:rPr>
              <a:t> Bund </a:t>
            </a:r>
            <a:r>
              <a:rPr lang="en-US" altLang="en-US" sz="2000" i="1" dirty="0" err="1">
                <a:latin typeface="Arial Narrow" panose="020B0606020202030204" pitchFamily="34" charset="0"/>
              </a:rPr>
              <a:t>zu</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brechen</a:t>
            </a:r>
            <a:r>
              <a:rPr lang="en-US" altLang="en-US" sz="2000" i="1" dirty="0">
                <a:latin typeface="Arial Narrow" panose="020B0606020202030204" pitchFamily="34" charset="0"/>
              </a:rPr>
              <a:t>; so </a:t>
            </a:r>
            <a:r>
              <a:rPr lang="en-US" altLang="en-US" sz="2000" i="1" dirty="0" err="1">
                <a:latin typeface="Arial Narrow" panose="020B0606020202030204" pitchFamily="34" charset="0"/>
              </a:rPr>
              <a:t>starben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sie</a:t>
            </a:r>
            <a:r>
              <a:rPr lang="en-US" altLang="en-US" sz="2000" i="1" dirty="0">
                <a:latin typeface="Arial Narrow" panose="020B0606020202030204" pitchFamily="34" charset="0"/>
              </a:rPr>
              <a:t> also.”</a:t>
            </a:r>
          </a:p>
          <a:p>
            <a:pPr algn="r" eaLnBrk="1" hangingPunct="1">
              <a:lnSpc>
                <a:spcPct val="80000"/>
              </a:lnSpc>
              <a:buFont typeface="Wingdings" pitchFamily="2" charset="2"/>
              <a:buNone/>
              <a:defRPr/>
            </a:pPr>
            <a:r>
              <a:rPr lang="en-US" altLang="en-US" sz="1800" dirty="0">
                <a:latin typeface="Arial Narrow" panose="020B0606020202030204" pitchFamily="34" charset="0"/>
              </a:rPr>
              <a:t>1 </a:t>
            </a:r>
            <a:r>
              <a:rPr lang="en-US" altLang="en-US" sz="1800" dirty="0" err="1">
                <a:latin typeface="Arial Narrow" panose="020B0606020202030204" pitchFamily="34" charset="0"/>
              </a:rPr>
              <a:t>Makkabäer</a:t>
            </a:r>
            <a:r>
              <a:rPr lang="en-US" altLang="en-US" sz="1800" dirty="0">
                <a:latin typeface="Arial Narrow" panose="020B0606020202030204" pitchFamily="34" charset="0"/>
              </a:rPr>
              <a:t> 1,41-43a, 50, 62-63</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7829">
                                            <p:txEl>
                                              <p:pRg st="2" end="2"/>
                                            </p:txEl>
                                          </p:spTgt>
                                        </p:tgtEl>
                                        <p:attrNameLst>
                                          <p:attrName>style.visibility</p:attrName>
                                        </p:attrNameLst>
                                      </p:cBhvr>
                                      <p:to>
                                        <p:strVal val="visible"/>
                                      </p:to>
                                    </p:set>
                                    <p:anim calcmode="lin" valueType="num">
                                      <p:cBhvr additive="base">
                                        <p:cTn id="7" dur="500" fill="hold"/>
                                        <p:tgtEl>
                                          <p:spTgt spid="7782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8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7830">
                                            <p:bg/>
                                          </p:spTgt>
                                        </p:tgtEl>
                                        <p:attrNameLst>
                                          <p:attrName>style.visibility</p:attrName>
                                        </p:attrNameLst>
                                      </p:cBhvr>
                                      <p:to>
                                        <p:strVal val="visible"/>
                                      </p:to>
                                    </p:set>
                                    <p:animEffect transition="in" filter="dissolve">
                                      <p:cBhvr>
                                        <p:cTn id="13" dur="500"/>
                                        <p:tgtEl>
                                          <p:spTgt spid="77830">
                                            <p:bg/>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7830">
                                            <p:txEl>
                                              <p:pRg st="0" end="0"/>
                                            </p:txEl>
                                          </p:spTgt>
                                        </p:tgtEl>
                                        <p:attrNameLst>
                                          <p:attrName>style.visibility</p:attrName>
                                        </p:attrNameLst>
                                      </p:cBhvr>
                                      <p:to>
                                        <p:strVal val="visible"/>
                                      </p:to>
                                    </p:set>
                                    <p:animEffect transition="in" filter="dissolve">
                                      <p:cBhvr>
                                        <p:cTn id="16" dur="500"/>
                                        <p:tgtEl>
                                          <p:spTgt spid="77830">
                                            <p:txEl>
                                              <p:pRg st="0" end="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7830">
                                            <p:txEl>
                                              <p:pRg st="2" end="2"/>
                                            </p:txEl>
                                          </p:spTgt>
                                        </p:tgtEl>
                                        <p:attrNameLst>
                                          <p:attrName>style.visibility</p:attrName>
                                        </p:attrNameLst>
                                      </p:cBhvr>
                                      <p:to>
                                        <p:strVal val="visible"/>
                                      </p:to>
                                    </p:set>
                                    <p:animEffect transition="in" filter="dissolve">
                                      <p:cBhvr>
                                        <p:cTn id="19" dur="500"/>
                                        <p:tgtEl>
                                          <p:spTgt spid="77830">
                                            <p:txEl>
                                              <p:pRg st="2" end="2"/>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7830">
                                            <p:txEl>
                                              <p:pRg st="3" end="3"/>
                                            </p:txEl>
                                          </p:spTgt>
                                        </p:tgtEl>
                                        <p:attrNameLst>
                                          <p:attrName>style.visibility</p:attrName>
                                        </p:attrNameLst>
                                      </p:cBhvr>
                                      <p:to>
                                        <p:strVal val="visible"/>
                                      </p:to>
                                    </p:set>
                                    <p:animEffect transition="in" filter="dissolve">
                                      <p:cBhvr>
                                        <p:cTn id="22" dur="500"/>
                                        <p:tgtEl>
                                          <p:spTgt spid="778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0" grpId="0" uiExpand="1" build="p"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9097A3FE-B15A-F848-9808-306D42814096}"/>
              </a:ext>
            </a:extLst>
          </p:cNvPr>
          <p:cNvSpPr>
            <a:spLocks noGrp="1" noChangeArrowheads="1"/>
          </p:cNvSpPr>
          <p:nvPr>
            <p:ph type="title"/>
          </p:nvPr>
        </p:nvSpPr>
        <p:spPr/>
        <p:txBody>
          <a:bodyPr/>
          <a:lstStyle/>
          <a:p>
            <a:pPr eaLnBrk="1" hangingPunct="1">
              <a:defRPr/>
            </a:pPr>
            <a:r>
              <a:rPr lang="en-US" altLang="en-US" dirty="0" err="1">
                <a:solidFill>
                  <a:srgbClr val="FFCC00"/>
                </a:solidFill>
                <a:latin typeface="Impact" panose="020B0806030902050204" pitchFamily="34" charset="0"/>
              </a:rPr>
              <a:t>Auslegung</a:t>
            </a:r>
            <a:r>
              <a:rPr lang="en-US" altLang="en-US" dirty="0">
                <a:solidFill>
                  <a:srgbClr val="FFCC00"/>
                </a:solidFill>
                <a:latin typeface="Impact" panose="020B0806030902050204" pitchFamily="34" charset="0"/>
              </a:rPr>
              <a:t> des </a:t>
            </a:r>
            <a:r>
              <a:rPr lang="en-US" altLang="en-US" dirty="0" err="1">
                <a:solidFill>
                  <a:srgbClr val="FFCC00"/>
                </a:solidFill>
                <a:latin typeface="Impact" panose="020B0806030902050204" pitchFamily="34" charset="0"/>
              </a:rPr>
              <a:t>Traums</a:t>
            </a:r>
            <a:endParaRPr lang="en-US" altLang="en-US" dirty="0">
              <a:solidFill>
                <a:srgbClr val="FFCC00"/>
              </a:solidFill>
              <a:latin typeface="Impact" panose="020B0806030902050204" pitchFamily="34" charset="0"/>
            </a:endParaRPr>
          </a:p>
        </p:txBody>
      </p:sp>
      <p:sp>
        <p:nvSpPr>
          <p:cNvPr id="353283" name="Rectangle 3">
            <a:extLst>
              <a:ext uri="{FF2B5EF4-FFF2-40B4-BE49-F238E27FC236}">
                <a16:creationId xmlns:a16="http://schemas.microsoft.com/office/drawing/2014/main" id="{15813B4F-F6B3-BF4A-AAD0-B2A6B8EC61AC}"/>
              </a:ext>
            </a:extLst>
          </p:cNvPr>
          <p:cNvSpPr>
            <a:spLocks noGrp="1" noChangeArrowheads="1"/>
          </p:cNvSpPr>
          <p:nvPr>
            <p:ph type="body" idx="1"/>
          </p:nvPr>
        </p:nvSpPr>
        <p:spPr>
          <a:xfrm>
            <a:off x="457200" y="1600200"/>
            <a:ext cx="8229600" cy="4953000"/>
          </a:xfrm>
        </p:spPr>
        <p:txBody>
          <a:bodyPr/>
          <a:lstStyle/>
          <a:p>
            <a:pPr eaLnBrk="1" hangingPunct="1">
              <a:buFont typeface="Wingdings" pitchFamily="2" charset="2"/>
              <a:buNone/>
              <a:defRPr/>
            </a:pPr>
            <a:r>
              <a:rPr lang="en-US" altLang="en-US" sz="2800" b="1" dirty="0" err="1">
                <a:solidFill>
                  <a:srgbClr val="FFFF99"/>
                </a:solidFill>
              </a:rPr>
              <a:t>Glaube</a:t>
            </a:r>
            <a:r>
              <a:rPr lang="en-US" altLang="en-US" sz="2800" b="1" dirty="0">
                <a:solidFill>
                  <a:srgbClr val="FFFF99"/>
                </a:solidFill>
              </a:rPr>
              <a:t> an </a:t>
            </a:r>
            <a:r>
              <a:rPr lang="en-US" altLang="en-US" sz="2800" b="1" dirty="0" err="1">
                <a:solidFill>
                  <a:srgbClr val="FFFF99"/>
                </a:solidFill>
              </a:rPr>
              <a:t>wichtige</a:t>
            </a:r>
            <a:r>
              <a:rPr lang="en-US" altLang="en-US" sz="2800" b="1" dirty="0">
                <a:solidFill>
                  <a:srgbClr val="FFFF99"/>
                </a:solidFill>
              </a:rPr>
              <a:t> </a:t>
            </a:r>
            <a:r>
              <a:rPr lang="en-US" altLang="en-US" sz="2800" b="1" dirty="0" err="1">
                <a:solidFill>
                  <a:srgbClr val="FFFF99"/>
                </a:solidFill>
              </a:rPr>
              <a:t>Bedeutung</a:t>
            </a:r>
            <a:r>
              <a:rPr lang="en-US" altLang="en-US" sz="2800" b="1" dirty="0">
                <a:solidFill>
                  <a:srgbClr val="FFFF99"/>
                </a:solidFill>
              </a:rPr>
              <a:t> von </a:t>
            </a:r>
            <a:r>
              <a:rPr lang="en-US" altLang="en-US" sz="2800" b="1" dirty="0" err="1">
                <a:solidFill>
                  <a:srgbClr val="FFFF99"/>
                </a:solidFill>
              </a:rPr>
              <a:t>Träumen</a:t>
            </a:r>
            <a:r>
              <a:rPr lang="en-US" altLang="en-US" sz="2800" b="1" dirty="0">
                <a:solidFill>
                  <a:srgbClr val="FFFF99"/>
                </a:solidFill>
              </a:rPr>
              <a:t> war in </a:t>
            </a:r>
            <a:r>
              <a:rPr lang="en-US" altLang="en-US" sz="2800" b="1" dirty="0" err="1">
                <a:solidFill>
                  <a:srgbClr val="FFFF99"/>
                </a:solidFill>
              </a:rPr>
              <a:t>alten</a:t>
            </a:r>
            <a:r>
              <a:rPr lang="en-US" altLang="en-US" sz="2800" b="1" dirty="0">
                <a:solidFill>
                  <a:srgbClr val="FFFF99"/>
                </a:solidFill>
              </a:rPr>
              <a:t> </a:t>
            </a:r>
            <a:r>
              <a:rPr lang="en-US" altLang="en-US" sz="2800" b="1" dirty="0" err="1">
                <a:solidFill>
                  <a:srgbClr val="FFFF99"/>
                </a:solidFill>
              </a:rPr>
              <a:t>Zeiten</a:t>
            </a:r>
            <a:r>
              <a:rPr lang="en-US" altLang="en-US" sz="2800" b="1" dirty="0">
                <a:solidFill>
                  <a:srgbClr val="FFFF99"/>
                </a:solidFill>
              </a:rPr>
              <a:t> </a:t>
            </a:r>
            <a:r>
              <a:rPr lang="en-US" altLang="en-US" sz="2800" b="1" dirty="0" err="1">
                <a:solidFill>
                  <a:srgbClr val="FFFF99"/>
                </a:solidFill>
              </a:rPr>
              <a:t>sehr</a:t>
            </a:r>
            <a:r>
              <a:rPr lang="en-US" altLang="en-US" sz="2800" b="1" dirty="0">
                <a:solidFill>
                  <a:srgbClr val="FFFF99"/>
                </a:solidFill>
              </a:rPr>
              <a:t> </a:t>
            </a:r>
            <a:r>
              <a:rPr lang="en-US" altLang="en-US" sz="2800" b="1" dirty="0" err="1">
                <a:solidFill>
                  <a:srgbClr val="FFFF99"/>
                </a:solidFill>
              </a:rPr>
              <a:t>verbreitet</a:t>
            </a:r>
            <a:r>
              <a:rPr lang="en-US" altLang="en-US" sz="2800" b="1" dirty="0">
                <a:solidFill>
                  <a:srgbClr val="FFFF99"/>
                </a:solidFill>
              </a:rPr>
              <a:t>.</a:t>
            </a:r>
          </a:p>
          <a:p>
            <a:pPr eaLnBrk="1" hangingPunct="1">
              <a:defRPr/>
            </a:pPr>
            <a:r>
              <a:rPr lang="en-US" altLang="en-US" sz="2400" i="1" dirty="0" err="1"/>
              <a:t>Hanbücher</a:t>
            </a:r>
            <a:r>
              <a:rPr lang="en-US" altLang="en-US" sz="2400" i="1" dirty="0"/>
              <a:t> </a:t>
            </a:r>
            <a:r>
              <a:rPr lang="en-US" altLang="en-US" sz="2400" i="1" dirty="0" err="1"/>
              <a:t>über</a:t>
            </a:r>
            <a:r>
              <a:rPr lang="en-US" altLang="en-US" sz="2400" i="1" dirty="0"/>
              <a:t> </a:t>
            </a:r>
            <a:r>
              <a:rPr lang="en-US" altLang="en-US" sz="2400" i="1" dirty="0" err="1"/>
              <a:t>Traum-Symbolik</a:t>
            </a:r>
            <a:r>
              <a:rPr lang="en-US" altLang="en-US" sz="2400" i="1" dirty="0"/>
              <a:t> </a:t>
            </a:r>
            <a:r>
              <a:rPr lang="en-US" altLang="en-US" sz="2400" i="1" dirty="0" err="1"/>
              <a:t>waren</a:t>
            </a:r>
            <a:r>
              <a:rPr lang="en-US" altLang="en-US" sz="2400" i="1" dirty="0"/>
              <a:t> </a:t>
            </a:r>
            <a:r>
              <a:rPr lang="en-US" altLang="en-US" sz="2400" i="1" dirty="0" err="1"/>
              <a:t>sehr</a:t>
            </a:r>
            <a:r>
              <a:rPr lang="en-US" altLang="en-US" sz="2400" i="1" dirty="0"/>
              <a:t> </a:t>
            </a:r>
            <a:r>
              <a:rPr lang="en-US" altLang="en-US" sz="2400" i="1" dirty="0" err="1"/>
              <a:t>verbreitet</a:t>
            </a:r>
            <a:r>
              <a:rPr lang="en-US" altLang="en-US" sz="2400" i="1" dirty="0"/>
              <a:t> in </a:t>
            </a:r>
            <a:r>
              <a:rPr lang="en-US" altLang="en-US" sz="2400" i="1" dirty="0" err="1"/>
              <a:t>vielen</a:t>
            </a:r>
            <a:r>
              <a:rPr lang="en-US" altLang="en-US" sz="2400" i="1" dirty="0"/>
              <a:t> </a:t>
            </a:r>
            <a:r>
              <a:rPr lang="en-US" altLang="en-US" sz="2400" i="1" dirty="0" err="1"/>
              <a:t>Völkern</a:t>
            </a:r>
            <a:r>
              <a:rPr lang="en-US" altLang="en-US" sz="2400" i="1" dirty="0"/>
              <a:t>.</a:t>
            </a:r>
          </a:p>
          <a:p>
            <a:pPr eaLnBrk="1" hangingPunct="1">
              <a:defRPr/>
            </a:pPr>
            <a:r>
              <a:rPr lang="en-US" altLang="en-US" sz="2400" i="1" dirty="0" err="1"/>
              <a:t>Für</a:t>
            </a:r>
            <a:r>
              <a:rPr lang="en-US" altLang="en-US" sz="2400" i="1" dirty="0"/>
              <a:t> die </a:t>
            </a:r>
            <a:r>
              <a:rPr lang="en-US" altLang="en-US" sz="2400" i="1" dirty="0" err="1"/>
              <a:t>alten</a:t>
            </a:r>
            <a:r>
              <a:rPr lang="en-US" altLang="en-US" sz="2400" i="1" dirty="0"/>
              <a:t> </a:t>
            </a:r>
            <a:r>
              <a:rPr lang="en-US" altLang="en-US" sz="2400" i="1" dirty="0" err="1"/>
              <a:t>Israeliten</a:t>
            </a:r>
            <a:r>
              <a:rPr lang="en-US" altLang="en-US" sz="2400" i="1" dirty="0"/>
              <a:t>, lag die </a:t>
            </a:r>
            <a:r>
              <a:rPr lang="en-US" altLang="en-US" sz="2400" i="1" dirty="0" err="1"/>
              <a:t>Betonung</a:t>
            </a:r>
            <a:r>
              <a:rPr lang="en-US" altLang="en-US" sz="2400" i="1" dirty="0"/>
              <a:t> auf dem </a:t>
            </a:r>
            <a:r>
              <a:rPr lang="en-US" altLang="en-US" sz="2400" i="1" dirty="0" err="1"/>
              <a:t>offen-barten</a:t>
            </a:r>
            <a:r>
              <a:rPr lang="en-US" altLang="en-US" sz="2400" i="1" dirty="0"/>
              <a:t> Wort </a:t>
            </a:r>
            <a:r>
              <a:rPr lang="en-US" altLang="en-US" sz="2400" i="1" dirty="0" err="1"/>
              <a:t>Gottes</a:t>
            </a:r>
            <a:r>
              <a:rPr lang="en-US" altLang="en-US" sz="2400" i="1" dirty="0"/>
              <a:t>; </a:t>
            </a:r>
            <a:r>
              <a:rPr lang="en-US" altLang="en-US" sz="2400" i="1" dirty="0" err="1"/>
              <a:t>Gottes</a:t>
            </a:r>
            <a:r>
              <a:rPr lang="en-US" altLang="en-US" sz="2400" i="1" dirty="0"/>
              <a:t> </a:t>
            </a:r>
            <a:r>
              <a:rPr lang="en-US" altLang="en-US" sz="2400" i="1" dirty="0" err="1"/>
              <a:t>Offenbarung</a:t>
            </a:r>
            <a:r>
              <a:rPr lang="en-US" altLang="en-US" sz="2400" i="1" dirty="0"/>
              <a:t> </a:t>
            </a:r>
            <a:r>
              <a:rPr lang="en-US" altLang="en-US" sz="2400" i="1" dirty="0" err="1"/>
              <a:t>über</a:t>
            </a:r>
            <a:r>
              <a:rPr lang="en-US" altLang="en-US" sz="2400" i="1" dirty="0"/>
              <a:t> </a:t>
            </a:r>
            <a:r>
              <a:rPr lang="en-US" altLang="en-US" sz="2400" i="1" dirty="0" err="1"/>
              <a:t>Bedeutung</a:t>
            </a:r>
            <a:r>
              <a:rPr lang="en-US" altLang="en-US" sz="2400" i="1" dirty="0"/>
              <a:t> von </a:t>
            </a:r>
            <a:r>
              <a:rPr lang="en-US" altLang="en-US" sz="2400" i="1" dirty="0" err="1"/>
              <a:t>Träumen</a:t>
            </a:r>
            <a:r>
              <a:rPr lang="en-US" altLang="en-US" sz="2400" i="1" dirty="0"/>
              <a:t> war </a:t>
            </a:r>
            <a:r>
              <a:rPr lang="en-US" altLang="en-US" sz="2400" i="1" dirty="0" err="1"/>
              <a:t>wichtiger</a:t>
            </a:r>
            <a:r>
              <a:rPr lang="en-US" altLang="en-US" sz="2400" i="1" dirty="0"/>
              <a:t> </a:t>
            </a:r>
            <a:r>
              <a:rPr lang="en-US" altLang="en-US" sz="2400" i="1" dirty="0" err="1"/>
              <a:t>als</a:t>
            </a:r>
            <a:r>
              <a:rPr lang="en-US" altLang="en-US" sz="2400" i="1" dirty="0"/>
              <a:t> der </a:t>
            </a:r>
            <a:r>
              <a:rPr lang="en-US" altLang="en-US" sz="2400" i="1" dirty="0" err="1"/>
              <a:t>Traum</a:t>
            </a:r>
            <a:r>
              <a:rPr lang="en-US" altLang="en-US" sz="2400" i="1" dirty="0"/>
              <a:t> </a:t>
            </a:r>
            <a:r>
              <a:rPr lang="en-US" altLang="en-US" sz="2400" i="1" dirty="0" err="1"/>
              <a:t>selbst</a:t>
            </a:r>
            <a:r>
              <a:rPr lang="en-US" altLang="en-US" sz="2400" i="1" dirty="0"/>
              <a:t>.</a:t>
            </a:r>
          </a:p>
          <a:p>
            <a:pPr eaLnBrk="1" hangingPunct="1">
              <a:defRPr/>
            </a:pPr>
            <a:r>
              <a:rPr lang="en-US" altLang="en-US" sz="2400" i="1" dirty="0"/>
              <a:t>An </a:t>
            </a:r>
            <a:r>
              <a:rPr lang="en-US" altLang="en-US" sz="2400" i="1" dirty="0" err="1"/>
              <a:t>Nebukadnezar</a:t>
            </a:r>
            <a:r>
              <a:rPr lang="en-US" altLang="en-US" sz="2400" i="1" dirty="0"/>
              <a:t>’ Hof gab es “</a:t>
            </a:r>
            <a:r>
              <a:rPr lang="en-US" altLang="en-US" sz="2400" i="1" dirty="0" err="1"/>
              <a:t>Experten</a:t>
            </a:r>
            <a:r>
              <a:rPr lang="en-US" altLang="en-US" sz="2400" i="1" dirty="0"/>
              <a:t>” </a:t>
            </a:r>
            <a:r>
              <a:rPr lang="en-US" altLang="en-US" sz="2400" i="1" dirty="0" err="1"/>
              <a:t>welche</a:t>
            </a:r>
            <a:r>
              <a:rPr lang="en-US" altLang="en-US" sz="2400" i="1" dirty="0"/>
              <a:t> regel-</a:t>
            </a:r>
            <a:r>
              <a:rPr lang="en-US" altLang="en-US" sz="2400" i="1" dirty="0" err="1"/>
              <a:t>mässig</a:t>
            </a:r>
            <a:r>
              <a:rPr lang="en-US" altLang="en-US" sz="2400" i="1" dirty="0"/>
              <a:t> </a:t>
            </a:r>
            <a:r>
              <a:rPr lang="en-US" altLang="en-US" sz="2400" i="1" dirty="0" err="1"/>
              <a:t>solche</a:t>
            </a:r>
            <a:r>
              <a:rPr lang="en-US" altLang="en-US" sz="2400" i="1" dirty="0"/>
              <a:t> </a:t>
            </a:r>
            <a:r>
              <a:rPr lang="en-US" altLang="en-US" sz="2400" i="1" dirty="0" err="1"/>
              <a:t>Träume</a:t>
            </a:r>
            <a:r>
              <a:rPr lang="en-US" altLang="en-US" sz="2400" i="1" dirty="0"/>
              <a:t> </a:t>
            </a:r>
            <a:r>
              <a:rPr lang="en-US" altLang="en-US" sz="2400" i="1" dirty="0" err="1"/>
              <a:t>deuteten</a:t>
            </a:r>
            <a:r>
              <a:rPr lang="en-US" altLang="en-US" sz="2400" i="1" dirty="0"/>
              <a:t>.</a:t>
            </a:r>
          </a:p>
          <a:p>
            <a:pPr eaLnBrk="1" hangingPunct="1">
              <a:defRPr/>
            </a:pPr>
            <a:r>
              <a:rPr lang="en-US" altLang="en-US" sz="2400" i="1" dirty="0" err="1"/>
              <a:t>Ihr</a:t>
            </a:r>
            <a:r>
              <a:rPr lang="en-US" altLang="en-US" sz="2400" i="1" dirty="0"/>
              <a:t> </a:t>
            </a:r>
            <a:r>
              <a:rPr lang="en-US" altLang="en-US" sz="2400" i="1" dirty="0" err="1"/>
              <a:t>Versagen</a:t>
            </a:r>
            <a:r>
              <a:rPr lang="en-US" altLang="en-US" sz="2400" i="1" dirty="0"/>
              <a:t> den </a:t>
            </a:r>
            <a:r>
              <a:rPr lang="en-US" altLang="en-US" sz="2400" i="1" dirty="0" err="1"/>
              <a:t>Traum</a:t>
            </a:r>
            <a:r>
              <a:rPr lang="en-US" altLang="en-US" sz="2400" i="1" dirty="0"/>
              <a:t> </a:t>
            </a:r>
            <a:r>
              <a:rPr lang="en-US" altLang="en-US" sz="2400" i="1" dirty="0" err="1"/>
              <a:t>wiederzugeben</a:t>
            </a:r>
            <a:r>
              <a:rPr lang="en-US" altLang="en-US" sz="2400" i="1" dirty="0"/>
              <a:t> und </a:t>
            </a:r>
            <a:r>
              <a:rPr lang="en-US" altLang="en-US" sz="2400" i="1" dirty="0" err="1"/>
              <a:t>auszulegen</a:t>
            </a:r>
            <a:r>
              <a:rPr lang="en-US" altLang="en-US" sz="2400" i="1" dirty="0"/>
              <a:t> </a:t>
            </a:r>
            <a:r>
              <a:rPr lang="en-US" altLang="en-US" sz="2400" i="1" dirty="0" err="1"/>
              <a:t>führte</a:t>
            </a:r>
            <a:r>
              <a:rPr lang="en-US" altLang="en-US" sz="2400" i="1" dirty="0"/>
              <a:t> </a:t>
            </a:r>
            <a:r>
              <a:rPr lang="en-US" altLang="en-US" sz="2400" i="1" dirty="0" err="1"/>
              <a:t>zum</a:t>
            </a:r>
            <a:r>
              <a:rPr lang="en-US" altLang="en-US" sz="2400" i="1" dirty="0"/>
              <a:t> </a:t>
            </a:r>
            <a:r>
              <a:rPr lang="en-US" altLang="en-US" sz="2400" i="1" dirty="0" err="1"/>
              <a:t>Todesurteil</a:t>
            </a:r>
            <a:r>
              <a:rPr lang="en-US" altLang="en-US" sz="2400" i="1" dirty="0"/>
              <a:t> </a:t>
            </a:r>
            <a:r>
              <a:rPr lang="en-US" altLang="en-US" sz="2400" i="1" dirty="0" err="1"/>
              <a:t>für</a:t>
            </a:r>
            <a:r>
              <a:rPr lang="en-US" altLang="en-US" sz="2400" i="1" dirty="0"/>
              <a:t> alle </a:t>
            </a:r>
            <a:r>
              <a:rPr lang="en-US" altLang="en-US" sz="2400" i="1" dirty="0" err="1"/>
              <a:t>weisen</a:t>
            </a:r>
            <a:r>
              <a:rPr lang="en-US" altLang="en-US" sz="2400" i="1" dirty="0"/>
              <a:t> </a:t>
            </a:r>
            <a:r>
              <a:rPr lang="en-US" altLang="en-US" sz="2400" i="1" dirty="0" err="1"/>
              <a:t>Männer</a:t>
            </a:r>
            <a:r>
              <a:rPr lang="en-US" altLang="en-US" sz="2400" i="1" dirty="0"/>
              <a:t>, Daniel war </a:t>
            </a:r>
            <a:r>
              <a:rPr lang="en-US" altLang="en-US" sz="2400" i="1" dirty="0" err="1"/>
              <a:t>einer</a:t>
            </a:r>
            <a:r>
              <a:rPr lang="en-US" altLang="en-US" sz="2400" i="1" dirty="0"/>
              <a:t> </a:t>
            </a:r>
            <a:r>
              <a:rPr lang="en-US" altLang="en-US" sz="2400" i="1" dirty="0" err="1"/>
              <a:t>davon</a:t>
            </a:r>
            <a:r>
              <a:rPr lang="en-US" altLang="en-US" sz="2400" i="1" dirty="0"/>
              <a:t>.</a:t>
            </a:r>
          </a:p>
        </p:txBody>
      </p:sp>
      <p:sp>
        <p:nvSpPr>
          <p:cNvPr id="5" name="Slide Number Placeholder 5">
            <a:extLst>
              <a:ext uri="{FF2B5EF4-FFF2-40B4-BE49-F238E27FC236}">
                <a16:creationId xmlns:a16="http://schemas.microsoft.com/office/drawing/2014/main" id="{FD418BC2-9332-1642-9506-B34D14DA8413}"/>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58</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3283">
                                            <p:txEl>
                                              <p:pRg st="0" end="0"/>
                                            </p:txEl>
                                          </p:spTgt>
                                        </p:tgtEl>
                                        <p:attrNameLst>
                                          <p:attrName>style.visibility</p:attrName>
                                        </p:attrNameLst>
                                      </p:cBhvr>
                                      <p:to>
                                        <p:strVal val="visible"/>
                                      </p:to>
                                    </p:set>
                                    <p:anim calcmode="lin" valueType="num">
                                      <p:cBhvr>
                                        <p:cTn id="7" dur="500" fill="hold"/>
                                        <p:tgtEl>
                                          <p:spTgt spid="3532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32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3283">
                                            <p:txEl>
                                              <p:pRg st="1" end="1"/>
                                            </p:txEl>
                                          </p:spTgt>
                                        </p:tgtEl>
                                        <p:attrNameLst>
                                          <p:attrName>style.visibility</p:attrName>
                                        </p:attrNameLst>
                                      </p:cBhvr>
                                      <p:to>
                                        <p:strVal val="visible"/>
                                      </p:to>
                                    </p:set>
                                    <p:anim calcmode="lin" valueType="num">
                                      <p:cBhvr additive="base">
                                        <p:cTn id="13" dur="500" fill="hold"/>
                                        <p:tgtEl>
                                          <p:spTgt spid="353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3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3283">
                                            <p:txEl>
                                              <p:pRg st="2" end="2"/>
                                            </p:txEl>
                                          </p:spTgt>
                                        </p:tgtEl>
                                        <p:attrNameLst>
                                          <p:attrName>style.visibility</p:attrName>
                                        </p:attrNameLst>
                                      </p:cBhvr>
                                      <p:to>
                                        <p:strVal val="visible"/>
                                      </p:to>
                                    </p:set>
                                    <p:anim calcmode="lin" valueType="num">
                                      <p:cBhvr additive="base">
                                        <p:cTn id="19" dur="500" fill="hold"/>
                                        <p:tgtEl>
                                          <p:spTgt spid="3532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32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3283">
                                            <p:txEl>
                                              <p:pRg st="3" end="3"/>
                                            </p:txEl>
                                          </p:spTgt>
                                        </p:tgtEl>
                                        <p:attrNameLst>
                                          <p:attrName>style.visibility</p:attrName>
                                        </p:attrNameLst>
                                      </p:cBhvr>
                                      <p:to>
                                        <p:strVal val="visible"/>
                                      </p:to>
                                    </p:set>
                                    <p:anim calcmode="lin" valueType="num">
                                      <p:cBhvr additive="base">
                                        <p:cTn id="25" dur="500" fill="hold"/>
                                        <p:tgtEl>
                                          <p:spTgt spid="3532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32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53283">
                                            <p:txEl>
                                              <p:pRg st="4" end="4"/>
                                            </p:txEl>
                                          </p:spTgt>
                                        </p:tgtEl>
                                        <p:attrNameLst>
                                          <p:attrName>style.visibility</p:attrName>
                                        </p:attrNameLst>
                                      </p:cBhvr>
                                      <p:to>
                                        <p:strVal val="visible"/>
                                      </p:to>
                                    </p:set>
                                    <p:anim calcmode="lin" valueType="num">
                                      <p:cBhvr additive="base">
                                        <p:cTn id="31" dur="500" fill="hold"/>
                                        <p:tgtEl>
                                          <p:spTgt spid="3532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32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3CD50D62-5FC8-3845-8B0B-79531D817E7B}"/>
              </a:ext>
            </a:extLst>
          </p:cNvPr>
          <p:cNvSpPr>
            <a:spLocks noGrp="1" noChangeArrowheads="1"/>
          </p:cNvSpPr>
          <p:nvPr>
            <p:ph type="title"/>
          </p:nvPr>
        </p:nvSpPr>
        <p:spPr/>
        <p:txBody>
          <a:bodyPr/>
          <a:lstStyle/>
          <a:p>
            <a:pPr eaLnBrk="1" hangingPunct="1">
              <a:defRPr/>
            </a:pPr>
            <a:r>
              <a:rPr lang="en-US" altLang="en-US" dirty="0">
                <a:solidFill>
                  <a:srgbClr val="FFCC00"/>
                </a:solidFill>
                <a:latin typeface="Impact" panose="020B0806030902050204" pitchFamily="34" charset="0"/>
              </a:rPr>
              <a:t>Daniels </a:t>
            </a:r>
            <a:r>
              <a:rPr lang="en-US" altLang="en-US" dirty="0" err="1">
                <a:solidFill>
                  <a:srgbClr val="FFCC00"/>
                </a:solidFill>
                <a:latin typeface="Impact" panose="020B0806030902050204" pitchFamily="34" charset="0"/>
              </a:rPr>
              <a:t>Gnadenfrist</a:t>
            </a:r>
            <a:endParaRPr lang="en-US" altLang="en-US" dirty="0">
              <a:solidFill>
                <a:srgbClr val="FFCC00"/>
              </a:solidFill>
              <a:latin typeface="Impact" panose="020B0806030902050204" pitchFamily="34" charset="0"/>
            </a:endParaRPr>
          </a:p>
        </p:txBody>
      </p:sp>
      <p:sp>
        <p:nvSpPr>
          <p:cNvPr id="354307" name="Rectangle 3">
            <a:extLst>
              <a:ext uri="{FF2B5EF4-FFF2-40B4-BE49-F238E27FC236}">
                <a16:creationId xmlns:a16="http://schemas.microsoft.com/office/drawing/2014/main" id="{74FE7BAF-5391-F547-9E7D-A6B45A074587}"/>
              </a:ext>
            </a:extLst>
          </p:cNvPr>
          <p:cNvSpPr>
            <a:spLocks noGrp="1" noChangeArrowheads="1"/>
          </p:cNvSpPr>
          <p:nvPr>
            <p:ph type="body" idx="1"/>
          </p:nvPr>
        </p:nvSpPr>
        <p:spPr>
          <a:xfrm>
            <a:off x="457200" y="1600200"/>
            <a:ext cx="8229600" cy="4953000"/>
          </a:xfrm>
        </p:spPr>
        <p:txBody>
          <a:bodyPr/>
          <a:lstStyle/>
          <a:p>
            <a:pPr eaLnBrk="1" hangingPunct="1">
              <a:buFont typeface="Wingdings" pitchFamily="2" charset="2"/>
              <a:buNone/>
              <a:defRPr/>
            </a:pPr>
            <a:r>
              <a:rPr lang="en-US" altLang="en-US" sz="2800" b="1" dirty="0">
                <a:solidFill>
                  <a:srgbClr val="FFFF99"/>
                </a:solidFill>
              </a:rPr>
              <a:t>Daniel </a:t>
            </a:r>
            <a:r>
              <a:rPr lang="en-US" altLang="en-US" sz="2800" b="1" dirty="0" err="1">
                <a:solidFill>
                  <a:srgbClr val="FFFF99"/>
                </a:solidFill>
              </a:rPr>
              <a:t>sprach</a:t>
            </a:r>
            <a:r>
              <a:rPr lang="en-US" altLang="en-US" sz="2800" b="1" dirty="0">
                <a:solidFill>
                  <a:srgbClr val="FFFF99"/>
                </a:solidFill>
              </a:rPr>
              <a:t> </a:t>
            </a:r>
            <a:r>
              <a:rPr lang="en-US" altLang="en-US" sz="2800" b="1" dirty="0" err="1">
                <a:solidFill>
                  <a:srgbClr val="FFFF99"/>
                </a:solidFill>
              </a:rPr>
              <a:t>mit</a:t>
            </a:r>
            <a:r>
              <a:rPr lang="en-US" altLang="en-US" sz="2800" b="1" dirty="0">
                <a:solidFill>
                  <a:srgbClr val="FFFF99"/>
                </a:solidFill>
              </a:rPr>
              <a:t> dem </a:t>
            </a:r>
            <a:r>
              <a:rPr lang="en-US" altLang="en-US" sz="2800" b="1" dirty="0" err="1">
                <a:solidFill>
                  <a:srgbClr val="FFFF99"/>
                </a:solidFill>
              </a:rPr>
              <a:t>Beamten</a:t>
            </a:r>
            <a:r>
              <a:rPr lang="en-US" altLang="en-US" sz="2800" b="1" dirty="0">
                <a:solidFill>
                  <a:srgbClr val="FFFF99"/>
                </a:solidFill>
              </a:rPr>
              <a:t> des </a:t>
            </a:r>
            <a:r>
              <a:rPr lang="en-US" altLang="en-US" sz="2800" b="1" dirty="0" err="1">
                <a:solidFill>
                  <a:srgbClr val="FFFF99"/>
                </a:solidFill>
              </a:rPr>
              <a:t>Königs</a:t>
            </a:r>
            <a:r>
              <a:rPr lang="en-US" altLang="en-US" sz="2800" b="1" dirty="0">
                <a:solidFill>
                  <a:srgbClr val="FFFF99"/>
                </a:solidFill>
              </a:rPr>
              <a:t> um </a:t>
            </a:r>
            <a:r>
              <a:rPr lang="en-US" altLang="en-US" sz="2800" b="1" dirty="0" err="1">
                <a:solidFill>
                  <a:srgbClr val="FFFF99"/>
                </a:solidFill>
              </a:rPr>
              <a:t>einen</a:t>
            </a:r>
            <a:r>
              <a:rPr lang="en-US" altLang="en-US" sz="2800" b="1" dirty="0">
                <a:solidFill>
                  <a:srgbClr val="FFFF99"/>
                </a:solidFill>
              </a:rPr>
              <a:t> </a:t>
            </a:r>
            <a:r>
              <a:rPr lang="en-US" altLang="en-US" sz="2800" b="1" dirty="0" err="1">
                <a:solidFill>
                  <a:srgbClr val="FFFF99"/>
                </a:solidFill>
              </a:rPr>
              <a:t>Aufschub</a:t>
            </a:r>
            <a:r>
              <a:rPr lang="en-US" altLang="en-US" sz="2800" b="1" dirty="0">
                <a:solidFill>
                  <a:srgbClr val="FFFF99"/>
                </a:solidFill>
              </a:rPr>
              <a:t> </a:t>
            </a:r>
            <a:r>
              <a:rPr lang="en-US" altLang="en-US" sz="2800" b="1" dirty="0" err="1">
                <a:solidFill>
                  <a:srgbClr val="FFFF99"/>
                </a:solidFill>
              </a:rPr>
              <a:t>zu</a:t>
            </a:r>
            <a:r>
              <a:rPr lang="en-US" altLang="en-US" sz="2800" b="1" dirty="0">
                <a:solidFill>
                  <a:srgbClr val="FFFF99"/>
                </a:solidFill>
              </a:rPr>
              <a:t> </a:t>
            </a:r>
            <a:r>
              <a:rPr lang="en-US" altLang="en-US" sz="2800" b="1" dirty="0" err="1">
                <a:solidFill>
                  <a:srgbClr val="FFFF99"/>
                </a:solidFill>
              </a:rPr>
              <a:t>erlangen</a:t>
            </a:r>
            <a:r>
              <a:rPr lang="en-US" altLang="en-US" sz="2800" b="1" dirty="0">
                <a:solidFill>
                  <a:srgbClr val="FFFF99"/>
                </a:solidFill>
              </a:rPr>
              <a:t>.</a:t>
            </a:r>
          </a:p>
          <a:p>
            <a:pPr eaLnBrk="1" hangingPunct="1">
              <a:defRPr/>
            </a:pPr>
            <a:r>
              <a:rPr lang="en-US" altLang="en-US" sz="2400" i="1" dirty="0" err="1"/>
              <a:t>Gestärkt</a:t>
            </a:r>
            <a:r>
              <a:rPr lang="en-US" altLang="en-US" sz="2400" i="1" dirty="0"/>
              <a:t> </a:t>
            </a:r>
            <a:r>
              <a:rPr lang="en-US" altLang="en-US" sz="2400" i="1" dirty="0" err="1"/>
              <a:t>durch</a:t>
            </a:r>
            <a:r>
              <a:rPr lang="en-US" altLang="en-US" sz="2400" i="1" dirty="0"/>
              <a:t> </a:t>
            </a:r>
            <a:r>
              <a:rPr lang="en-US" altLang="en-US" sz="2400" i="1" dirty="0" err="1"/>
              <a:t>Gebet</a:t>
            </a:r>
            <a:r>
              <a:rPr lang="en-US" altLang="en-US" sz="2400" i="1" dirty="0"/>
              <a:t> </a:t>
            </a:r>
            <a:r>
              <a:rPr lang="en-US" altLang="en-US" sz="2400" i="1" dirty="0" err="1"/>
              <a:t>mit</a:t>
            </a:r>
            <a:r>
              <a:rPr lang="en-US" altLang="en-US" sz="2400" i="1" dirty="0"/>
              <a:t> </a:t>
            </a:r>
            <a:r>
              <a:rPr lang="en-US" altLang="en-US" sz="2400" i="1" dirty="0" err="1"/>
              <a:t>seinen</a:t>
            </a:r>
            <a:r>
              <a:rPr lang="en-US" altLang="en-US" sz="2400" i="1" dirty="0"/>
              <a:t> </a:t>
            </a:r>
            <a:r>
              <a:rPr lang="en-US" altLang="en-US" sz="2400" i="1" dirty="0" err="1"/>
              <a:t>Freunden</a:t>
            </a:r>
            <a:r>
              <a:rPr lang="en-US" altLang="en-US" sz="2400" i="1" dirty="0"/>
              <a:t> </a:t>
            </a:r>
            <a:r>
              <a:rPr lang="en-US" altLang="en-US" sz="2400" i="1" dirty="0" err="1"/>
              <a:t>zeigt</a:t>
            </a:r>
            <a:r>
              <a:rPr lang="en-US" altLang="en-US" sz="2400" i="1" dirty="0"/>
              <a:t> Daniel dem </a:t>
            </a:r>
            <a:r>
              <a:rPr lang="en-US" altLang="en-US" sz="2400" i="1" dirty="0" err="1"/>
              <a:t>Nebukadnezar</a:t>
            </a:r>
            <a:r>
              <a:rPr lang="en-US" altLang="en-US" sz="2400" i="1" dirty="0"/>
              <a:t> </a:t>
            </a:r>
            <a:r>
              <a:rPr lang="en-US" altLang="en-US" sz="2400" i="1" dirty="0" err="1"/>
              <a:t>seinen</a:t>
            </a:r>
            <a:r>
              <a:rPr lang="en-US" altLang="en-US" sz="2400" i="1" dirty="0"/>
              <a:t> </a:t>
            </a:r>
            <a:r>
              <a:rPr lang="en-US" altLang="en-US" sz="2400" i="1" dirty="0" err="1"/>
              <a:t>Traum</a:t>
            </a:r>
            <a:r>
              <a:rPr lang="en-US" altLang="en-US" sz="2400" i="1" dirty="0"/>
              <a:t> auf &amp; </a:t>
            </a:r>
            <a:r>
              <a:rPr lang="en-US" altLang="en-US" sz="2400" i="1" dirty="0" err="1"/>
              <a:t>deutet</a:t>
            </a:r>
            <a:r>
              <a:rPr lang="en-US" altLang="en-US" sz="2400" i="1" dirty="0"/>
              <a:t> </a:t>
            </a:r>
            <a:r>
              <a:rPr lang="en-US" altLang="en-US" sz="2400" i="1" dirty="0" err="1"/>
              <a:t>ihn</a:t>
            </a:r>
            <a:r>
              <a:rPr lang="en-US" altLang="en-US" sz="2400" i="1" dirty="0"/>
              <a:t>.</a:t>
            </a:r>
          </a:p>
          <a:p>
            <a:pPr eaLnBrk="1" hangingPunct="1">
              <a:defRPr/>
            </a:pPr>
            <a:r>
              <a:rPr lang="en-US" altLang="en-US" sz="2400" i="1" dirty="0" err="1"/>
              <a:t>Nebukadnezar</a:t>
            </a:r>
            <a:r>
              <a:rPr lang="en-US" altLang="en-US" sz="2400" i="1" dirty="0"/>
              <a:t> </a:t>
            </a:r>
            <a:r>
              <a:rPr lang="en-US" altLang="en-US" sz="2400" i="1" dirty="0" err="1"/>
              <a:t>konnte</a:t>
            </a:r>
            <a:r>
              <a:rPr lang="en-US" altLang="en-US" sz="2400" i="1" dirty="0"/>
              <a:t> </a:t>
            </a:r>
            <a:r>
              <a:rPr lang="en-US" altLang="en-US" sz="2400" i="1" dirty="0" err="1"/>
              <a:t>verifizieren</a:t>
            </a:r>
            <a:r>
              <a:rPr lang="en-US" altLang="en-US" sz="2400" i="1" dirty="0"/>
              <a:t> was Daniel </a:t>
            </a:r>
            <a:r>
              <a:rPr lang="en-US" altLang="en-US" sz="2400" i="1" dirty="0" err="1"/>
              <a:t>aufzeigte</a:t>
            </a:r>
            <a:r>
              <a:rPr lang="en-US" altLang="en-US" sz="2400" i="1" dirty="0"/>
              <a:t>, es war, was er </a:t>
            </a:r>
            <a:r>
              <a:rPr lang="en-US" altLang="en-US" sz="2400" i="1" dirty="0" err="1"/>
              <a:t>gesehen</a:t>
            </a:r>
            <a:r>
              <a:rPr lang="en-US" altLang="en-US" sz="2400" i="1" dirty="0"/>
              <a:t> </a:t>
            </a:r>
            <a:r>
              <a:rPr lang="en-US" altLang="en-US" sz="2400" i="1" dirty="0" err="1"/>
              <a:t>hatte</a:t>
            </a:r>
            <a:r>
              <a:rPr lang="en-US" altLang="en-US" sz="2400" i="1" dirty="0"/>
              <a:t>.</a:t>
            </a:r>
          </a:p>
          <a:p>
            <a:pPr eaLnBrk="1" hangingPunct="1">
              <a:defRPr/>
            </a:pPr>
            <a:r>
              <a:rPr lang="en-US" altLang="en-US" sz="2400" i="1" dirty="0"/>
              <a:t>Dies </a:t>
            </a:r>
            <a:r>
              <a:rPr lang="en-US" altLang="en-US" sz="2400" i="1" dirty="0" err="1"/>
              <a:t>Traum-Auslegung</a:t>
            </a:r>
            <a:r>
              <a:rPr lang="en-US" altLang="en-US" sz="2400" i="1" dirty="0"/>
              <a:t> </a:t>
            </a:r>
            <a:r>
              <a:rPr lang="en-US" altLang="en-US" sz="2400" i="1" dirty="0" err="1"/>
              <a:t>wurde</a:t>
            </a:r>
            <a:r>
              <a:rPr lang="en-US" altLang="en-US" sz="2400" i="1" dirty="0"/>
              <a:t> </a:t>
            </a:r>
            <a:r>
              <a:rPr lang="en-US" altLang="en-US" sz="2400" i="1" dirty="0" err="1"/>
              <a:t>zur</a:t>
            </a:r>
            <a:r>
              <a:rPr lang="en-US" altLang="en-US" sz="2400" i="1" dirty="0"/>
              <a:t> Basis von Daniels </a:t>
            </a:r>
            <a:r>
              <a:rPr lang="en-US" altLang="en-US" sz="2400" i="1" dirty="0" err="1"/>
              <a:t>Aufstieg</a:t>
            </a:r>
            <a:r>
              <a:rPr lang="en-US" altLang="en-US" sz="2400" i="1" dirty="0"/>
              <a:t> an </a:t>
            </a:r>
            <a:r>
              <a:rPr lang="en-US" altLang="en-US" sz="2400" i="1" dirty="0" err="1"/>
              <a:t>Nebukadnezars</a:t>
            </a:r>
            <a:r>
              <a:rPr lang="en-US" altLang="en-US" sz="2400" i="1" dirty="0"/>
              <a:t> Hof.</a:t>
            </a:r>
          </a:p>
        </p:txBody>
      </p:sp>
      <p:sp>
        <p:nvSpPr>
          <p:cNvPr id="5" name="Slide Number Placeholder 5">
            <a:extLst>
              <a:ext uri="{FF2B5EF4-FFF2-40B4-BE49-F238E27FC236}">
                <a16:creationId xmlns:a16="http://schemas.microsoft.com/office/drawing/2014/main" id="{8543C0BB-5064-DA4F-907E-23A887D860BD}"/>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59</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4307">
                                            <p:txEl>
                                              <p:pRg st="0" end="0"/>
                                            </p:txEl>
                                          </p:spTgt>
                                        </p:tgtEl>
                                        <p:attrNameLst>
                                          <p:attrName>style.visibility</p:attrName>
                                        </p:attrNameLst>
                                      </p:cBhvr>
                                      <p:to>
                                        <p:strVal val="visible"/>
                                      </p:to>
                                    </p:set>
                                    <p:anim calcmode="lin" valueType="num">
                                      <p:cBhvr>
                                        <p:cTn id="7" dur="500" fill="hold"/>
                                        <p:tgtEl>
                                          <p:spTgt spid="3543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43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4307">
                                            <p:txEl>
                                              <p:pRg st="1" end="1"/>
                                            </p:txEl>
                                          </p:spTgt>
                                        </p:tgtEl>
                                        <p:attrNameLst>
                                          <p:attrName>style.visibility</p:attrName>
                                        </p:attrNameLst>
                                      </p:cBhvr>
                                      <p:to>
                                        <p:strVal val="visible"/>
                                      </p:to>
                                    </p:set>
                                    <p:anim calcmode="lin" valueType="num">
                                      <p:cBhvr additive="base">
                                        <p:cTn id="13" dur="500" fill="hold"/>
                                        <p:tgtEl>
                                          <p:spTgt spid="3543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4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4307">
                                            <p:txEl>
                                              <p:pRg st="2" end="2"/>
                                            </p:txEl>
                                          </p:spTgt>
                                        </p:tgtEl>
                                        <p:attrNameLst>
                                          <p:attrName>style.visibility</p:attrName>
                                        </p:attrNameLst>
                                      </p:cBhvr>
                                      <p:to>
                                        <p:strVal val="visible"/>
                                      </p:to>
                                    </p:set>
                                    <p:anim calcmode="lin" valueType="num">
                                      <p:cBhvr additive="base">
                                        <p:cTn id="19" dur="500" fill="hold"/>
                                        <p:tgtEl>
                                          <p:spTgt spid="3543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43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4307">
                                            <p:txEl>
                                              <p:pRg st="3" end="3"/>
                                            </p:txEl>
                                          </p:spTgt>
                                        </p:tgtEl>
                                        <p:attrNameLst>
                                          <p:attrName>style.visibility</p:attrName>
                                        </p:attrNameLst>
                                      </p:cBhvr>
                                      <p:to>
                                        <p:strVal val="visible"/>
                                      </p:to>
                                    </p:set>
                                    <p:anim calcmode="lin" valueType="num">
                                      <p:cBhvr additive="base">
                                        <p:cTn id="25" dur="500" fill="hold"/>
                                        <p:tgtEl>
                                          <p:spTgt spid="3543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43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35FF2BD-44F7-2141-AC52-10CA2F9B0571}"/>
              </a:ext>
            </a:extLst>
          </p:cNvPr>
          <p:cNvSpPr>
            <a:spLocks noGrp="1" noChangeArrowheads="1"/>
          </p:cNvSpPr>
          <p:nvPr>
            <p:ph type="title"/>
          </p:nvPr>
        </p:nvSpPr>
        <p:spPr>
          <a:xfrm>
            <a:off x="0" y="228600"/>
            <a:ext cx="9144000" cy="1219200"/>
          </a:xfrm>
        </p:spPr>
        <p:txBody>
          <a:bodyPr/>
          <a:lstStyle/>
          <a:p>
            <a:pPr eaLnBrk="1" hangingPunct="1">
              <a:defRPr/>
            </a:pPr>
            <a:r>
              <a:rPr lang="en-US" altLang="en-US" sz="4000" dirty="0">
                <a:solidFill>
                  <a:srgbClr val="FFFF66"/>
                </a:solidFill>
                <a:latin typeface="Lucida Fax" pitchFamily="18" charset="0"/>
              </a:rPr>
              <a:t>Die </a:t>
            </a:r>
            <a:r>
              <a:rPr lang="en-US" altLang="en-US" sz="4000" dirty="0" err="1">
                <a:solidFill>
                  <a:srgbClr val="FFFF66"/>
                </a:solidFill>
                <a:latin typeface="Lucida Fax" pitchFamily="18" charset="0"/>
              </a:rPr>
              <a:t>prophetische</a:t>
            </a:r>
            <a:r>
              <a:rPr lang="en-US" altLang="en-US" sz="4000" dirty="0">
                <a:solidFill>
                  <a:srgbClr val="FFFF66"/>
                </a:solidFill>
                <a:latin typeface="Lucida Fax" pitchFamily="18" charset="0"/>
              </a:rPr>
              <a:t> </a:t>
            </a:r>
            <a:r>
              <a:rPr lang="en-US" altLang="en-US" sz="4000" dirty="0" err="1">
                <a:solidFill>
                  <a:srgbClr val="FFFF66"/>
                </a:solidFill>
                <a:latin typeface="Lucida Fax" pitchFamily="18" charset="0"/>
              </a:rPr>
              <a:t>Erwartung</a:t>
            </a:r>
            <a:br>
              <a:rPr lang="en-US" altLang="en-US" sz="4000" dirty="0">
                <a:solidFill>
                  <a:srgbClr val="FFFF66"/>
                </a:solidFill>
                <a:latin typeface="Lucida Fax" pitchFamily="18" charset="0"/>
              </a:rPr>
            </a:br>
            <a:r>
              <a:rPr lang="en-US" altLang="en-US" sz="4000" dirty="0">
                <a:solidFill>
                  <a:srgbClr val="FFFF66"/>
                </a:solidFill>
                <a:latin typeface="Lucida Fax" pitchFamily="18" charset="0"/>
              </a:rPr>
              <a:t>des </a:t>
            </a:r>
            <a:r>
              <a:rPr lang="en-US" altLang="en-US" sz="4000" dirty="0" err="1">
                <a:solidFill>
                  <a:srgbClr val="FFFF66"/>
                </a:solidFill>
                <a:latin typeface="Lucida Fax" pitchFamily="18" charset="0"/>
              </a:rPr>
              <a:t>Exils</a:t>
            </a:r>
            <a:endParaRPr lang="en-US" altLang="en-US" sz="4000" dirty="0">
              <a:solidFill>
                <a:srgbClr val="FFFF66"/>
              </a:solidFill>
              <a:latin typeface="Lucida Fax" pitchFamily="18" charset="0"/>
            </a:endParaRPr>
          </a:p>
        </p:txBody>
      </p:sp>
      <p:sp>
        <p:nvSpPr>
          <p:cNvPr id="22531" name="Rectangle 3">
            <a:extLst>
              <a:ext uri="{FF2B5EF4-FFF2-40B4-BE49-F238E27FC236}">
                <a16:creationId xmlns:a16="http://schemas.microsoft.com/office/drawing/2014/main" id="{2EE267ED-D1E5-5943-A888-3B964357C1A5}"/>
              </a:ext>
            </a:extLst>
          </p:cNvPr>
          <p:cNvSpPr>
            <a:spLocks noGrp="1" noChangeArrowheads="1"/>
          </p:cNvSpPr>
          <p:nvPr>
            <p:ph type="body" idx="1"/>
          </p:nvPr>
        </p:nvSpPr>
        <p:spPr>
          <a:xfrm>
            <a:off x="0" y="1371600"/>
            <a:ext cx="9144000" cy="5486400"/>
          </a:xfrm>
        </p:spPr>
        <p:txBody>
          <a:bodyPr/>
          <a:lstStyle/>
          <a:p>
            <a:pPr eaLnBrk="1" hangingPunct="1">
              <a:lnSpc>
                <a:spcPct val="90000"/>
              </a:lnSpc>
              <a:buFont typeface="Wingdings" pitchFamily="2" charset="2"/>
              <a:buNone/>
              <a:defRPr/>
            </a:pPr>
            <a:r>
              <a:rPr lang="en-US" altLang="en-US" sz="2800" dirty="0">
                <a:solidFill>
                  <a:schemeClr val="folHlink"/>
                </a:solidFill>
                <a:latin typeface="Lucida Sans Unicode" panose="020B0602030504020204" pitchFamily="34" charset="0"/>
              </a:rPr>
              <a:t>8. </a:t>
            </a:r>
            <a:r>
              <a:rPr lang="en-US" altLang="en-US" sz="2800" dirty="0" err="1">
                <a:solidFill>
                  <a:schemeClr val="folHlink"/>
                </a:solidFill>
                <a:latin typeface="Lucida Sans Unicode" panose="020B0602030504020204" pitchFamily="34" charset="0"/>
              </a:rPr>
              <a:t>Jahrhundert</a:t>
            </a:r>
            <a:endParaRPr lang="en-US" altLang="en-US" sz="2800" dirty="0">
              <a:solidFill>
                <a:schemeClr val="folHlink"/>
              </a:solidFill>
              <a:latin typeface="Lucida Sans Unicode" panose="020B0602030504020204" pitchFamily="34" charset="0"/>
            </a:endParaRPr>
          </a:p>
          <a:p>
            <a:pPr eaLnBrk="1" hangingPunct="1">
              <a:lnSpc>
                <a:spcPct val="90000"/>
              </a:lnSpc>
              <a:buFont typeface="Wingdings" pitchFamily="2" charset="2"/>
              <a:buNone/>
              <a:defRPr/>
            </a:pPr>
            <a:r>
              <a:rPr lang="en-US" altLang="en-US" sz="2000" dirty="0">
                <a:latin typeface="Comic Sans MS" panose="030F0702030302020204" pitchFamily="66" charset="0"/>
              </a:rPr>
              <a:t>	</a:t>
            </a:r>
            <a:r>
              <a:rPr lang="en-US" altLang="en-US" sz="2000" i="1" dirty="0">
                <a:latin typeface="Comic Sans MS" panose="030F0702030302020204" pitchFamily="66" charset="0"/>
              </a:rPr>
              <a:t>So will ich </a:t>
            </a:r>
            <a:r>
              <a:rPr lang="en-US" altLang="en-US" sz="2000" i="1" dirty="0" err="1">
                <a:latin typeface="Comic Sans MS" panose="030F0702030302020204" pitchFamily="66" charset="0"/>
              </a:rPr>
              <a:t>euch</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wegführen</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lassen</a:t>
            </a:r>
            <a:r>
              <a:rPr lang="en-US" altLang="en-US" sz="2000" i="1" dirty="0">
                <a:latin typeface="Comic Sans MS" panose="030F0702030302020204" pitchFamily="66" charset="0"/>
              </a:rPr>
              <a:t> bis </a:t>
            </a:r>
            <a:r>
              <a:rPr lang="en-US" altLang="en-US" sz="2000" i="1" dirty="0" err="1">
                <a:latin typeface="Comic Sans MS" panose="030F0702030302020204" pitchFamily="66" charset="0"/>
              </a:rPr>
              <a:t>jenseits</a:t>
            </a:r>
            <a:r>
              <a:rPr lang="en-US" altLang="en-US" sz="2000" i="1" dirty="0">
                <a:latin typeface="Comic Sans MS" panose="030F0702030302020204" pitchFamily="66" charset="0"/>
              </a:rPr>
              <a:t> von </a:t>
            </a:r>
            <a:r>
              <a:rPr lang="en-US" altLang="en-US" sz="2000" i="1" dirty="0" err="1">
                <a:latin typeface="Comic Sans MS" panose="030F0702030302020204" pitchFamily="66" charset="0"/>
              </a:rPr>
              <a:t>Damaskus</a:t>
            </a:r>
            <a:r>
              <a:rPr lang="en-US" altLang="en-US" sz="2000" i="1" dirty="0">
                <a:latin typeface="Comic Sans MS" panose="030F0702030302020204" pitchFamily="66" charset="0"/>
              </a:rPr>
              <a:t> </a:t>
            </a:r>
            <a:r>
              <a:rPr lang="en-US" altLang="en-US" sz="2000" dirty="0">
                <a:latin typeface="Comic Sans MS" panose="030F0702030302020204" pitchFamily="66" charset="0"/>
              </a:rPr>
              <a:t>(Am 5,27).</a:t>
            </a:r>
          </a:p>
          <a:p>
            <a:pPr eaLnBrk="1" hangingPunct="1">
              <a:lnSpc>
                <a:spcPct val="90000"/>
              </a:lnSpc>
              <a:buFont typeface="Wingdings" pitchFamily="2" charset="2"/>
              <a:buNone/>
              <a:defRPr/>
            </a:pPr>
            <a:r>
              <a:rPr lang="en-US" altLang="en-US" sz="2000" dirty="0">
                <a:latin typeface="Comic Sans MS" panose="030F0702030302020204" pitchFamily="66" charset="0"/>
              </a:rPr>
              <a:t>	</a:t>
            </a:r>
            <a:r>
              <a:rPr lang="en-US" altLang="en-US" sz="2000" i="1" dirty="0">
                <a:latin typeface="Comic Sans MS" panose="030F0702030302020204" pitchFamily="66" charset="0"/>
              </a:rPr>
              <a:t>Die Israelites </a:t>
            </a:r>
            <a:r>
              <a:rPr lang="en-US" altLang="en-US" sz="2000" i="1" dirty="0" err="1">
                <a:latin typeface="Comic Sans MS" panose="030F0702030302020204" pitchFamily="66" charset="0"/>
              </a:rPr>
              <a:t>werden</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lange</a:t>
            </a:r>
            <a:r>
              <a:rPr lang="en-US" altLang="en-US" sz="2000" i="1" dirty="0">
                <a:latin typeface="Comic Sans MS" panose="030F0702030302020204" pitchFamily="66" charset="0"/>
              </a:rPr>
              <a:t> Zeit </a:t>
            </a:r>
            <a:r>
              <a:rPr lang="en-US" altLang="en-US" sz="2000" i="1" dirty="0" err="1">
                <a:latin typeface="Comic Sans MS" panose="030F0702030302020204" pitchFamily="66" charset="0"/>
              </a:rPr>
              <a:t>ohne</a:t>
            </a:r>
            <a:r>
              <a:rPr lang="en-US" altLang="en-US" sz="2000" i="1" dirty="0">
                <a:latin typeface="Comic Sans MS" panose="030F0702030302020204" pitchFamily="66" charset="0"/>
              </a:rPr>
              <a:t> König und </a:t>
            </a:r>
            <a:r>
              <a:rPr lang="en-US" altLang="en-US" sz="2000" i="1" dirty="0" err="1">
                <a:latin typeface="Comic Sans MS" panose="030F0702030302020204" pitchFamily="66" charset="0"/>
              </a:rPr>
              <a:t>Obere</a:t>
            </a:r>
            <a:r>
              <a:rPr lang="en-US" altLang="en-US" sz="2000" i="1" dirty="0">
                <a:latin typeface="Comic Sans MS" panose="030F0702030302020204" pitchFamily="66" charset="0"/>
              </a:rPr>
              <a:t> … </a:t>
            </a:r>
            <a:r>
              <a:rPr lang="en-US" altLang="en-US" sz="2000" dirty="0">
                <a:latin typeface="Comic Sans MS" panose="030F0702030302020204" pitchFamily="66" charset="0"/>
              </a:rPr>
              <a:t>(Ho 3,4).</a:t>
            </a:r>
          </a:p>
          <a:p>
            <a:pPr eaLnBrk="1" hangingPunct="1">
              <a:lnSpc>
                <a:spcPct val="90000"/>
              </a:lnSpc>
              <a:buFont typeface="Wingdings" pitchFamily="2" charset="2"/>
              <a:buNone/>
              <a:defRPr/>
            </a:pPr>
            <a:r>
              <a:rPr lang="en-US" altLang="en-US" sz="2000" i="1" dirty="0">
                <a:latin typeface="Comic Sans MS" panose="030F0702030302020204" pitchFamily="66" charset="0"/>
              </a:rPr>
              <a:t>	Nur </a:t>
            </a:r>
            <a:r>
              <a:rPr lang="en-US" altLang="en-US" sz="2000" i="1" dirty="0" err="1">
                <a:latin typeface="Comic Sans MS" panose="030F0702030302020204" pitchFamily="66" charset="0"/>
              </a:rPr>
              <a:t>ein</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Überrest</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wird</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zurückkehren</a:t>
            </a:r>
            <a:r>
              <a:rPr lang="en-US" altLang="en-US" sz="2000" i="1" dirty="0">
                <a:latin typeface="Comic Sans MS" panose="030F0702030302020204" pitchFamily="66" charset="0"/>
              </a:rPr>
              <a:t> </a:t>
            </a:r>
            <a:r>
              <a:rPr lang="en-US" altLang="en-US" sz="2000" dirty="0">
                <a:latin typeface="Comic Sans MS" panose="030F0702030302020204" pitchFamily="66" charset="0"/>
              </a:rPr>
              <a:t>(</a:t>
            </a:r>
            <a:r>
              <a:rPr lang="en-US" altLang="en-US" sz="2000" dirty="0" err="1">
                <a:latin typeface="Comic Sans MS" panose="030F0702030302020204" pitchFamily="66" charset="0"/>
              </a:rPr>
              <a:t>Jes</a:t>
            </a:r>
            <a:r>
              <a:rPr lang="en-US" altLang="en-US" sz="2000" dirty="0">
                <a:latin typeface="Comic Sans MS" panose="030F0702030302020204" pitchFamily="66" charset="0"/>
              </a:rPr>
              <a:t> 10,22).</a:t>
            </a:r>
          </a:p>
          <a:p>
            <a:pPr eaLnBrk="1" hangingPunct="1">
              <a:lnSpc>
                <a:spcPct val="90000"/>
              </a:lnSpc>
              <a:buFont typeface="Wingdings" pitchFamily="2" charset="2"/>
              <a:buNone/>
              <a:defRPr/>
            </a:pPr>
            <a:r>
              <a:rPr lang="en-US" altLang="en-US" sz="2000" dirty="0">
                <a:latin typeface="Comic Sans MS" panose="030F0702030302020204" pitchFamily="66" charset="0"/>
              </a:rPr>
              <a:t>	</a:t>
            </a:r>
            <a:r>
              <a:rPr lang="en-US" altLang="en-US" sz="2000" i="1" dirty="0">
                <a:latin typeface="Comic Sans MS" panose="030F0702030302020204" pitchFamily="66" charset="0"/>
              </a:rPr>
              <a:t>Zion </a:t>
            </a:r>
            <a:r>
              <a:rPr lang="en-US" altLang="en-US" sz="2000" i="1" dirty="0" err="1">
                <a:latin typeface="Comic Sans MS" panose="030F0702030302020204" pitchFamily="66" charset="0"/>
              </a:rPr>
              <a:t>wird</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wie</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ein</a:t>
            </a:r>
            <a:r>
              <a:rPr lang="en-US" altLang="en-US" sz="2000" i="1" dirty="0">
                <a:latin typeface="Comic Sans MS" panose="030F0702030302020204" pitchFamily="66" charset="0"/>
              </a:rPr>
              <a:t> Acker </a:t>
            </a:r>
            <a:r>
              <a:rPr lang="en-US" altLang="en-US" sz="2000" i="1" dirty="0" err="1">
                <a:latin typeface="Comic Sans MS" panose="030F0702030302020204" pitchFamily="66" charset="0"/>
              </a:rPr>
              <a:t>gepflügt</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werden</a:t>
            </a:r>
            <a:r>
              <a:rPr lang="en-US" altLang="en-US" sz="2000" i="1" dirty="0">
                <a:latin typeface="Comic Sans MS" panose="030F0702030302020204" pitchFamily="66" charset="0"/>
              </a:rPr>
              <a:t> </a:t>
            </a:r>
            <a:r>
              <a:rPr lang="en-US" altLang="en-US" sz="2000" dirty="0">
                <a:latin typeface="Comic Sans MS" panose="030F0702030302020204" pitchFamily="66" charset="0"/>
              </a:rPr>
              <a:t>(Micha 3,12).</a:t>
            </a:r>
          </a:p>
          <a:p>
            <a:pPr eaLnBrk="1" hangingPunct="1">
              <a:lnSpc>
                <a:spcPct val="90000"/>
              </a:lnSpc>
              <a:buFont typeface="Wingdings" pitchFamily="2" charset="2"/>
              <a:buNone/>
              <a:defRPr/>
            </a:pPr>
            <a:endParaRPr lang="en-US" altLang="en-US" sz="800" dirty="0">
              <a:latin typeface="Comic Sans MS" panose="030F0702030302020204" pitchFamily="66" charset="0"/>
            </a:endParaRPr>
          </a:p>
          <a:p>
            <a:pPr eaLnBrk="1" hangingPunct="1">
              <a:lnSpc>
                <a:spcPct val="90000"/>
              </a:lnSpc>
              <a:buFont typeface="Wingdings" pitchFamily="2" charset="2"/>
              <a:buNone/>
              <a:defRPr/>
            </a:pPr>
            <a:r>
              <a:rPr lang="en-US" altLang="en-US" sz="2800" dirty="0">
                <a:solidFill>
                  <a:schemeClr val="folHlink"/>
                </a:solidFill>
                <a:latin typeface="Lucida Sans Unicode" panose="020B0602030504020204" pitchFamily="34" charset="0"/>
              </a:rPr>
              <a:t>7. </a:t>
            </a:r>
            <a:r>
              <a:rPr lang="en-US" altLang="en-US" sz="2800" dirty="0" err="1">
                <a:solidFill>
                  <a:schemeClr val="folHlink"/>
                </a:solidFill>
                <a:latin typeface="Lucida Sans Unicode" panose="020B0602030504020204" pitchFamily="34" charset="0"/>
              </a:rPr>
              <a:t>Jahrhundert</a:t>
            </a:r>
            <a:endParaRPr lang="en-US" altLang="en-US" sz="2800" dirty="0">
              <a:solidFill>
                <a:schemeClr val="folHlink"/>
              </a:solidFill>
              <a:latin typeface="Lucida Sans Unicode" panose="020B0602030504020204" pitchFamily="34" charset="0"/>
            </a:endParaRPr>
          </a:p>
          <a:p>
            <a:pPr eaLnBrk="1" hangingPunct="1">
              <a:lnSpc>
                <a:spcPct val="90000"/>
              </a:lnSpc>
              <a:buFont typeface="Wingdings" pitchFamily="2" charset="2"/>
              <a:buNone/>
              <a:defRPr/>
            </a:pPr>
            <a:r>
              <a:rPr lang="en-US" altLang="en-US" sz="2000" dirty="0">
                <a:latin typeface="Comic Sans MS" panose="030F0702030302020204" pitchFamily="66" charset="0"/>
              </a:rPr>
              <a:t>	</a:t>
            </a:r>
            <a:r>
              <a:rPr lang="en-US" altLang="en-US" sz="2000" i="1" dirty="0">
                <a:latin typeface="Comic Sans MS" panose="030F0702030302020204" pitchFamily="66" charset="0"/>
              </a:rPr>
              <a:t>Ich will </a:t>
            </a:r>
            <a:r>
              <a:rPr lang="en-US" altLang="en-US" sz="2000" i="1" dirty="0" err="1">
                <a:latin typeface="Comic Sans MS" panose="030F0702030302020204" pitchFamily="66" charset="0"/>
              </a:rPr>
              <a:t>meine</a:t>
            </a:r>
            <a:r>
              <a:rPr lang="en-US" altLang="en-US" sz="2000" i="1" dirty="0">
                <a:latin typeface="Comic Sans MS" panose="030F0702030302020204" pitchFamily="66" charset="0"/>
              </a:rPr>
              <a:t> Hand </a:t>
            </a:r>
            <a:r>
              <a:rPr lang="en-US" altLang="en-US" sz="2000" i="1" dirty="0" err="1">
                <a:latin typeface="Comic Sans MS" panose="030F0702030302020204" pitchFamily="66" charset="0"/>
              </a:rPr>
              <a:t>ausstrecken</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gegen</a:t>
            </a:r>
            <a:r>
              <a:rPr lang="en-US" altLang="en-US" sz="2000" i="1" dirty="0">
                <a:latin typeface="Comic Sans MS" panose="030F0702030302020204" pitchFamily="66" charset="0"/>
              </a:rPr>
              <a:t> Juda und </a:t>
            </a:r>
            <a:r>
              <a:rPr lang="en-US" altLang="en-US" sz="2000" i="1" dirty="0" err="1">
                <a:latin typeface="Comic Sans MS" panose="030F0702030302020204" pitchFamily="66" charset="0"/>
              </a:rPr>
              <a:t>gegen</a:t>
            </a:r>
            <a:r>
              <a:rPr lang="en-US" altLang="en-US" sz="2000" i="1" dirty="0">
                <a:latin typeface="Comic Sans MS" panose="030F0702030302020204" pitchFamily="66" charset="0"/>
              </a:rPr>
              <a:t> alle in </a:t>
            </a:r>
            <a:r>
              <a:rPr lang="en-US" altLang="en-US" sz="2000" i="1" dirty="0" err="1">
                <a:latin typeface="Comic Sans MS" panose="030F0702030302020204" pitchFamily="66" charset="0"/>
              </a:rPr>
              <a:t>Jerusa-lem</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Seid</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stille</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denn</a:t>
            </a:r>
            <a:r>
              <a:rPr lang="en-US" altLang="en-US" sz="2000" i="1" dirty="0">
                <a:latin typeface="Comic Sans MS" panose="030F0702030302020204" pitchFamily="66" charset="0"/>
              </a:rPr>
              <a:t> der Tag des </a:t>
            </a:r>
            <a:r>
              <a:rPr lang="en-US" altLang="en-US" sz="2000" i="1" dirty="0" err="1">
                <a:latin typeface="Comic Sans MS" panose="030F0702030302020204" pitchFamily="66" charset="0"/>
              </a:rPr>
              <a:t>Herrn</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ist</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nahe</a:t>
            </a:r>
            <a:r>
              <a:rPr lang="en-US" altLang="en-US" sz="2000" i="1" dirty="0">
                <a:latin typeface="Comic Sans MS" panose="030F0702030302020204" pitchFamily="66" charset="0"/>
              </a:rPr>
              <a:t>.</a:t>
            </a:r>
            <a:r>
              <a:rPr lang="en-US" altLang="en-US" sz="2000" dirty="0">
                <a:latin typeface="Comic Sans MS" panose="030F0702030302020204" pitchFamily="66" charset="0"/>
              </a:rPr>
              <a:t> (</a:t>
            </a:r>
            <a:r>
              <a:rPr lang="en-US" altLang="en-US" sz="2000" dirty="0" err="1">
                <a:latin typeface="Comic Sans MS" panose="030F0702030302020204" pitchFamily="66" charset="0"/>
              </a:rPr>
              <a:t>Zef</a:t>
            </a:r>
            <a:r>
              <a:rPr lang="en-US" altLang="en-US" sz="2000" dirty="0">
                <a:latin typeface="Comic Sans MS" panose="030F0702030302020204" pitchFamily="66" charset="0"/>
              </a:rPr>
              <a:t> 1,4a. 7a)</a:t>
            </a:r>
            <a:endParaRPr lang="en-US" altLang="en-US" sz="2000" i="1" dirty="0">
              <a:latin typeface="Comic Sans MS" panose="030F0702030302020204" pitchFamily="66" charset="0"/>
            </a:endParaRPr>
          </a:p>
          <a:p>
            <a:pPr eaLnBrk="1" hangingPunct="1">
              <a:lnSpc>
                <a:spcPct val="90000"/>
              </a:lnSpc>
              <a:buFont typeface="Wingdings" pitchFamily="2" charset="2"/>
              <a:buNone/>
              <a:defRPr/>
            </a:pPr>
            <a:r>
              <a:rPr lang="en-US" altLang="en-US" sz="2000" i="1" dirty="0">
                <a:latin typeface="Comic Sans MS" panose="030F0702030302020204" pitchFamily="66" charset="0"/>
              </a:rPr>
              <a:t>	Dies </a:t>
            </a:r>
            <a:r>
              <a:rPr lang="en-US" altLang="en-US" sz="2000" i="1" dirty="0" err="1">
                <a:latin typeface="Comic Sans MS" panose="030F0702030302020204" pitchFamily="66" charset="0"/>
              </a:rPr>
              <a:t>ganze</a:t>
            </a:r>
            <a:r>
              <a:rPr lang="en-US" altLang="en-US" sz="2000" i="1" dirty="0">
                <a:latin typeface="Comic Sans MS" panose="030F0702030302020204" pitchFamily="66" charset="0"/>
              </a:rPr>
              <a:t> Land… </a:t>
            </a:r>
            <a:r>
              <a:rPr lang="en-US" altLang="en-US" sz="2000" i="1" dirty="0" err="1">
                <a:latin typeface="Comic Sans MS" panose="030F0702030302020204" pitchFamily="66" charset="0"/>
              </a:rPr>
              <a:t>soll</a:t>
            </a:r>
            <a:r>
              <a:rPr lang="en-US" altLang="en-US" sz="2000" i="1" dirty="0">
                <a:latin typeface="Comic Sans MS" panose="030F0702030302020204" pitchFamily="66" charset="0"/>
              </a:rPr>
              <a:t> dem König v. Babylon 70 Jahre </a:t>
            </a:r>
            <a:r>
              <a:rPr lang="en-US" altLang="en-US" sz="2000" i="1" dirty="0" err="1">
                <a:latin typeface="Comic Sans MS" panose="030F0702030302020204" pitchFamily="66" charset="0"/>
              </a:rPr>
              <a:t>dienen</a:t>
            </a:r>
            <a:r>
              <a:rPr lang="en-US" altLang="en-US" sz="2000" i="1" dirty="0">
                <a:latin typeface="Comic Sans MS" panose="030F0702030302020204" pitchFamily="66" charset="0"/>
              </a:rPr>
              <a:t> </a:t>
            </a:r>
            <a:r>
              <a:rPr lang="en-US" altLang="en-US" sz="2000" dirty="0">
                <a:latin typeface="Comic Sans MS" panose="030F0702030302020204" pitchFamily="66" charset="0"/>
              </a:rPr>
              <a:t>(</a:t>
            </a:r>
            <a:r>
              <a:rPr lang="en-US" altLang="en-US" sz="2000" dirty="0" err="1">
                <a:latin typeface="Comic Sans MS" panose="030F0702030302020204" pitchFamily="66" charset="0"/>
              </a:rPr>
              <a:t>Jer</a:t>
            </a:r>
            <a:r>
              <a:rPr lang="en-US" altLang="en-US" sz="2000" dirty="0">
                <a:latin typeface="Comic Sans MS" panose="030F0702030302020204" pitchFamily="66" charset="0"/>
              </a:rPr>
              <a:t> 25,11).</a:t>
            </a:r>
          </a:p>
          <a:p>
            <a:pPr eaLnBrk="1" hangingPunct="1">
              <a:lnSpc>
                <a:spcPct val="90000"/>
              </a:lnSpc>
              <a:buFont typeface="Wingdings" pitchFamily="2" charset="2"/>
              <a:buNone/>
              <a:defRPr/>
            </a:pPr>
            <a:endParaRPr lang="en-US" altLang="en-US" sz="800" dirty="0">
              <a:latin typeface="Comic Sans MS" panose="030F0702030302020204" pitchFamily="66" charset="0"/>
            </a:endParaRPr>
          </a:p>
          <a:p>
            <a:pPr eaLnBrk="1" hangingPunct="1">
              <a:lnSpc>
                <a:spcPct val="90000"/>
              </a:lnSpc>
              <a:buFont typeface="Wingdings" pitchFamily="2" charset="2"/>
              <a:buNone/>
              <a:defRPr/>
            </a:pPr>
            <a:r>
              <a:rPr lang="en-US" altLang="en-US" sz="2800" dirty="0">
                <a:solidFill>
                  <a:schemeClr val="folHlink"/>
                </a:solidFill>
                <a:latin typeface="Lucida Sans Unicode" panose="020B0602030504020204" pitchFamily="34" charset="0"/>
              </a:rPr>
              <a:t>6. </a:t>
            </a:r>
            <a:r>
              <a:rPr lang="en-US" altLang="en-US" sz="2800" dirty="0" err="1">
                <a:solidFill>
                  <a:schemeClr val="folHlink"/>
                </a:solidFill>
                <a:latin typeface="Lucida Sans Unicode" panose="020B0602030504020204" pitchFamily="34" charset="0"/>
              </a:rPr>
              <a:t>Jahrhundert</a:t>
            </a:r>
            <a:endParaRPr lang="en-US" altLang="en-US" sz="2800" dirty="0">
              <a:solidFill>
                <a:schemeClr val="folHlink"/>
              </a:solidFill>
              <a:latin typeface="Lucida Sans Unicode" panose="020B0602030504020204" pitchFamily="34" charset="0"/>
            </a:endParaRPr>
          </a:p>
          <a:p>
            <a:pPr eaLnBrk="1" hangingPunct="1">
              <a:lnSpc>
                <a:spcPct val="90000"/>
              </a:lnSpc>
              <a:buFont typeface="Wingdings" pitchFamily="2" charset="2"/>
              <a:buNone/>
              <a:defRPr/>
            </a:pPr>
            <a:r>
              <a:rPr lang="en-US" altLang="en-US" sz="2000" i="1" dirty="0">
                <a:latin typeface="Comic Sans MS" panose="030F0702030302020204" pitchFamily="66" charset="0"/>
              </a:rPr>
              <a:t>	</a:t>
            </a:r>
            <a:r>
              <a:rPr lang="en-US" altLang="en-US" sz="2000" i="1" dirty="0" err="1">
                <a:latin typeface="Comic Sans MS" panose="030F0702030302020204" pitchFamily="66" charset="0"/>
              </a:rPr>
              <a:t>Siehe</a:t>
            </a:r>
            <a:r>
              <a:rPr lang="en-US" altLang="en-US" sz="2000" i="1" dirty="0">
                <a:latin typeface="Comic Sans MS" panose="030F0702030302020204" pitchFamily="66" charset="0"/>
              </a:rPr>
              <a:t>, ich will </a:t>
            </a:r>
            <a:r>
              <a:rPr lang="en-US" altLang="en-US" sz="2000" i="1" dirty="0" err="1">
                <a:latin typeface="Comic Sans MS" panose="030F0702030302020204" pitchFamily="66" charset="0"/>
              </a:rPr>
              <a:t>mein</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Heiligtum</a:t>
            </a:r>
            <a:r>
              <a:rPr lang="en-US" altLang="en-US" sz="2000" i="1" dirty="0">
                <a:latin typeface="Comic Sans MS" panose="030F0702030302020204" pitchFamily="66" charset="0"/>
              </a:rPr>
              <a:t> … </a:t>
            </a:r>
            <a:r>
              <a:rPr lang="en-US" altLang="en-US" sz="2000" i="1" dirty="0" err="1">
                <a:latin typeface="Comic Sans MS" panose="030F0702030302020204" pitchFamily="66" charset="0"/>
              </a:rPr>
              <a:t>entheiligen</a:t>
            </a:r>
            <a:r>
              <a:rPr lang="en-US" altLang="en-US" sz="2000" i="1" dirty="0">
                <a:latin typeface="Comic Sans MS" panose="030F0702030302020204" pitchFamily="66" charset="0"/>
              </a:rPr>
              <a:t> </a:t>
            </a:r>
            <a:r>
              <a:rPr lang="en-US" altLang="en-US" sz="2000" dirty="0">
                <a:latin typeface="Comic Sans MS" panose="030F0702030302020204" pitchFamily="66" charset="0"/>
              </a:rPr>
              <a:t>(</a:t>
            </a:r>
            <a:r>
              <a:rPr lang="en-US" altLang="en-US" sz="2000" dirty="0" err="1">
                <a:latin typeface="Comic Sans MS" panose="030F0702030302020204" pitchFamily="66" charset="0"/>
              </a:rPr>
              <a:t>Hes</a:t>
            </a:r>
            <a:r>
              <a:rPr lang="en-US" altLang="en-US" sz="2000" dirty="0">
                <a:latin typeface="Comic Sans MS" panose="030F0702030302020204" pitchFamily="66" charset="0"/>
              </a:rPr>
              <a:t> 24,21).</a:t>
            </a:r>
          </a:p>
        </p:txBody>
      </p:sp>
      <p:sp>
        <p:nvSpPr>
          <p:cNvPr id="5" name="Slide Number Placeholder 5">
            <a:extLst>
              <a:ext uri="{FF2B5EF4-FFF2-40B4-BE49-F238E27FC236}">
                <a16:creationId xmlns:a16="http://schemas.microsoft.com/office/drawing/2014/main" id="{B53802C1-85CE-5242-8D56-E0BB006FBCCA}"/>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 calcmode="lin" valueType="num">
                                      <p:cBhvr additive="base">
                                        <p:cTn id="7"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531">
                                            <p:txEl>
                                              <p:pRg st="2" end="2"/>
                                            </p:txEl>
                                          </p:spTgt>
                                        </p:tgtEl>
                                        <p:attrNameLst>
                                          <p:attrName>style.visibility</p:attrName>
                                        </p:attrNameLst>
                                      </p:cBhvr>
                                      <p:to>
                                        <p:strVal val="visible"/>
                                      </p:to>
                                    </p:set>
                                    <p:anim calcmode="lin" valueType="num">
                                      <p:cBhvr additive="base">
                                        <p:cTn id="13"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anim calcmode="lin" valueType="num">
                                      <p:cBhvr additive="base">
                                        <p:cTn id="19"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2531">
                                            <p:txEl>
                                              <p:pRg st="4" end="4"/>
                                            </p:txEl>
                                          </p:spTgt>
                                        </p:tgtEl>
                                        <p:attrNameLst>
                                          <p:attrName>style.visibility</p:attrName>
                                        </p:attrNameLst>
                                      </p:cBhvr>
                                      <p:to>
                                        <p:strVal val="visible"/>
                                      </p:to>
                                    </p:set>
                                    <p:anim calcmode="lin" valueType="num">
                                      <p:cBhvr additive="base">
                                        <p:cTn id="25" dur="5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2531">
                                            <p:txEl>
                                              <p:pRg st="7" end="7"/>
                                            </p:txEl>
                                          </p:spTgt>
                                        </p:tgtEl>
                                        <p:attrNameLst>
                                          <p:attrName>style.visibility</p:attrName>
                                        </p:attrNameLst>
                                      </p:cBhvr>
                                      <p:to>
                                        <p:strVal val="visible"/>
                                      </p:to>
                                    </p:set>
                                    <p:anim calcmode="lin" valueType="num">
                                      <p:cBhvr additive="base">
                                        <p:cTn id="31" dur="500" fill="hold"/>
                                        <p:tgtEl>
                                          <p:spTgt spid="22531">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2531">
                                            <p:txEl>
                                              <p:pRg st="8" end="8"/>
                                            </p:txEl>
                                          </p:spTgt>
                                        </p:tgtEl>
                                        <p:attrNameLst>
                                          <p:attrName>style.visibility</p:attrName>
                                        </p:attrNameLst>
                                      </p:cBhvr>
                                      <p:to>
                                        <p:strVal val="visible"/>
                                      </p:to>
                                    </p:set>
                                    <p:anim calcmode="lin" valueType="num">
                                      <p:cBhvr additive="base">
                                        <p:cTn id="37" dur="500" fill="hold"/>
                                        <p:tgtEl>
                                          <p:spTgt spid="22531">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53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2531">
                                            <p:txEl>
                                              <p:pRg st="11" end="11"/>
                                            </p:txEl>
                                          </p:spTgt>
                                        </p:tgtEl>
                                        <p:attrNameLst>
                                          <p:attrName>style.visibility</p:attrName>
                                        </p:attrNameLst>
                                      </p:cBhvr>
                                      <p:to>
                                        <p:strVal val="visible"/>
                                      </p:to>
                                    </p:set>
                                    <p:anim calcmode="lin" valueType="num">
                                      <p:cBhvr additive="base">
                                        <p:cTn id="43" dur="500" fill="hold"/>
                                        <p:tgtEl>
                                          <p:spTgt spid="22531">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53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899" name="Picture 3" descr="Statue of the King">
            <a:extLst>
              <a:ext uri="{FF2B5EF4-FFF2-40B4-BE49-F238E27FC236}">
                <a16:creationId xmlns:a16="http://schemas.microsoft.com/office/drawing/2014/main" id="{CDB3C26B-69C7-FD44-BB0A-FE2F71403066}"/>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3400" y="76200"/>
            <a:ext cx="19002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 Box 6">
            <a:extLst>
              <a:ext uri="{FF2B5EF4-FFF2-40B4-BE49-F238E27FC236}">
                <a16:creationId xmlns:a16="http://schemas.microsoft.com/office/drawing/2014/main" id="{0BFE3D28-7245-C64F-98D5-640AEA9AD4DB}"/>
              </a:ext>
            </a:extLst>
          </p:cNvPr>
          <p:cNvSpPr txBox="1">
            <a:spLocks noChangeArrowheads="1"/>
          </p:cNvSpPr>
          <p:nvPr/>
        </p:nvSpPr>
        <p:spPr bwMode="auto">
          <a:xfrm>
            <a:off x="2743200" y="762000"/>
            <a:ext cx="60960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3600" dirty="0" err="1">
                <a:solidFill>
                  <a:srgbClr val="00FFFF"/>
                </a:solidFill>
                <a:latin typeface="Harlow Solid Italic" pitchFamily="82" charset="77"/>
              </a:rPr>
              <a:t>Zwei</a:t>
            </a:r>
            <a:r>
              <a:rPr lang="en-US" altLang="en-US" sz="3600" dirty="0">
                <a:solidFill>
                  <a:srgbClr val="00FFFF"/>
                </a:solidFill>
                <a:latin typeface="Harlow Solid Italic" pitchFamily="82" charset="77"/>
              </a:rPr>
              <a:t> </a:t>
            </a:r>
            <a:r>
              <a:rPr lang="en-US" altLang="en-US" sz="3600" dirty="0" err="1">
                <a:solidFill>
                  <a:srgbClr val="00FFFF"/>
                </a:solidFill>
                <a:latin typeface="Harlow Solid Italic" pitchFamily="82" charset="77"/>
              </a:rPr>
              <a:t>kritische</a:t>
            </a:r>
            <a:r>
              <a:rPr lang="en-US" altLang="en-US" sz="3600" dirty="0">
                <a:solidFill>
                  <a:srgbClr val="00FFFF"/>
                </a:solidFill>
                <a:latin typeface="Harlow Solid Italic" pitchFamily="82" charset="77"/>
              </a:rPr>
              <a:t> </a:t>
            </a:r>
            <a:r>
              <a:rPr lang="en-US" altLang="en-US" sz="3600" dirty="0" err="1">
                <a:solidFill>
                  <a:srgbClr val="00FFFF"/>
                </a:solidFill>
                <a:latin typeface="Harlow Solid Italic" pitchFamily="82" charset="77"/>
              </a:rPr>
              <a:t>Punkte</a:t>
            </a:r>
            <a:r>
              <a:rPr lang="en-US" altLang="en-US" sz="3600" dirty="0">
                <a:solidFill>
                  <a:srgbClr val="00FFFF"/>
                </a:solidFill>
                <a:latin typeface="Harlow Solid Italic" pitchFamily="82" charset="77"/>
              </a:rPr>
              <a:t> </a:t>
            </a:r>
            <a:r>
              <a:rPr lang="en-US" altLang="en-US" sz="3600" dirty="0" err="1">
                <a:solidFill>
                  <a:srgbClr val="00FFFF"/>
                </a:solidFill>
                <a:latin typeface="Harlow Solid Italic" pitchFamily="82" charset="77"/>
              </a:rPr>
              <a:t>zur</a:t>
            </a:r>
            <a:r>
              <a:rPr lang="en-US" altLang="en-US" sz="3600" dirty="0">
                <a:solidFill>
                  <a:srgbClr val="00FFFF"/>
                </a:solidFill>
                <a:latin typeface="Harlow Solid Italic" pitchFamily="82" charset="77"/>
              </a:rPr>
              <a:t> </a:t>
            </a:r>
            <a:r>
              <a:rPr lang="en-US" altLang="en-US" sz="3600" dirty="0" err="1">
                <a:solidFill>
                  <a:srgbClr val="00FFFF"/>
                </a:solidFill>
                <a:latin typeface="Harlow Solid Italic" pitchFamily="82" charset="77"/>
              </a:rPr>
              <a:t>Auslegung</a:t>
            </a:r>
            <a:r>
              <a:rPr lang="en-US" altLang="en-US" sz="3600" dirty="0">
                <a:solidFill>
                  <a:srgbClr val="00FFFF"/>
                </a:solidFill>
                <a:latin typeface="Harlow Solid Italic" pitchFamily="82" charset="77"/>
              </a:rPr>
              <a:t> von </a:t>
            </a:r>
            <a:r>
              <a:rPr lang="en-US" altLang="en-US" sz="3600" dirty="0" err="1">
                <a:solidFill>
                  <a:srgbClr val="00FFFF"/>
                </a:solidFill>
                <a:latin typeface="Harlow Solid Italic" pitchFamily="82" charset="77"/>
              </a:rPr>
              <a:t>Nebukadnezars</a:t>
            </a:r>
            <a:r>
              <a:rPr lang="en-US" altLang="en-US" sz="3600" dirty="0">
                <a:solidFill>
                  <a:srgbClr val="00FFFF"/>
                </a:solidFill>
                <a:latin typeface="Harlow Solid Italic" pitchFamily="82" charset="77"/>
              </a:rPr>
              <a:t> </a:t>
            </a:r>
            <a:r>
              <a:rPr lang="en-US" altLang="en-US" sz="3600" dirty="0" err="1">
                <a:solidFill>
                  <a:srgbClr val="00FFFF"/>
                </a:solidFill>
                <a:latin typeface="Harlow Solid Italic" pitchFamily="82" charset="77"/>
              </a:rPr>
              <a:t>Traum</a:t>
            </a:r>
            <a:r>
              <a:rPr lang="en-US" altLang="en-US" sz="3600" dirty="0">
                <a:solidFill>
                  <a:srgbClr val="00FFFF"/>
                </a:solidFill>
                <a:latin typeface="Harlow Solid Italic" pitchFamily="82" charset="77"/>
              </a:rPr>
              <a:t>:</a:t>
            </a:r>
          </a:p>
          <a:p>
            <a:pPr eaLnBrk="1" hangingPunct="1">
              <a:spcBef>
                <a:spcPct val="50000"/>
              </a:spcBef>
              <a:buClrTx/>
              <a:buSzTx/>
              <a:buFontTx/>
              <a:buNone/>
            </a:pPr>
            <a:r>
              <a:rPr lang="en-US" altLang="en-US" sz="2400" dirty="0">
                <a:solidFill>
                  <a:schemeClr val="hlink"/>
                </a:solidFill>
                <a:latin typeface="Lucida Sans Unicode" panose="020B0602030504020204" pitchFamily="34" charset="0"/>
              </a:rPr>
              <a:t>Das Haupt </a:t>
            </a:r>
            <a:r>
              <a:rPr lang="en-US" altLang="en-US" sz="2400" dirty="0" err="1">
                <a:solidFill>
                  <a:schemeClr val="hlink"/>
                </a:solidFill>
                <a:latin typeface="Lucida Sans Unicode" panose="020B0602030504020204" pitchFamily="34" charset="0"/>
              </a:rPr>
              <a:t>steht</a:t>
            </a:r>
            <a:r>
              <a:rPr lang="en-US" altLang="en-US" sz="2400" dirty="0">
                <a:solidFill>
                  <a:schemeClr val="hlink"/>
                </a:solidFill>
                <a:latin typeface="Lucida Sans Unicode" panose="020B0602030504020204" pitchFamily="34" charset="0"/>
              </a:rPr>
              <a:t> </a:t>
            </a:r>
            <a:r>
              <a:rPr lang="en-US" altLang="en-US" sz="2400" dirty="0" err="1">
                <a:solidFill>
                  <a:schemeClr val="hlink"/>
                </a:solidFill>
                <a:latin typeface="Lucida Sans Unicode" panose="020B0602030504020204" pitchFamily="34" charset="0"/>
              </a:rPr>
              <a:t>klar</a:t>
            </a:r>
            <a:r>
              <a:rPr lang="en-US" altLang="en-US" sz="2400" dirty="0">
                <a:solidFill>
                  <a:schemeClr val="hlink"/>
                </a:solidFill>
                <a:latin typeface="Lucida Sans Unicode" panose="020B0602030504020204" pitchFamily="34" charset="0"/>
              </a:rPr>
              <a:t> </a:t>
            </a:r>
            <a:r>
              <a:rPr lang="en-US" altLang="en-US" sz="2400" dirty="0" err="1">
                <a:solidFill>
                  <a:schemeClr val="hlink"/>
                </a:solidFill>
                <a:latin typeface="Lucida Sans Unicode" panose="020B0602030504020204" pitchFamily="34" charset="0"/>
              </a:rPr>
              <a:t>für</a:t>
            </a:r>
            <a:r>
              <a:rPr lang="en-US" altLang="en-US" sz="2400" dirty="0">
                <a:solidFill>
                  <a:schemeClr val="hlink"/>
                </a:solidFill>
                <a:latin typeface="Lucida Sans Unicode" panose="020B0602030504020204" pitchFamily="34" charset="0"/>
              </a:rPr>
              <a:t> Babylon (“du </a:t>
            </a:r>
            <a:r>
              <a:rPr lang="en-US" altLang="en-US" sz="2400" dirty="0" err="1">
                <a:solidFill>
                  <a:schemeClr val="hlink"/>
                </a:solidFill>
                <a:latin typeface="Lucida Sans Unicode" panose="020B0602030504020204" pitchFamily="34" charset="0"/>
              </a:rPr>
              <a:t>bist</a:t>
            </a:r>
            <a:r>
              <a:rPr lang="en-US" altLang="en-US" sz="2400" dirty="0">
                <a:solidFill>
                  <a:schemeClr val="hlink"/>
                </a:solidFill>
                <a:latin typeface="Lucida Sans Unicode" panose="020B0602030504020204" pitchFamily="34" charset="0"/>
              </a:rPr>
              <a:t> das </a:t>
            </a:r>
            <a:r>
              <a:rPr lang="en-US" altLang="en-US" sz="2400" dirty="0" err="1">
                <a:solidFill>
                  <a:schemeClr val="hlink"/>
                </a:solidFill>
                <a:latin typeface="Lucida Sans Unicode" panose="020B0602030504020204" pitchFamily="34" charset="0"/>
              </a:rPr>
              <a:t>goldene</a:t>
            </a:r>
            <a:r>
              <a:rPr lang="en-US" altLang="en-US" sz="2400" dirty="0">
                <a:solidFill>
                  <a:schemeClr val="hlink"/>
                </a:solidFill>
                <a:latin typeface="Lucida Sans Unicode" panose="020B0602030504020204" pitchFamily="34" charset="0"/>
              </a:rPr>
              <a:t> Haupt,” 2,38b); </a:t>
            </a:r>
            <a:r>
              <a:rPr lang="en-US" altLang="en-US" sz="2400" dirty="0" err="1">
                <a:solidFill>
                  <a:schemeClr val="hlink"/>
                </a:solidFill>
                <a:latin typeface="Lucida Sans Unicode" panose="020B0602030504020204" pitchFamily="34" charset="0"/>
              </a:rPr>
              <a:t>jede</a:t>
            </a:r>
            <a:r>
              <a:rPr lang="en-US" altLang="en-US" sz="2400" dirty="0">
                <a:solidFill>
                  <a:schemeClr val="hlink"/>
                </a:solidFill>
                <a:latin typeface="Lucida Sans Unicode" panose="020B0602030504020204" pitchFamily="34" charset="0"/>
              </a:rPr>
              <a:t> </a:t>
            </a:r>
            <a:r>
              <a:rPr lang="en-US" altLang="en-US" sz="2400" dirty="0" err="1">
                <a:solidFill>
                  <a:schemeClr val="hlink"/>
                </a:solidFill>
                <a:latin typeface="Lucida Sans Unicode" panose="020B0602030504020204" pitchFamily="34" charset="0"/>
              </a:rPr>
              <a:t>Auslegung</a:t>
            </a:r>
            <a:r>
              <a:rPr lang="en-US" altLang="en-US" sz="2400" dirty="0">
                <a:solidFill>
                  <a:schemeClr val="hlink"/>
                </a:solidFill>
                <a:latin typeface="Lucida Sans Unicode" panose="020B0602030504020204" pitchFamily="34" charset="0"/>
              </a:rPr>
              <a:t> muss </a:t>
            </a:r>
            <a:r>
              <a:rPr lang="en-US" altLang="en-US" sz="2400" dirty="0" err="1">
                <a:solidFill>
                  <a:schemeClr val="hlink"/>
                </a:solidFill>
                <a:latin typeface="Lucida Sans Unicode" panose="020B0602030504020204" pitchFamily="34" charset="0"/>
              </a:rPr>
              <a:t>hier</a:t>
            </a:r>
            <a:r>
              <a:rPr lang="en-US" altLang="en-US" sz="2400" dirty="0">
                <a:solidFill>
                  <a:schemeClr val="hlink"/>
                </a:solidFill>
                <a:latin typeface="Lucida Sans Unicode" panose="020B0602030504020204" pitchFamily="34" charset="0"/>
              </a:rPr>
              <a:t> </a:t>
            </a:r>
            <a:r>
              <a:rPr lang="en-US" altLang="en-US" sz="2400" dirty="0" err="1">
                <a:solidFill>
                  <a:schemeClr val="hlink"/>
                </a:solidFill>
                <a:latin typeface="Lucida Sans Unicode" panose="020B0602030504020204" pitchFamily="34" charset="0"/>
              </a:rPr>
              <a:t>beginnen</a:t>
            </a:r>
            <a:r>
              <a:rPr lang="en-US" altLang="en-US" sz="2400" dirty="0">
                <a:solidFill>
                  <a:schemeClr val="hlink"/>
                </a:solidFill>
                <a:latin typeface="Lucida Sans Unicode" panose="020B0602030504020204" pitchFamily="34" charset="0"/>
              </a:rPr>
              <a:t>.</a:t>
            </a:r>
          </a:p>
          <a:p>
            <a:pPr eaLnBrk="1" hangingPunct="1">
              <a:spcBef>
                <a:spcPct val="50000"/>
              </a:spcBef>
              <a:buClrTx/>
              <a:buSzTx/>
              <a:buFontTx/>
              <a:buNone/>
            </a:pPr>
            <a:r>
              <a:rPr lang="en-US" altLang="en-US" sz="2400" dirty="0">
                <a:solidFill>
                  <a:schemeClr val="hlink"/>
                </a:solidFill>
                <a:latin typeface="Lucida Sans Unicode" panose="020B0602030504020204" pitchFamily="34" charset="0"/>
              </a:rPr>
              <a:t>“Zu der Zeit </a:t>
            </a:r>
            <a:r>
              <a:rPr lang="en-US" altLang="en-US" sz="2400" dirty="0" err="1">
                <a:solidFill>
                  <a:schemeClr val="hlink"/>
                </a:solidFill>
                <a:latin typeface="Lucida Sans Unicode" panose="020B0602030504020204" pitchFamily="34" charset="0"/>
              </a:rPr>
              <a:t>dieser</a:t>
            </a:r>
            <a:r>
              <a:rPr lang="en-US" altLang="en-US" sz="2400" dirty="0">
                <a:solidFill>
                  <a:schemeClr val="hlink"/>
                </a:solidFill>
                <a:latin typeface="Lucida Sans Unicode" panose="020B0602030504020204" pitchFamily="34" charset="0"/>
              </a:rPr>
              <a:t> </a:t>
            </a:r>
            <a:r>
              <a:rPr lang="en-US" altLang="en-US" sz="2400" dirty="0" err="1">
                <a:solidFill>
                  <a:schemeClr val="hlink"/>
                </a:solidFill>
                <a:latin typeface="Lucida Sans Unicode" panose="020B0602030504020204" pitchFamily="34" charset="0"/>
              </a:rPr>
              <a:t>Könige</a:t>
            </a:r>
            <a:r>
              <a:rPr lang="en-US" altLang="en-US" sz="2400" dirty="0">
                <a:solidFill>
                  <a:schemeClr val="hlink"/>
                </a:solidFill>
                <a:latin typeface="Lucida Sans Unicode" panose="020B0602030504020204" pitchFamily="34" charset="0"/>
              </a:rPr>
              <a:t> …” (2,44):</a:t>
            </a:r>
          </a:p>
          <a:p>
            <a:pPr lvl="1" eaLnBrk="1" hangingPunct="1">
              <a:spcBef>
                <a:spcPct val="50000"/>
              </a:spcBef>
              <a:buClrTx/>
              <a:buFont typeface="Wingdings" pitchFamily="2" charset="2"/>
              <a:buChar char="Ø"/>
            </a:pPr>
            <a:r>
              <a:rPr lang="en-US" altLang="en-US" sz="2400" dirty="0">
                <a:latin typeface="Lucida Sans Unicode" panose="020B0602030504020204" pitchFamily="34" charset="0"/>
              </a:rPr>
              <a:t> </a:t>
            </a:r>
            <a:r>
              <a:rPr lang="en-US" altLang="en-US" sz="2000" i="1" dirty="0">
                <a:latin typeface="Lucida Sans Unicode" panose="020B0602030504020204" pitchFamily="34" charset="0"/>
              </a:rPr>
              <a:t>Sind das die </a:t>
            </a:r>
            <a:r>
              <a:rPr lang="en-US" altLang="en-US" sz="2000" i="1" dirty="0" err="1">
                <a:latin typeface="Lucida Sans Unicode" panose="020B0602030504020204" pitchFamily="34" charset="0"/>
              </a:rPr>
              <a:t>Könige</a:t>
            </a:r>
            <a:r>
              <a:rPr lang="en-US" altLang="en-US" sz="2000" i="1" dirty="0">
                <a:latin typeface="Lucida Sans Unicode" panose="020B0602030504020204" pitchFamily="34" charset="0"/>
              </a:rPr>
              <a:t> des </a:t>
            </a:r>
            <a:r>
              <a:rPr lang="en-US" altLang="en-US" sz="2000" i="1" dirty="0" err="1">
                <a:latin typeface="Lucida Sans Unicode" panose="020B0602030504020204" pitchFamily="34" charset="0"/>
              </a:rPr>
              <a:t>vierten</a:t>
            </a:r>
            <a:r>
              <a:rPr lang="en-US" altLang="en-US" sz="2000" i="1" dirty="0">
                <a:latin typeface="Lucida Sans Unicode" panose="020B0602030504020204" pitchFamily="34" charset="0"/>
              </a:rPr>
              <a:t> </a:t>
            </a:r>
            <a:r>
              <a:rPr lang="en-US" altLang="en-US" sz="2000" i="1" dirty="0" err="1">
                <a:latin typeface="Lucida Sans Unicode" panose="020B0602030504020204" pitchFamily="34" charset="0"/>
              </a:rPr>
              <a:t>Königreichs</a:t>
            </a:r>
            <a:r>
              <a:rPr lang="en-US" altLang="en-US" sz="2000" i="1" dirty="0">
                <a:latin typeface="Lucida Sans Unicode" panose="020B0602030504020204" pitchFamily="34" charset="0"/>
              </a:rPr>
              <a:t> (</a:t>
            </a:r>
            <a:r>
              <a:rPr lang="en-US" altLang="en-US" sz="2000" i="1" dirty="0" err="1">
                <a:latin typeface="Lucida Sans Unicode" panose="020B0602030504020204" pitchFamily="34" charset="0"/>
              </a:rPr>
              <a:t>vgl</a:t>
            </a:r>
            <a:r>
              <a:rPr lang="en-US" altLang="en-US" sz="2000" i="1" dirty="0">
                <a:latin typeface="Lucida Sans Unicode" panose="020B0602030504020204" pitchFamily="34" charset="0"/>
              </a:rPr>
              <a:t>. 2,40)?</a:t>
            </a:r>
          </a:p>
          <a:p>
            <a:pPr lvl="1" eaLnBrk="1" hangingPunct="1">
              <a:spcBef>
                <a:spcPct val="50000"/>
              </a:spcBef>
              <a:buClrTx/>
              <a:buFont typeface="Wingdings" pitchFamily="2" charset="2"/>
              <a:buChar char="Ø"/>
            </a:pPr>
            <a:r>
              <a:rPr lang="en-US" altLang="en-US" sz="2000" i="1" dirty="0">
                <a:latin typeface="Lucida Sans Unicode" panose="020B0602030504020204" pitchFamily="34" charset="0"/>
              </a:rPr>
              <a:t> </a:t>
            </a:r>
            <a:r>
              <a:rPr lang="en-US" altLang="en-US" sz="2000" i="1" dirty="0" err="1">
                <a:latin typeface="Lucida Sans Unicode" panose="020B0602030504020204" pitchFamily="34" charset="0"/>
              </a:rPr>
              <a:t>Könnten</a:t>
            </a:r>
            <a:r>
              <a:rPr lang="en-US" altLang="en-US" sz="2000" i="1" dirty="0">
                <a:latin typeface="Lucida Sans Unicode" panose="020B0602030504020204" pitchFamily="34" charset="0"/>
              </a:rPr>
              <a:t> </a:t>
            </a:r>
            <a:r>
              <a:rPr lang="en-US" altLang="en-US" sz="2000" i="1" dirty="0" err="1">
                <a:latin typeface="Lucida Sans Unicode" panose="020B0602030504020204" pitchFamily="34" charset="0"/>
              </a:rPr>
              <a:t>sie</a:t>
            </a:r>
            <a:r>
              <a:rPr lang="en-US" altLang="en-US" sz="2000" i="1" dirty="0">
                <a:latin typeface="Lucida Sans Unicode" panose="020B0602030504020204" pitchFamily="34" charset="0"/>
              </a:rPr>
              <a:t> </a:t>
            </a:r>
            <a:r>
              <a:rPr lang="en-US" altLang="en-US" sz="2000" i="1" dirty="0" err="1">
                <a:latin typeface="Lucida Sans Unicode" panose="020B0602030504020204" pitchFamily="34" charset="0"/>
              </a:rPr>
              <a:t>für</a:t>
            </a:r>
            <a:r>
              <a:rPr lang="en-US" altLang="en-US" sz="2000" i="1" dirty="0">
                <a:latin typeface="Lucida Sans Unicode" panose="020B0602030504020204" pitchFamily="34" charset="0"/>
              </a:rPr>
              <a:t> </a:t>
            </a:r>
            <a:r>
              <a:rPr lang="en-US" altLang="en-US" sz="2000" i="1" dirty="0" err="1">
                <a:latin typeface="Lucida Sans Unicode" panose="020B0602030504020204" pitchFamily="34" charset="0"/>
              </a:rPr>
              <a:t>ein</a:t>
            </a:r>
            <a:r>
              <a:rPr lang="en-US" altLang="en-US" sz="2000" i="1" dirty="0">
                <a:latin typeface="Lucida Sans Unicode" panose="020B0602030504020204" pitchFamily="34" charset="0"/>
              </a:rPr>
              <a:t> </a:t>
            </a:r>
            <a:r>
              <a:rPr lang="en-US" altLang="en-US" sz="2000" i="1" dirty="0" err="1">
                <a:latin typeface="Lucida Sans Unicode" panose="020B0602030504020204" pitchFamily="34" charset="0"/>
              </a:rPr>
              <a:t>fünftes</a:t>
            </a:r>
            <a:r>
              <a:rPr lang="en-US" altLang="en-US" sz="2000" i="1" dirty="0">
                <a:latin typeface="Lucida Sans Unicode" panose="020B0602030504020204" pitchFamily="34" charset="0"/>
              </a:rPr>
              <a:t> Reich </a:t>
            </a:r>
            <a:r>
              <a:rPr lang="en-US" altLang="en-US" sz="2000" i="1" dirty="0" err="1">
                <a:latin typeface="Lucida Sans Unicode" panose="020B0602030504020204" pitchFamily="34" charset="0"/>
              </a:rPr>
              <a:t>stehen</a:t>
            </a:r>
            <a:r>
              <a:rPr lang="en-US" altLang="en-US" sz="2000" i="1" dirty="0">
                <a:latin typeface="Lucida Sans Unicode" panose="020B0602030504020204" pitchFamily="34" charset="0"/>
              </a:rPr>
              <a:t>?</a:t>
            </a:r>
          </a:p>
          <a:p>
            <a:pPr lvl="1" eaLnBrk="1" hangingPunct="1">
              <a:spcBef>
                <a:spcPct val="50000"/>
              </a:spcBef>
              <a:buClrTx/>
              <a:buFont typeface="Wingdings" pitchFamily="2" charset="2"/>
              <a:buChar char="Ø"/>
            </a:pPr>
            <a:r>
              <a:rPr lang="en-US" altLang="en-US" sz="2000" i="1" dirty="0">
                <a:latin typeface="Lucida Sans Unicode" panose="020B0602030504020204" pitchFamily="34" charset="0"/>
              </a:rPr>
              <a:t> Was </a:t>
            </a:r>
            <a:r>
              <a:rPr lang="en-US" altLang="en-US" sz="2000" i="1" dirty="0" err="1">
                <a:latin typeface="Lucida Sans Unicode" panose="020B0602030504020204" pitchFamily="34" charset="0"/>
              </a:rPr>
              <a:t>ist</a:t>
            </a:r>
            <a:r>
              <a:rPr lang="en-US" altLang="en-US" sz="2000" i="1" dirty="0">
                <a:latin typeface="Lucida Sans Unicode" panose="020B0602030504020204" pitchFamily="34" charset="0"/>
              </a:rPr>
              <a:t> die Art des </a:t>
            </a:r>
            <a:r>
              <a:rPr lang="en-US" altLang="en-US" sz="2000" i="1" dirty="0" err="1">
                <a:latin typeface="Lucida Sans Unicode" panose="020B0602030504020204" pitchFamily="34" charset="0"/>
              </a:rPr>
              <a:t>Reiches</a:t>
            </a:r>
            <a:r>
              <a:rPr lang="en-US" altLang="en-US" sz="2000" i="1" dirty="0">
                <a:latin typeface="Lucida Sans Unicode" panose="020B0602030504020204" pitchFamily="34" charset="0"/>
              </a:rPr>
              <a:t>, welches </a:t>
            </a:r>
            <a:r>
              <a:rPr lang="en-US" altLang="en-US" sz="2000" i="1" dirty="0" err="1">
                <a:latin typeface="Lucida Sans Unicode" panose="020B0602030504020204" pitchFamily="34" charset="0"/>
              </a:rPr>
              <a:t>nie</a:t>
            </a:r>
            <a:r>
              <a:rPr lang="en-US" altLang="en-US" sz="2000" i="1" dirty="0">
                <a:latin typeface="Lucida Sans Unicode" panose="020B0602030504020204" pitchFamily="34" charset="0"/>
              </a:rPr>
              <a:t> </a:t>
            </a:r>
            <a:r>
              <a:rPr lang="en-US" altLang="en-US" sz="2000" i="1" dirty="0" err="1">
                <a:latin typeface="Lucida Sans Unicode" panose="020B0602030504020204" pitchFamily="34" charset="0"/>
              </a:rPr>
              <a:t>zerstört</a:t>
            </a:r>
            <a:r>
              <a:rPr lang="en-US" altLang="en-US" sz="2000" i="1" dirty="0">
                <a:latin typeface="Lucida Sans Unicode" panose="020B0602030504020204" pitchFamily="34" charset="0"/>
              </a:rPr>
              <a:t> </a:t>
            </a:r>
            <a:r>
              <a:rPr lang="en-US" altLang="en-US" sz="2000" i="1" dirty="0" err="1">
                <a:latin typeface="Lucida Sans Unicode" panose="020B0602030504020204" pitchFamily="34" charset="0"/>
              </a:rPr>
              <a:t>werden</a:t>
            </a:r>
            <a:r>
              <a:rPr lang="en-US" altLang="en-US" sz="2000" i="1" dirty="0">
                <a:latin typeface="Lucida Sans Unicode" panose="020B0602030504020204" pitchFamily="34" charset="0"/>
              </a:rPr>
              <a:t> </a:t>
            </a:r>
            <a:r>
              <a:rPr lang="en-US" altLang="en-US" sz="2000" i="1" dirty="0" err="1">
                <a:latin typeface="Lucida Sans Unicode" panose="020B0602030504020204" pitchFamily="34" charset="0"/>
              </a:rPr>
              <a:t>wird</a:t>
            </a:r>
            <a:r>
              <a:rPr lang="en-US" altLang="en-US" sz="2000" i="1" dirty="0">
                <a:latin typeface="Lucida Sans Unicode" panose="020B0602030504020204" pitchFamily="34" charset="0"/>
              </a:rPr>
              <a:t>?</a:t>
            </a:r>
          </a:p>
        </p:txBody>
      </p:sp>
      <p:sp>
        <p:nvSpPr>
          <p:cNvPr id="80901" name="Text Box 7">
            <a:extLst>
              <a:ext uri="{FF2B5EF4-FFF2-40B4-BE49-F238E27FC236}">
                <a16:creationId xmlns:a16="http://schemas.microsoft.com/office/drawing/2014/main" id="{7E03C310-6ED9-4D47-8DCB-3D881B880AB5}"/>
              </a:ext>
            </a:extLst>
          </p:cNvPr>
          <p:cNvSpPr txBox="1">
            <a:spLocks noChangeArrowheads="1"/>
          </p:cNvSpPr>
          <p:nvPr/>
        </p:nvSpPr>
        <p:spPr bwMode="auto">
          <a:xfrm>
            <a:off x="76200" y="6172200"/>
            <a:ext cx="28956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lnSpc>
                <a:spcPct val="50000"/>
              </a:lnSpc>
              <a:spcBef>
                <a:spcPct val="50000"/>
              </a:spcBef>
              <a:buClrTx/>
              <a:buSzTx/>
              <a:buFontTx/>
              <a:buNone/>
            </a:pPr>
            <a:r>
              <a:rPr lang="en-US" altLang="en-US" sz="1600">
                <a:latin typeface="Arial Narrow" panose="020B0604020202020204" pitchFamily="34" charset="0"/>
              </a:rPr>
              <a:t>Ashurnasirpal II</a:t>
            </a:r>
          </a:p>
          <a:p>
            <a:pPr algn="ctr" eaLnBrk="1" hangingPunct="1">
              <a:lnSpc>
                <a:spcPct val="50000"/>
              </a:lnSpc>
              <a:spcBef>
                <a:spcPct val="50000"/>
              </a:spcBef>
              <a:buClrTx/>
              <a:buSzTx/>
              <a:buFontTx/>
              <a:buNone/>
            </a:pPr>
            <a:r>
              <a:rPr lang="en-US" altLang="en-US" sz="1600">
                <a:latin typeface="Arial Narrow" panose="020B0604020202020204" pitchFamily="34" charset="0"/>
              </a:rPr>
              <a:t>British Museum</a:t>
            </a:r>
          </a:p>
        </p:txBody>
      </p:sp>
      <p:sp>
        <p:nvSpPr>
          <p:cNvPr id="83976" name="Line 8">
            <a:extLst>
              <a:ext uri="{FF2B5EF4-FFF2-40B4-BE49-F238E27FC236}">
                <a16:creationId xmlns:a16="http://schemas.microsoft.com/office/drawing/2014/main" id="{665E5FDF-B825-E74F-A554-3BC8B43B9665}"/>
              </a:ext>
            </a:extLst>
          </p:cNvPr>
          <p:cNvSpPr>
            <a:spLocks noChangeShapeType="1"/>
          </p:cNvSpPr>
          <p:nvPr/>
        </p:nvSpPr>
        <p:spPr bwMode="auto">
          <a:xfrm>
            <a:off x="381000" y="1066800"/>
            <a:ext cx="190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3977" name="Line 9">
            <a:extLst>
              <a:ext uri="{FF2B5EF4-FFF2-40B4-BE49-F238E27FC236}">
                <a16:creationId xmlns:a16="http://schemas.microsoft.com/office/drawing/2014/main" id="{CDCCDBF5-0F6B-0043-B7F4-CC7596CA207D}"/>
              </a:ext>
            </a:extLst>
          </p:cNvPr>
          <p:cNvSpPr>
            <a:spLocks noChangeShapeType="1"/>
          </p:cNvSpPr>
          <p:nvPr/>
        </p:nvSpPr>
        <p:spPr bwMode="auto">
          <a:xfrm>
            <a:off x="457200" y="2362200"/>
            <a:ext cx="190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3978" name="Line 10">
            <a:extLst>
              <a:ext uri="{FF2B5EF4-FFF2-40B4-BE49-F238E27FC236}">
                <a16:creationId xmlns:a16="http://schemas.microsoft.com/office/drawing/2014/main" id="{895024DE-76BD-7540-84F8-22628B7091A5}"/>
              </a:ext>
            </a:extLst>
          </p:cNvPr>
          <p:cNvSpPr>
            <a:spLocks noChangeShapeType="1"/>
          </p:cNvSpPr>
          <p:nvPr/>
        </p:nvSpPr>
        <p:spPr bwMode="auto">
          <a:xfrm>
            <a:off x="533400" y="3733800"/>
            <a:ext cx="190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3979" name="Text Box 11">
            <a:extLst>
              <a:ext uri="{FF2B5EF4-FFF2-40B4-BE49-F238E27FC236}">
                <a16:creationId xmlns:a16="http://schemas.microsoft.com/office/drawing/2014/main" id="{C1E11A45-5C9D-1E48-BAC0-A22D8611F4B6}"/>
              </a:ext>
            </a:extLst>
          </p:cNvPr>
          <p:cNvSpPr txBox="1">
            <a:spLocks noChangeArrowheads="1"/>
          </p:cNvSpPr>
          <p:nvPr/>
        </p:nvSpPr>
        <p:spPr bwMode="auto">
          <a:xfrm>
            <a:off x="304800" y="669925"/>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000" dirty="0">
                <a:latin typeface="Arial" panose="020B0604020202020204" pitchFamily="34" charset="0"/>
              </a:rPr>
              <a:t>Haupt </a:t>
            </a:r>
            <a:r>
              <a:rPr lang="en-US" altLang="en-US" sz="2000" dirty="0" err="1">
                <a:latin typeface="Arial" panose="020B0604020202020204" pitchFamily="34" charset="0"/>
              </a:rPr>
              <a:t>aus</a:t>
            </a:r>
            <a:r>
              <a:rPr lang="en-US" altLang="en-US" sz="2000" dirty="0">
                <a:latin typeface="Arial" panose="020B0604020202020204" pitchFamily="34" charset="0"/>
              </a:rPr>
              <a:t> Gold</a:t>
            </a:r>
          </a:p>
        </p:txBody>
      </p:sp>
      <p:sp>
        <p:nvSpPr>
          <p:cNvPr id="83980" name="Text Box 12">
            <a:extLst>
              <a:ext uri="{FF2B5EF4-FFF2-40B4-BE49-F238E27FC236}">
                <a16:creationId xmlns:a16="http://schemas.microsoft.com/office/drawing/2014/main" id="{9CEC3020-E5C6-AF43-8E4A-D241645C8052}"/>
              </a:ext>
            </a:extLst>
          </p:cNvPr>
          <p:cNvSpPr txBox="1">
            <a:spLocks noChangeArrowheads="1"/>
          </p:cNvSpPr>
          <p:nvPr/>
        </p:nvSpPr>
        <p:spPr bwMode="auto">
          <a:xfrm>
            <a:off x="304800" y="1660525"/>
            <a:ext cx="2362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000" dirty="0">
                <a:latin typeface="Arial" panose="020B0604020202020204" pitchFamily="34" charset="0"/>
              </a:rPr>
              <a:t>Brust &amp; </a:t>
            </a:r>
            <a:r>
              <a:rPr lang="en-US" altLang="en-US" sz="2000" dirty="0" err="1">
                <a:latin typeface="Arial" panose="020B0604020202020204" pitchFamily="34" charset="0"/>
              </a:rPr>
              <a:t>Arme</a:t>
            </a:r>
            <a:r>
              <a:rPr lang="en-US" altLang="en-US" sz="2000" dirty="0">
                <a:latin typeface="Arial" panose="020B0604020202020204" pitchFamily="34" charset="0"/>
              </a:rPr>
              <a:t> </a:t>
            </a:r>
            <a:r>
              <a:rPr lang="en-US" altLang="en-US" sz="2000" dirty="0" err="1">
                <a:latin typeface="Arial" panose="020B0604020202020204" pitchFamily="34" charset="0"/>
              </a:rPr>
              <a:t>aus</a:t>
            </a:r>
            <a:r>
              <a:rPr lang="en-US" altLang="en-US" sz="2000" dirty="0">
                <a:latin typeface="Arial" panose="020B0604020202020204" pitchFamily="34" charset="0"/>
              </a:rPr>
              <a:t> Silber</a:t>
            </a:r>
          </a:p>
        </p:txBody>
      </p:sp>
      <p:sp>
        <p:nvSpPr>
          <p:cNvPr id="83981" name="Text Box 13">
            <a:extLst>
              <a:ext uri="{FF2B5EF4-FFF2-40B4-BE49-F238E27FC236}">
                <a16:creationId xmlns:a16="http://schemas.microsoft.com/office/drawing/2014/main" id="{CC0BA65E-5752-E341-8068-301924F0C7A3}"/>
              </a:ext>
            </a:extLst>
          </p:cNvPr>
          <p:cNvSpPr txBox="1">
            <a:spLocks noChangeArrowheads="1"/>
          </p:cNvSpPr>
          <p:nvPr/>
        </p:nvSpPr>
        <p:spPr bwMode="auto">
          <a:xfrm>
            <a:off x="152400" y="2955925"/>
            <a:ext cx="2743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000" dirty="0" err="1">
                <a:latin typeface="Arial" panose="020B0604020202020204" pitchFamily="34" charset="0"/>
              </a:rPr>
              <a:t>Bauch</a:t>
            </a:r>
            <a:r>
              <a:rPr lang="en-US" altLang="en-US" sz="2000" dirty="0">
                <a:latin typeface="Arial" panose="020B0604020202020204" pitchFamily="34" charset="0"/>
              </a:rPr>
              <a:t> und </a:t>
            </a:r>
            <a:r>
              <a:rPr lang="en-US" altLang="en-US" sz="2000" dirty="0" err="1">
                <a:latin typeface="Arial" panose="020B0604020202020204" pitchFamily="34" charset="0"/>
              </a:rPr>
              <a:t>Lenden</a:t>
            </a:r>
            <a:r>
              <a:rPr lang="en-US" altLang="en-US" sz="2000" dirty="0">
                <a:latin typeface="Arial" panose="020B0604020202020204" pitchFamily="34" charset="0"/>
              </a:rPr>
              <a:t> </a:t>
            </a:r>
            <a:r>
              <a:rPr lang="en-US" altLang="en-US" sz="2000" dirty="0" err="1">
                <a:latin typeface="Arial" panose="020B0604020202020204" pitchFamily="34" charset="0"/>
              </a:rPr>
              <a:t>aus</a:t>
            </a:r>
            <a:r>
              <a:rPr lang="en-US" altLang="en-US" sz="2000" dirty="0">
                <a:latin typeface="Arial" panose="020B0604020202020204" pitchFamily="34" charset="0"/>
              </a:rPr>
              <a:t> Bronze</a:t>
            </a:r>
          </a:p>
        </p:txBody>
      </p:sp>
      <p:sp>
        <p:nvSpPr>
          <p:cNvPr id="83982" name="Text Box 14">
            <a:extLst>
              <a:ext uri="{FF2B5EF4-FFF2-40B4-BE49-F238E27FC236}">
                <a16:creationId xmlns:a16="http://schemas.microsoft.com/office/drawing/2014/main" id="{C49AB6FD-B77C-B840-AC85-D2BF34DBFFEC}"/>
              </a:ext>
            </a:extLst>
          </p:cNvPr>
          <p:cNvSpPr txBox="1">
            <a:spLocks noChangeArrowheads="1"/>
          </p:cNvSpPr>
          <p:nvPr/>
        </p:nvSpPr>
        <p:spPr bwMode="auto">
          <a:xfrm>
            <a:off x="228600" y="4038600"/>
            <a:ext cx="259080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lnSpc>
                <a:spcPct val="120000"/>
              </a:lnSpc>
              <a:spcBef>
                <a:spcPct val="50000"/>
              </a:spcBef>
              <a:buClrTx/>
              <a:buSzTx/>
              <a:buFontTx/>
              <a:buNone/>
            </a:pPr>
            <a:r>
              <a:rPr lang="en-US" altLang="en-US" sz="2000" dirty="0">
                <a:latin typeface="Arial" panose="020B0604020202020204" pitchFamily="34" charset="0"/>
              </a:rPr>
              <a:t>Schenkel </a:t>
            </a:r>
            <a:r>
              <a:rPr lang="en-US" altLang="en-US" sz="2000" dirty="0" err="1">
                <a:latin typeface="Arial" panose="020B0604020202020204" pitchFamily="34" charset="0"/>
              </a:rPr>
              <a:t>aus</a:t>
            </a:r>
            <a:r>
              <a:rPr lang="en-US" altLang="en-US" sz="2000" dirty="0">
                <a:latin typeface="Arial" panose="020B0604020202020204" pitchFamily="34" charset="0"/>
              </a:rPr>
              <a:t> Eisen</a:t>
            </a:r>
          </a:p>
          <a:p>
            <a:pPr algn="ctr" eaLnBrk="1" hangingPunct="1">
              <a:lnSpc>
                <a:spcPct val="120000"/>
              </a:lnSpc>
              <a:spcBef>
                <a:spcPct val="50000"/>
              </a:spcBef>
              <a:buClrTx/>
              <a:buSzTx/>
              <a:buFontTx/>
              <a:buNone/>
            </a:pPr>
            <a:r>
              <a:rPr lang="en-US" altLang="en-US" sz="2000" dirty="0">
                <a:latin typeface="Arial" panose="020B0604020202020204" pitchFamily="34" charset="0"/>
              </a:rPr>
              <a:t>und</a:t>
            </a:r>
          </a:p>
        </p:txBody>
      </p:sp>
      <p:sp>
        <p:nvSpPr>
          <p:cNvPr id="83983" name="Text Box 15">
            <a:extLst>
              <a:ext uri="{FF2B5EF4-FFF2-40B4-BE49-F238E27FC236}">
                <a16:creationId xmlns:a16="http://schemas.microsoft.com/office/drawing/2014/main" id="{99B5E263-CB3B-6547-9D21-82F30AD7F64C}"/>
              </a:ext>
            </a:extLst>
          </p:cNvPr>
          <p:cNvSpPr txBox="1">
            <a:spLocks noChangeArrowheads="1"/>
          </p:cNvSpPr>
          <p:nvPr/>
        </p:nvSpPr>
        <p:spPr bwMode="auto">
          <a:xfrm>
            <a:off x="152400" y="5165725"/>
            <a:ext cx="2743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000" dirty="0" err="1">
                <a:latin typeface="Arial" panose="020B0604020202020204" pitchFamily="34" charset="0"/>
              </a:rPr>
              <a:t>Füsse</a:t>
            </a:r>
            <a:r>
              <a:rPr lang="en-US" altLang="en-US" sz="2000" dirty="0">
                <a:latin typeface="Arial" panose="020B0604020202020204" pitchFamily="34" charset="0"/>
              </a:rPr>
              <a:t> </a:t>
            </a:r>
            <a:r>
              <a:rPr lang="en-US" altLang="en-US" sz="2000" dirty="0" err="1">
                <a:latin typeface="Arial" panose="020B0604020202020204" pitchFamily="34" charset="0"/>
              </a:rPr>
              <a:t>aus</a:t>
            </a:r>
            <a:r>
              <a:rPr lang="en-US" altLang="en-US" sz="2000" dirty="0">
                <a:latin typeface="Arial" panose="020B0604020202020204" pitchFamily="34" charset="0"/>
              </a:rPr>
              <a:t> Eisen</a:t>
            </a:r>
            <a:br>
              <a:rPr lang="en-US" altLang="en-US" sz="2000" dirty="0">
                <a:latin typeface="Arial" panose="020B0604020202020204" pitchFamily="34" charset="0"/>
              </a:rPr>
            </a:br>
            <a:r>
              <a:rPr lang="en-US" altLang="en-US" sz="2000" dirty="0">
                <a:latin typeface="Arial" panose="020B0604020202020204" pitchFamily="34" charset="0"/>
              </a:rPr>
              <a:t>und Ton</a:t>
            </a:r>
          </a:p>
        </p:txBody>
      </p:sp>
      <p:sp>
        <p:nvSpPr>
          <p:cNvPr id="14" name="Slide Number Placeholder 5">
            <a:extLst>
              <a:ext uri="{FF2B5EF4-FFF2-40B4-BE49-F238E27FC236}">
                <a16:creationId xmlns:a16="http://schemas.microsoft.com/office/drawing/2014/main" id="{5873A1B4-2BA4-7144-BE67-898938073D9E}"/>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60</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3974">
                                            <p:txEl>
                                              <p:pRg st="1" end="1"/>
                                            </p:txEl>
                                          </p:spTgt>
                                        </p:tgtEl>
                                        <p:attrNameLst>
                                          <p:attrName>style.visibility</p:attrName>
                                        </p:attrNameLst>
                                      </p:cBhvr>
                                      <p:to>
                                        <p:strVal val="visible"/>
                                      </p:to>
                                    </p:set>
                                    <p:anim calcmode="lin" valueType="num">
                                      <p:cBhvr additive="base">
                                        <p:cTn id="7" dur="500" fill="hold"/>
                                        <p:tgtEl>
                                          <p:spTgt spid="8397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97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979">
                                            <p:txEl>
                                              <p:pRg st="0" end="0"/>
                                            </p:txEl>
                                          </p:spTgt>
                                        </p:tgtEl>
                                        <p:attrNameLst>
                                          <p:attrName>style.visibility</p:attrName>
                                        </p:attrNameLst>
                                      </p:cBhvr>
                                      <p:to>
                                        <p:strVal val="visible"/>
                                      </p:to>
                                    </p:set>
                                    <p:anim calcmode="lin" valueType="num">
                                      <p:cBhvr additive="base">
                                        <p:cTn id="11" dur="500" fill="hold"/>
                                        <p:tgtEl>
                                          <p:spTgt spid="8397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397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3976"/>
                                        </p:tgtEl>
                                        <p:attrNameLst>
                                          <p:attrName>style.visibility</p:attrName>
                                        </p:attrNameLst>
                                      </p:cBhvr>
                                      <p:to>
                                        <p:strVal val="visible"/>
                                      </p:to>
                                    </p:set>
                                    <p:anim calcmode="lin" valueType="num">
                                      <p:cBhvr additive="base">
                                        <p:cTn id="15" dur="500" fill="hold"/>
                                        <p:tgtEl>
                                          <p:spTgt spid="83976"/>
                                        </p:tgtEl>
                                        <p:attrNameLst>
                                          <p:attrName>ppt_x</p:attrName>
                                        </p:attrNameLst>
                                      </p:cBhvr>
                                      <p:tavLst>
                                        <p:tav tm="0">
                                          <p:val>
                                            <p:strVal val="#ppt_x"/>
                                          </p:val>
                                        </p:tav>
                                        <p:tav tm="100000">
                                          <p:val>
                                            <p:strVal val="#ppt_x"/>
                                          </p:val>
                                        </p:tav>
                                      </p:tavLst>
                                    </p:anim>
                                    <p:anim calcmode="lin" valueType="num">
                                      <p:cBhvr additive="base">
                                        <p:cTn id="16" dur="500" fill="hold"/>
                                        <p:tgtEl>
                                          <p:spTgt spid="83976"/>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3980"/>
                                        </p:tgtEl>
                                        <p:attrNameLst>
                                          <p:attrName>style.visibility</p:attrName>
                                        </p:attrNameLst>
                                      </p:cBhvr>
                                      <p:to>
                                        <p:strVal val="visible"/>
                                      </p:to>
                                    </p:set>
                                    <p:anim calcmode="lin" valueType="num">
                                      <p:cBhvr additive="base">
                                        <p:cTn id="21" dur="500" fill="hold"/>
                                        <p:tgtEl>
                                          <p:spTgt spid="83980"/>
                                        </p:tgtEl>
                                        <p:attrNameLst>
                                          <p:attrName>ppt_x</p:attrName>
                                        </p:attrNameLst>
                                      </p:cBhvr>
                                      <p:tavLst>
                                        <p:tav tm="0">
                                          <p:val>
                                            <p:strVal val="#ppt_x"/>
                                          </p:val>
                                        </p:tav>
                                        <p:tav tm="100000">
                                          <p:val>
                                            <p:strVal val="#ppt_x"/>
                                          </p:val>
                                        </p:tav>
                                      </p:tavLst>
                                    </p:anim>
                                    <p:anim calcmode="lin" valueType="num">
                                      <p:cBhvr additive="base">
                                        <p:cTn id="22" dur="500" fill="hold"/>
                                        <p:tgtEl>
                                          <p:spTgt spid="8398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3977"/>
                                        </p:tgtEl>
                                        <p:attrNameLst>
                                          <p:attrName>style.visibility</p:attrName>
                                        </p:attrNameLst>
                                      </p:cBhvr>
                                      <p:to>
                                        <p:strVal val="visible"/>
                                      </p:to>
                                    </p:set>
                                    <p:anim calcmode="lin" valueType="num">
                                      <p:cBhvr additive="base">
                                        <p:cTn id="25" dur="500" fill="hold"/>
                                        <p:tgtEl>
                                          <p:spTgt spid="83977"/>
                                        </p:tgtEl>
                                        <p:attrNameLst>
                                          <p:attrName>ppt_x</p:attrName>
                                        </p:attrNameLst>
                                      </p:cBhvr>
                                      <p:tavLst>
                                        <p:tav tm="0">
                                          <p:val>
                                            <p:strVal val="#ppt_x"/>
                                          </p:val>
                                        </p:tav>
                                        <p:tav tm="100000">
                                          <p:val>
                                            <p:strVal val="#ppt_x"/>
                                          </p:val>
                                        </p:tav>
                                      </p:tavLst>
                                    </p:anim>
                                    <p:anim calcmode="lin" valueType="num">
                                      <p:cBhvr additive="base">
                                        <p:cTn id="26" dur="500" fill="hold"/>
                                        <p:tgtEl>
                                          <p:spTgt spid="8397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3981"/>
                                        </p:tgtEl>
                                        <p:attrNameLst>
                                          <p:attrName>style.visibility</p:attrName>
                                        </p:attrNameLst>
                                      </p:cBhvr>
                                      <p:to>
                                        <p:strVal val="visible"/>
                                      </p:to>
                                    </p:set>
                                    <p:anim calcmode="lin" valueType="num">
                                      <p:cBhvr additive="base">
                                        <p:cTn id="31" dur="500" fill="hold"/>
                                        <p:tgtEl>
                                          <p:spTgt spid="83981"/>
                                        </p:tgtEl>
                                        <p:attrNameLst>
                                          <p:attrName>ppt_x</p:attrName>
                                        </p:attrNameLst>
                                      </p:cBhvr>
                                      <p:tavLst>
                                        <p:tav tm="0">
                                          <p:val>
                                            <p:strVal val="#ppt_x"/>
                                          </p:val>
                                        </p:tav>
                                        <p:tav tm="100000">
                                          <p:val>
                                            <p:strVal val="#ppt_x"/>
                                          </p:val>
                                        </p:tav>
                                      </p:tavLst>
                                    </p:anim>
                                    <p:anim calcmode="lin" valueType="num">
                                      <p:cBhvr additive="base">
                                        <p:cTn id="32" dur="500" fill="hold"/>
                                        <p:tgtEl>
                                          <p:spTgt spid="8398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3978"/>
                                        </p:tgtEl>
                                        <p:attrNameLst>
                                          <p:attrName>style.visibility</p:attrName>
                                        </p:attrNameLst>
                                      </p:cBhvr>
                                      <p:to>
                                        <p:strVal val="visible"/>
                                      </p:to>
                                    </p:set>
                                    <p:anim calcmode="lin" valueType="num">
                                      <p:cBhvr additive="base">
                                        <p:cTn id="35" dur="500" fill="hold"/>
                                        <p:tgtEl>
                                          <p:spTgt spid="83978"/>
                                        </p:tgtEl>
                                        <p:attrNameLst>
                                          <p:attrName>ppt_x</p:attrName>
                                        </p:attrNameLst>
                                      </p:cBhvr>
                                      <p:tavLst>
                                        <p:tav tm="0">
                                          <p:val>
                                            <p:strVal val="#ppt_x"/>
                                          </p:val>
                                        </p:tav>
                                        <p:tav tm="100000">
                                          <p:val>
                                            <p:strVal val="#ppt_x"/>
                                          </p:val>
                                        </p:tav>
                                      </p:tavLst>
                                    </p:anim>
                                    <p:anim calcmode="lin" valueType="num">
                                      <p:cBhvr additive="base">
                                        <p:cTn id="36" dur="500" fill="hold"/>
                                        <p:tgtEl>
                                          <p:spTgt spid="83978"/>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3982"/>
                                        </p:tgtEl>
                                        <p:attrNameLst>
                                          <p:attrName>style.visibility</p:attrName>
                                        </p:attrNameLst>
                                      </p:cBhvr>
                                      <p:to>
                                        <p:strVal val="visible"/>
                                      </p:to>
                                    </p:set>
                                    <p:anim calcmode="lin" valueType="num">
                                      <p:cBhvr additive="base">
                                        <p:cTn id="41" dur="500" fill="hold"/>
                                        <p:tgtEl>
                                          <p:spTgt spid="83982"/>
                                        </p:tgtEl>
                                        <p:attrNameLst>
                                          <p:attrName>ppt_x</p:attrName>
                                        </p:attrNameLst>
                                      </p:cBhvr>
                                      <p:tavLst>
                                        <p:tav tm="0">
                                          <p:val>
                                            <p:strVal val="#ppt_x"/>
                                          </p:val>
                                        </p:tav>
                                        <p:tav tm="100000">
                                          <p:val>
                                            <p:strVal val="#ppt_x"/>
                                          </p:val>
                                        </p:tav>
                                      </p:tavLst>
                                    </p:anim>
                                    <p:anim calcmode="lin" valueType="num">
                                      <p:cBhvr additive="base">
                                        <p:cTn id="42" dur="500" fill="hold"/>
                                        <p:tgtEl>
                                          <p:spTgt spid="8398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3983"/>
                                        </p:tgtEl>
                                        <p:attrNameLst>
                                          <p:attrName>style.visibility</p:attrName>
                                        </p:attrNameLst>
                                      </p:cBhvr>
                                      <p:to>
                                        <p:strVal val="visible"/>
                                      </p:to>
                                    </p:set>
                                    <p:anim calcmode="lin" valueType="num">
                                      <p:cBhvr additive="base">
                                        <p:cTn id="45" dur="500" fill="hold"/>
                                        <p:tgtEl>
                                          <p:spTgt spid="83983"/>
                                        </p:tgtEl>
                                        <p:attrNameLst>
                                          <p:attrName>ppt_x</p:attrName>
                                        </p:attrNameLst>
                                      </p:cBhvr>
                                      <p:tavLst>
                                        <p:tav tm="0">
                                          <p:val>
                                            <p:strVal val="#ppt_x"/>
                                          </p:val>
                                        </p:tav>
                                        <p:tav tm="100000">
                                          <p:val>
                                            <p:strVal val="#ppt_x"/>
                                          </p:val>
                                        </p:tav>
                                      </p:tavLst>
                                    </p:anim>
                                    <p:anim calcmode="lin" valueType="num">
                                      <p:cBhvr additive="base">
                                        <p:cTn id="46" dur="500" fill="hold"/>
                                        <p:tgtEl>
                                          <p:spTgt spid="83983"/>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83974">
                                            <p:txEl>
                                              <p:pRg st="2" end="2"/>
                                            </p:txEl>
                                          </p:spTgt>
                                        </p:tgtEl>
                                        <p:attrNameLst>
                                          <p:attrName>style.visibility</p:attrName>
                                        </p:attrNameLst>
                                      </p:cBhvr>
                                      <p:to>
                                        <p:strVal val="visible"/>
                                      </p:to>
                                    </p:set>
                                    <p:anim calcmode="lin" valueType="num">
                                      <p:cBhvr additive="base">
                                        <p:cTn id="51" dur="500" fill="hold"/>
                                        <p:tgtEl>
                                          <p:spTgt spid="83974">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39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83974">
                                            <p:txEl>
                                              <p:pRg st="3" end="3"/>
                                            </p:txEl>
                                          </p:spTgt>
                                        </p:tgtEl>
                                        <p:attrNameLst>
                                          <p:attrName>style.visibility</p:attrName>
                                        </p:attrNameLst>
                                      </p:cBhvr>
                                      <p:to>
                                        <p:strVal val="visible"/>
                                      </p:to>
                                    </p:set>
                                    <p:anim calcmode="lin" valueType="num">
                                      <p:cBhvr additive="base">
                                        <p:cTn id="57" dur="500" fill="hold"/>
                                        <p:tgtEl>
                                          <p:spTgt spid="83974">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397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83974">
                                            <p:txEl>
                                              <p:pRg st="4" end="4"/>
                                            </p:txEl>
                                          </p:spTgt>
                                        </p:tgtEl>
                                        <p:attrNameLst>
                                          <p:attrName>style.visibility</p:attrName>
                                        </p:attrNameLst>
                                      </p:cBhvr>
                                      <p:to>
                                        <p:strVal val="visible"/>
                                      </p:to>
                                    </p:set>
                                    <p:anim calcmode="lin" valueType="num">
                                      <p:cBhvr additive="base">
                                        <p:cTn id="63" dur="500" fill="hold"/>
                                        <p:tgtEl>
                                          <p:spTgt spid="83974">
                                            <p:txEl>
                                              <p:pRg st="4" end="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397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nodeType="clickEffect">
                                  <p:stCondLst>
                                    <p:cond delay="0"/>
                                  </p:stCondLst>
                                  <p:childTnLst>
                                    <p:set>
                                      <p:cBhvr>
                                        <p:cTn id="68" dur="1" fill="hold">
                                          <p:stCondLst>
                                            <p:cond delay="0"/>
                                          </p:stCondLst>
                                        </p:cTn>
                                        <p:tgtEl>
                                          <p:spTgt spid="83974">
                                            <p:txEl>
                                              <p:pRg st="5" end="5"/>
                                            </p:txEl>
                                          </p:spTgt>
                                        </p:tgtEl>
                                        <p:attrNameLst>
                                          <p:attrName>style.visibility</p:attrName>
                                        </p:attrNameLst>
                                      </p:cBhvr>
                                      <p:to>
                                        <p:strVal val="visible"/>
                                      </p:to>
                                    </p:set>
                                    <p:anim calcmode="lin" valueType="num">
                                      <p:cBhvr additive="base">
                                        <p:cTn id="69" dur="500" fill="hold"/>
                                        <p:tgtEl>
                                          <p:spTgt spid="83974">
                                            <p:txEl>
                                              <p:pRg st="5" end="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8397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0" grpId="0"/>
      <p:bldP spid="83981" grpId="0"/>
      <p:bldP spid="83982" grpId="0"/>
      <p:bldP spid="83983"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5" name="Rectangle 5">
            <a:extLst>
              <a:ext uri="{FF2B5EF4-FFF2-40B4-BE49-F238E27FC236}">
                <a16:creationId xmlns:a16="http://schemas.microsoft.com/office/drawing/2014/main" id="{4D2816A8-E0CA-1D48-841C-FCE01E014C34}"/>
              </a:ext>
            </a:extLst>
          </p:cNvPr>
          <p:cNvSpPr>
            <a:spLocks noGrp="1" noChangeArrowheads="1"/>
          </p:cNvSpPr>
          <p:nvPr>
            <p:ph type="body" sz="half" idx="1"/>
          </p:nvPr>
        </p:nvSpPr>
        <p:spPr>
          <a:xfrm>
            <a:off x="6172200" y="381000"/>
            <a:ext cx="2743200" cy="6019800"/>
          </a:xfrm>
          <a:solidFill>
            <a:srgbClr val="FF6600"/>
          </a:solidFill>
          <a:ln w="57150">
            <a:solidFill>
              <a:schemeClr val="accent1"/>
            </a:solidFill>
            <a:miter lim="800000"/>
            <a:headEnd/>
            <a:tailEnd/>
          </a:ln>
        </p:spPr>
        <p:txBody>
          <a:bodyPr/>
          <a:lstStyle/>
          <a:p>
            <a:pPr eaLnBrk="1" hangingPunct="1">
              <a:buFont typeface="Wingdings" pitchFamily="2" charset="2"/>
              <a:buNone/>
              <a:defRPr/>
            </a:pPr>
            <a:r>
              <a:rPr lang="en-US" altLang="en-US" sz="2400" dirty="0">
                <a:solidFill>
                  <a:srgbClr val="00FFFF"/>
                </a:solidFill>
              </a:rPr>
              <a:t>HEILSZEITEN</a:t>
            </a:r>
          </a:p>
          <a:p>
            <a:pPr eaLnBrk="1" hangingPunct="1">
              <a:buFont typeface="Wingdings" pitchFamily="2" charset="2"/>
              <a:buNone/>
              <a:defRPr/>
            </a:pPr>
            <a:r>
              <a:rPr lang="en-US" altLang="en-US" sz="2400" dirty="0">
                <a:solidFill>
                  <a:srgbClr val="500000"/>
                </a:solidFill>
                <a:effectLst/>
                <a:latin typeface="Gloucester MT Extra Condensed" pitchFamily="18" charset="0"/>
              </a:rPr>
              <a:t>Haupt </a:t>
            </a:r>
            <a:r>
              <a:rPr lang="en-US" altLang="en-US" sz="2400" dirty="0" err="1">
                <a:solidFill>
                  <a:srgbClr val="500000"/>
                </a:solidFill>
                <a:effectLst/>
                <a:latin typeface="Gloucester MT Extra Condensed" pitchFamily="18" charset="0"/>
              </a:rPr>
              <a:t>aus</a:t>
            </a:r>
            <a:r>
              <a:rPr lang="en-US" altLang="en-US" sz="2400" dirty="0">
                <a:solidFill>
                  <a:srgbClr val="500000"/>
                </a:solidFill>
                <a:effectLst/>
                <a:latin typeface="Gloucester MT Extra Condensed" pitchFamily="18" charset="0"/>
              </a:rPr>
              <a:t> Gold</a:t>
            </a:r>
          </a:p>
          <a:p>
            <a:pPr eaLnBrk="1" hangingPunct="1">
              <a:buFont typeface="Wingdings" pitchFamily="2" charset="2"/>
              <a:buNone/>
              <a:defRPr/>
            </a:pPr>
            <a:r>
              <a:rPr lang="en-US" altLang="en-US" sz="2000" i="1" dirty="0">
                <a:effectLst/>
                <a:latin typeface="Arial Narrow" panose="020B0606020202030204" pitchFamily="34" charset="0"/>
              </a:rPr>
              <a:t>     Babylon</a:t>
            </a:r>
          </a:p>
          <a:p>
            <a:pPr eaLnBrk="1" hangingPunct="1">
              <a:buFont typeface="Wingdings" pitchFamily="2" charset="2"/>
              <a:buNone/>
              <a:defRPr/>
            </a:pPr>
            <a:r>
              <a:rPr lang="en-US" altLang="en-US" sz="2400" dirty="0">
                <a:solidFill>
                  <a:srgbClr val="500000"/>
                </a:solidFill>
                <a:effectLst/>
                <a:latin typeface="Gloucester MT Extra Condensed" pitchFamily="18" charset="0"/>
              </a:rPr>
              <a:t>Brust &amp; </a:t>
            </a:r>
            <a:r>
              <a:rPr lang="en-US" altLang="en-US" sz="2400" dirty="0" err="1">
                <a:solidFill>
                  <a:srgbClr val="500000"/>
                </a:solidFill>
                <a:effectLst/>
                <a:latin typeface="Gloucester MT Extra Condensed" pitchFamily="18" charset="0"/>
              </a:rPr>
              <a:t>Arme</a:t>
            </a:r>
            <a:r>
              <a:rPr lang="en-US" altLang="en-US" sz="2400" dirty="0">
                <a:solidFill>
                  <a:srgbClr val="500000"/>
                </a:solidFill>
                <a:effectLst/>
                <a:latin typeface="Gloucester MT Extra Condensed" pitchFamily="18" charset="0"/>
              </a:rPr>
              <a:t> </a:t>
            </a:r>
            <a:r>
              <a:rPr lang="en-US" altLang="en-US" sz="2400" dirty="0" err="1">
                <a:solidFill>
                  <a:srgbClr val="500000"/>
                </a:solidFill>
                <a:effectLst/>
                <a:latin typeface="Gloucester MT Extra Condensed" pitchFamily="18" charset="0"/>
              </a:rPr>
              <a:t>aus</a:t>
            </a:r>
            <a:r>
              <a:rPr lang="en-US" altLang="en-US" sz="2400" dirty="0">
                <a:solidFill>
                  <a:srgbClr val="500000"/>
                </a:solidFill>
                <a:effectLst/>
                <a:latin typeface="Gloucester MT Extra Condensed" pitchFamily="18" charset="0"/>
              </a:rPr>
              <a:t> Silber</a:t>
            </a:r>
          </a:p>
          <a:p>
            <a:pPr eaLnBrk="1" hangingPunct="1">
              <a:buFont typeface="Wingdings" pitchFamily="2" charset="2"/>
              <a:buNone/>
              <a:defRPr/>
            </a:pPr>
            <a:r>
              <a:rPr lang="en-US" altLang="en-US" sz="2000" i="1" dirty="0">
                <a:effectLst/>
                <a:latin typeface="Arial Narrow" panose="020B0606020202030204" pitchFamily="34" charset="0"/>
              </a:rPr>
              <a:t>     </a:t>
            </a:r>
            <a:r>
              <a:rPr lang="en-US" altLang="en-US" sz="2000" i="1" dirty="0" err="1">
                <a:effectLst/>
                <a:latin typeface="Arial Narrow" panose="020B0606020202030204" pitchFamily="34" charset="0"/>
              </a:rPr>
              <a:t>Medo</a:t>
            </a:r>
            <a:r>
              <a:rPr lang="en-US" altLang="en-US" sz="2000" i="1" dirty="0">
                <a:effectLst/>
                <a:latin typeface="Arial Narrow" panose="020B0606020202030204" pitchFamily="34" charset="0"/>
              </a:rPr>
              <a:t>-Persia</a:t>
            </a:r>
          </a:p>
          <a:p>
            <a:pPr eaLnBrk="1" hangingPunct="1">
              <a:buFont typeface="Wingdings" pitchFamily="2" charset="2"/>
              <a:buNone/>
              <a:defRPr/>
            </a:pPr>
            <a:r>
              <a:rPr lang="en-US" altLang="en-US" sz="2400" dirty="0" err="1">
                <a:solidFill>
                  <a:srgbClr val="500000"/>
                </a:solidFill>
                <a:effectLst/>
                <a:latin typeface="Gloucester MT Extra Condensed" pitchFamily="18" charset="0"/>
              </a:rPr>
              <a:t>Bauch</a:t>
            </a:r>
            <a:r>
              <a:rPr lang="en-US" altLang="en-US" sz="2400" dirty="0">
                <a:solidFill>
                  <a:srgbClr val="500000"/>
                </a:solidFill>
                <a:effectLst/>
                <a:latin typeface="Gloucester MT Extra Condensed" pitchFamily="18" charset="0"/>
              </a:rPr>
              <a:t> &amp; </a:t>
            </a:r>
            <a:r>
              <a:rPr lang="en-US" altLang="en-US" sz="2400" dirty="0" err="1">
                <a:solidFill>
                  <a:srgbClr val="500000"/>
                </a:solidFill>
                <a:effectLst/>
                <a:latin typeface="Gloucester MT Extra Condensed" pitchFamily="18" charset="0"/>
              </a:rPr>
              <a:t>Lenden</a:t>
            </a:r>
            <a:r>
              <a:rPr lang="en-US" altLang="en-US" sz="2400" dirty="0">
                <a:solidFill>
                  <a:srgbClr val="500000"/>
                </a:solidFill>
                <a:effectLst/>
                <a:latin typeface="Gloucester MT Extra Condensed" pitchFamily="18" charset="0"/>
              </a:rPr>
              <a:t> </a:t>
            </a:r>
            <a:r>
              <a:rPr lang="en-US" altLang="en-US" sz="2400" dirty="0" err="1">
                <a:solidFill>
                  <a:srgbClr val="500000"/>
                </a:solidFill>
                <a:effectLst/>
                <a:latin typeface="Gloucester MT Extra Condensed" pitchFamily="18" charset="0"/>
              </a:rPr>
              <a:t>aus</a:t>
            </a:r>
            <a:r>
              <a:rPr lang="en-US" altLang="en-US" sz="2400" dirty="0">
                <a:solidFill>
                  <a:srgbClr val="500000"/>
                </a:solidFill>
                <a:effectLst/>
                <a:latin typeface="Gloucester MT Extra Condensed" pitchFamily="18" charset="0"/>
              </a:rPr>
              <a:t> Bronze</a:t>
            </a:r>
          </a:p>
          <a:p>
            <a:pPr eaLnBrk="1" hangingPunct="1">
              <a:buFont typeface="Wingdings" pitchFamily="2" charset="2"/>
              <a:buNone/>
              <a:defRPr/>
            </a:pPr>
            <a:r>
              <a:rPr lang="en-US" altLang="en-US" sz="2000" i="1" dirty="0">
                <a:effectLst/>
                <a:latin typeface="Arial Narrow" panose="020B0606020202030204" pitchFamily="34" charset="0"/>
              </a:rPr>
              <a:t>     Greece</a:t>
            </a:r>
          </a:p>
          <a:p>
            <a:pPr eaLnBrk="1" hangingPunct="1">
              <a:buFont typeface="Wingdings" pitchFamily="2" charset="2"/>
              <a:buNone/>
              <a:defRPr/>
            </a:pPr>
            <a:r>
              <a:rPr lang="en-US" altLang="en-US" sz="2400" dirty="0">
                <a:solidFill>
                  <a:srgbClr val="500000"/>
                </a:solidFill>
                <a:effectLst/>
                <a:latin typeface="Gloucester MT Extra Condensed" pitchFamily="18" charset="0"/>
              </a:rPr>
              <a:t>Schenkel </a:t>
            </a:r>
            <a:r>
              <a:rPr lang="en-US" altLang="en-US" sz="2400" dirty="0" err="1">
                <a:solidFill>
                  <a:srgbClr val="500000"/>
                </a:solidFill>
                <a:effectLst/>
                <a:latin typeface="Gloucester MT Extra Condensed" pitchFamily="18" charset="0"/>
              </a:rPr>
              <a:t>aus</a:t>
            </a:r>
            <a:r>
              <a:rPr lang="en-US" altLang="en-US" sz="2400" dirty="0">
                <a:solidFill>
                  <a:srgbClr val="500000"/>
                </a:solidFill>
                <a:effectLst/>
                <a:latin typeface="Gloucester MT Extra Condensed" pitchFamily="18" charset="0"/>
              </a:rPr>
              <a:t> Eisen</a:t>
            </a:r>
          </a:p>
          <a:p>
            <a:pPr eaLnBrk="1" hangingPunct="1">
              <a:buFont typeface="Wingdings" pitchFamily="2" charset="2"/>
              <a:buNone/>
              <a:defRPr/>
            </a:pPr>
            <a:r>
              <a:rPr lang="en-US" altLang="en-US" sz="2000" i="1" dirty="0">
                <a:effectLst/>
                <a:latin typeface="Arial Narrow" panose="020B0606020202030204" pitchFamily="34" charset="0"/>
              </a:rPr>
              <a:t>    Rome</a:t>
            </a:r>
          </a:p>
          <a:p>
            <a:pPr eaLnBrk="1" hangingPunct="1">
              <a:buFont typeface="Wingdings" pitchFamily="2" charset="2"/>
              <a:buNone/>
              <a:defRPr/>
            </a:pPr>
            <a:endParaRPr lang="en-US" altLang="en-US" sz="2000" i="1" dirty="0">
              <a:effectLst/>
              <a:latin typeface="Arial Narrow" panose="020B0606020202030204" pitchFamily="34" charset="0"/>
            </a:endParaRPr>
          </a:p>
          <a:p>
            <a:pPr eaLnBrk="1" hangingPunct="1">
              <a:buFont typeface="Wingdings" pitchFamily="2" charset="2"/>
              <a:buNone/>
              <a:defRPr/>
            </a:pPr>
            <a:endParaRPr lang="en-US" altLang="en-US" sz="2000" i="1" dirty="0">
              <a:effectLst/>
              <a:latin typeface="Arial Narrow" panose="020B0606020202030204" pitchFamily="34" charset="0"/>
            </a:endParaRPr>
          </a:p>
          <a:p>
            <a:pPr eaLnBrk="1" hangingPunct="1">
              <a:buFont typeface="Wingdings" pitchFamily="2" charset="2"/>
              <a:buNone/>
              <a:defRPr/>
            </a:pPr>
            <a:r>
              <a:rPr lang="en-US" altLang="en-US" sz="2400" dirty="0" err="1">
                <a:solidFill>
                  <a:srgbClr val="500000"/>
                </a:solidFill>
                <a:effectLst/>
                <a:latin typeface="Gloucester MT Extra Condensed" pitchFamily="18" charset="0"/>
              </a:rPr>
              <a:t>Füsse</a:t>
            </a:r>
            <a:r>
              <a:rPr lang="en-US" altLang="en-US" sz="2400" dirty="0">
                <a:solidFill>
                  <a:srgbClr val="500000"/>
                </a:solidFill>
                <a:effectLst/>
                <a:latin typeface="Gloucester MT Extra Condensed" pitchFamily="18" charset="0"/>
              </a:rPr>
              <a:t> </a:t>
            </a:r>
            <a:r>
              <a:rPr lang="en-US" altLang="en-US" sz="2400" dirty="0" err="1">
                <a:solidFill>
                  <a:srgbClr val="500000"/>
                </a:solidFill>
                <a:effectLst/>
                <a:latin typeface="Gloucester MT Extra Condensed" pitchFamily="18" charset="0"/>
              </a:rPr>
              <a:t>aus</a:t>
            </a:r>
            <a:r>
              <a:rPr lang="en-US" altLang="en-US" sz="2400" dirty="0">
                <a:solidFill>
                  <a:srgbClr val="500000"/>
                </a:solidFill>
                <a:effectLst/>
                <a:latin typeface="Gloucester MT Extra Condensed" pitchFamily="18" charset="0"/>
              </a:rPr>
              <a:t> Eisen &amp; Ton</a:t>
            </a:r>
          </a:p>
          <a:p>
            <a:pPr eaLnBrk="1" hangingPunct="1">
              <a:buFont typeface="Wingdings" pitchFamily="2" charset="2"/>
              <a:buNone/>
              <a:defRPr/>
            </a:pPr>
            <a:r>
              <a:rPr lang="en-US" altLang="en-US" sz="2000" i="1" dirty="0">
                <a:effectLst/>
                <a:latin typeface="Arial Narrow" panose="020B0606020202030204" pitchFamily="34" charset="0"/>
              </a:rPr>
              <a:t>     Reich des Anti-Christen</a:t>
            </a:r>
          </a:p>
          <a:p>
            <a:pPr eaLnBrk="1" hangingPunct="1">
              <a:buFont typeface="Wingdings" pitchFamily="2" charset="2"/>
              <a:buNone/>
              <a:defRPr/>
            </a:pPr>
            <a:r>
              <a:rPr lang="en-US" altLang="en-US" sz="2400" dirty="0">
                <a:solidFill>
                  <a:srgbClr val="500000"/>
                </a:solidFill>
                <a:effectLst/>
                <a:latin typeface="Gloucester MT Extra Condensed" pitchFamily="18" charset="0"/>
              </a:rPr>
              <a:t>Stein </a:t>
            </a:r>
            <a:r>
              <a:rPr lang="en-US" altLang="en-US" sz="2400" dirty="0" err="1">
                <a:solidFill>
                  <a:srgbClr val="500000"/>
                </a:solidFill>
                <a:effectLst/>
                <a:latin typeface="Gloucester MT Extra Condensed" pitchFamily="18" charset="0"/>
              </a:rPr>
              <a:t>Königreich</a:t>
            </a:r>
            <a:endParaRPr lang="en-US" altLang="en-US" sz="2400" dirty="0">
              <a:solidFill>
                <a:srgbClr val="500000"/>
              </a:solidFill>
              <a:effectLst/>
              <a:latin typeface="Gloucester MT Extra Condensed" pitchFamily="18" charset="0"/>
            </a:endParaRPr>
          </a:p>
          <a:p>
            <a:pPr eaLnBrk="1" hangingPunct="1">
              <a:buFont typeface="Wingdings" pitchFamily="2" charset="2"/>
              <a:buNone/>
              <a:defRPr/>
            </a:pPr>
            <a:r>
              <a:rPr lang="en-US" altLang="en-US" sz="2000" i="1" dirty="0">
                <a:effectLst/>
                <a:latin typeface="Arial Narrow" panose="020B0606020202030204" pitchFamily="34" charset="0"/>
              </a:rPr>
              <a:t>     </a:t>
            </a:r>
            <a:r>
              <a:rPr lang="en-US" altLang="en-US" sz="2000" i="1" dirty="0" err="1">
                <a:effectLst/>
                <a:latin typeface="Arial Narrow" panose="020B0606020202030204" pitchFamily="34" charset="0"/>
              </a:rPr>
              <a:t>Tausendjähriges</a:t>
            </a:r>
            <a:r>
              <a:rPr lang="en-US" altLang="en-US" sz="2000" i="1" dirty="0">
                <a:effectLst/>
                <a:latin typeface="Arial Narrow" panose="020B0606020202030204" pitchFamily="34" charset="0"/>
              </a:rPr>
              <a:t> Reich</a:t>
            </a:r>
          </a:p>
          <a:p>
            <a:pPr eaLnBrk="1" hangingPunct="1">
              <a:buFont typeface="Wingdings" pitchFamily="2" charset="2"/>
              <a:buNone/>
              <a:defRPr/>
            </a:pPr>
            <a:endParaRPr lang="en-US" altLang="en-US" sz="2800" dirty="0">
              <a:latin typeface="Gloucester MT Extra Condensed" pitchFamily="18" charset="0"/>
            </a:endParaRPr>
          </a:p>
        </p:txBody>
      </p:sp>
      <p:sp>
        <p:nvSpPr>
          <p:cNvPr id="87046" name="Rectangle 6">
            <a:extLst>
              <a:ext uri="{FF2B5EF4-FFF2-40B4-BE49-F238E27FC236}">
                <a16:creationId xmlns:a16="http://schemas.microsoft.com/office/drawing/2014/main" id="{F3C7F0CF-0966-CC40-BB57-9A46430AF4D1}"/>
              </a:ext>
            </a:extLst>
          </p:cNvPr>
          <p:cNvSpPr>
            <a:spLocks noGrp="1" noChangeArrowheads="1"/>
          </p:cNvSpPr>
          <p:nvPr>
            <p:ph type="body" sz="half" idx="2"/>
          </p:nvPr>
        </p:nvSpPr>
        <p:spPr>
          <a:xfrm>
            <a:off x="3200400" y="381000"/>
            <a:ext cx="2743200" cy="6019800"/>
          </a:xfrm>
          <a:solidFill>
            <a:srgbClr val="FF6600"/>
          </a:solidFill>
          <a:ln w="57150">
            <a:solidFill>
              <a:schemeClr val="accent1"/>
            </a:solidFill>
            <a:miter lim="800000"/>
            <a:headEnd/>
            <a:tailEnd/>
          </a:ln>
        </p:spPr>
        <p:txBody>
          <a:bodyPr/>
          <a:lstStyle/>
          <a:p>
            <a:pPr eaLnBrk="1" hangingPunct="1">
              <a:buFont typeface="Wingdings" pitchFamily="2" charset="2"/>
              <a:buNone/>
              <a:defRPr/>
            </a:pPr>
            <a:r>
              <a:rPr lang="en-US" altLang="en-US" sz="2400" dirty="0">
                <a:solidFill>
                  <a:srgbClr val="00FFFF"/>
                </a:solidFill>
              </a:rPr>
              <a:t>MESSIANISCH</a:t>
            </a:r>
          </a:p>
          <a:p>
            <a:pPr eaLnBrk="1" hangingPunct="1">
              <a:buFont typeface="Wingdings" pitchFamily="2" charset="2"/>
              <a:buNone/>
              <a:defRPr/>
            </a:pPr>
            <a:r>
              <a:rPr lang="en-US" altLang="en-US" sz="2400" dirty="0">
                <a:solidFill>
                  <a:srgbClr val="500000"/>
                </a:solidFill>
                <a:effectLst/>
                <a:latin typeface="Gloucester MT Extra Condensed" pitchFamily="18" charset="0"/>
              </a:rPr>
              <a:t>Haupt </a:t>
            </a:r>
            <a:r>
              <a:rPr lang="en-US" altLang="en-US" sz="2400" dirty="0" err="1">
                <a:solidFill>
                  <a:srgbClr val="500000"/>
                </a:solidFill>
                <a:effectLst/>
                <a:latin typeface="Gloucester MT Extra Condensed" pitchFamily="18" charset="0"/>
              </a:rPr>
              <a:t>aus</a:t>
            </a:r>
            <a:r>
              <a:rPr lang="en-US" altLang="en-US" sz="2400" dirty="0">
                <a:solidFill>
                  <a:srgbClr val="500000"/>
                </a:solidFill>
                <a:effectLst/>
                <a:latin typeface="Gloucester MT Extra Condensed" pitchFamily="18" charset="0"/>
              </a:rPr>
              <a:t> Gold</a:t>
            </a:r>
          </a:p>
          <a:p>
            <a:pPr eaLnBrk="1" hangingPunct="1">
              <a:buFont typeface="Wingdings" pitchFamily="2" charset="2"/>
              <a:buNone/>
              <a:defRPr/>
            </a:pPr>
            <a:r>
              <a:rPr lang="en-US" altLang="en-US" sz="2000" i="1" dirty="0">
                <a:effectLst/>
                <a:latin typeface="Arial Narrow" panose="020B0606020202030204" pitchFamily="34" charset="0"/>
              </a:rPr>
              <a:t>     Babylon</a:t>
            </a:r>
          </a:p>
          <a:p>
            <a:pPr eaLnBrk="1" hangingPunct="1">
              <a:buFont typeface="Wingdings" pitchFamily="2" charset="2"/>
              <a:buNone/>
              <a:defRPr/>
            </a:pPr>
            <a:r>
              <a:rPr lang="en-US" altLang="en-US" sz="2400" dirty="0">
                <a:solidFill>
                  <a:srgbClr val="500000"/>
                </a:solidFill>
                <a:effectLst/>
                <a:latin typeface="Gloucester MT Extra Condensed" pitchFamily="18" charset="0"/>
              </a:rPr>
              <a:t>Brust &amp; </a:t>
            </a:r>
            <a:r>
              <a:rPr lang="en-US" altLang="en-US" sz="2400" dirty="0" err="1">
                <a:solidFill>
                  <a:srgbClr val="500000"/>
                </a:solidFill>
                <a:effectLst/>
                <a:latin typeface="Gloucester MT Extra Condensed" pitchFamily="18" charset="0"/>
              </a:rPr>
              <a:t>Arme</a:t>
            </a:r>
            <a:r>
              <a:rPr lang="en-US" altLang="en-US" sz="2400" dirty="0">
                <a:solidFill>
                  <a:srgbClr val="500000"/>
                </a:solidFill>
                <a:effectLst/>
                <a:latin typeface="Gloucester MT Extra Condensed" pitchFamily="18" charset="0"/>
              </a:rPr>
              <a:t> </a:t>
            </a:r>
            <a:r>
              <a:rPr lang="en-US" altLang="en-US" sz="2400" dirty="0" err="1">
                <a:solidFill>
                  <a:srgbClr val="500000"/>
                </a:solidFill>
                <a:effectLst/>
                <a:latin typeface="Gloucester MT Extra Condensed" pitchFamily="18" charset="0"/>
              </a:rPr>
              <a:t>aus</a:t>
            </a:r>
            <a:r>
              <a:rPr lang="en-US" altLang="en-US" sz="2400" dirty="0">
                <a:solidFill>
                  <a:srgbClr val="500000"/>
                </a:solidFill>
                <a:effectLst/>
                <a:latin typeface="Gloucester MT Extra Condensed" pitchFamily="18" charset="0"/>
              </a:rPr>
              <a:t> Silber</a:t>
            </a:r>
          </a:p>
          <a:p>
            <a:pPr eaLnBrk="1" hangingPunct="1">
              <a:buFont typeface="Wingdings" pitchFamily="2" charset="2"/>
              <a:buNone/>
              <a:defRPr/>
            </a:pPr>
            <a:r>
              <a:rPr lang="en-US" altLang="en-US" sz="2000" i="1" dirty="0">
                <a:effectLst/>
                <a:latin typeface="Arial Narrow" panose="020B0606020202030204" pitchFamily="34" charset="0"/>
              </a:rPr>
              <a:t>     </a:t>
            </a:r>
            <a:r>
              <a:rPr lang="en-US" altLang="en-US" sz="2000" i="1" dirty="0" err="1">
                <a:effectLst/>
                <a:latin typeface="Arial Narrow" panose="020B0606020202030204" pitchFamily="34" charset="0"/>
              </a:rPr>
              <a:t>Medo-Perser</a:t>
            </a:r>
            <a:endParaRPr lang="en-US" altLang="en-US" sz="2000" i="1" dirty="0">
              <a:effectLst/>
              <a:latin typeface="Arial Narrow" panose="020B0606020202030204" pitchFamily="34" charset="0"/>
            </a:endParaRPr>
          </a:p>
          <a:p>
            <a:pPr eaLnBrk="1" hangingPunct="1">
              <a:buFont typeface="Wingdings" pitchFamily="2" charset="2"/>
              <a:buNone/>
              <a:defRPr/>
            </a:pPr>
            <a:r>
              <a:rPr lang="en-US" altLang="en-US" sz="2400" dirty="0" err="1">
                <a:solidFill>
                  <a:srgbClr val="500000"/>
                </a:solidFill>
                <a:effectLst/>
                <a:latin typeface="Gloucester MT Extra Condensed" pitchFamily="18" charset="0"/>
              </a:rPr>
              <a:t>Bauch</a:t>
            </a:r>
            <a:r>
              <a:rPr lang="en-US" altLang="en-US" sz="2400" dirty="0">
                <a:solidFill>
                  <a:srgbClr val="500000"/>
                </a:solidFill>
                <a:effectLst/>
                <a:latin typeface="Gloucester MT Extra Condensed" pitchFamily="18" charset="0"/>
              </a:rPr>
              <a:t> &amp; </a:t>
            </a:r>
            <a:r>
              <a:rPr lang="en-US" altLang="en-US" sz="2400" dirty="0" err="1">
                <a:solidFill>
                  <a:srgbClr val="500000"/>
                </a:solidFill>
                <a:effectLst/>
                <a:latin typeface="Gloucester MT Extra Condensed" pitchFamily="18" charset="0"/>
              </a:rPr>
              <a:t>Lenden</a:t>
            </a:r>
            <a:r>
              <a:rPr lang="en-US" altLang="en-US" sz="2400" dirty="0">
                <a:solidFill>
                  <a:srgbClr val="500000"/>
                </a:solidFill>
                <a:effectLst/>
                <a:latin typeface="Gloucester MT Extra Condensed" pitchFamily="18" charset="0"/>
              </a:rPr>
              <a:t> </a:t>
            </a:r>
            <a:r>
              <a:rPr lang="en-US" altLang="en-US" sz="2400" dirty="0" err="1">
                <a:solidFill>
                  <a:srgbClr val="500000"/>
                </a:solidFill>
                <a:effectLst/>
                <a:latin typeface="Gloucester MT Extra Condensed" pitchFamily="18" charset="0"/>
              </a:rPr>
              <a:t>aus</a:t>
            </a:r>
            <a:r>
              <a:rPr lang="en-US" altLang="en-US" sz="2400" dirty="0">
                <a:solidFill>
                  <a:srgbClr val="500000"/>
                </a:solidFill>
                <a:effectLst/>
                <a:latin typeface="Gloucester MT Extra Condensed" pitchFamily="18" charset="0"/>
              </a:rPr>
              <a:t> Bronze</a:t>
            </a:r>
          </a:p>
          <a:p>
            <a:pPr eaLnBrk="1" hangingPunct="1">
              <a:buFont typeface="Wingdings" pitchFamily="2" charset="2"/>
              <a:buNone/>
              <a:defRPr/>
            </a:pPr>
            <a:r>
              <a:rPr lang="en-US" altLang="en-US" sz="2000" i="1" dirty="0">
                <a:effectLst/>
                <a:latin typeface="Arial Narrow" panose="020B0606020202030204" pitchFamily="34" charset="0"/>
              </a:rPr>
              <a:t>     </a:t>
            </a:r>
            <a:r>
              <a:rPr lang="en-US" altLang="en-US" sz="2000" i="1" dirty="0" err="1">
                <a:effectLst/>
                <a:latin typeface="Arial Narrow" panose="020B0606020202030204" pitchFamily="34" charset="0"/>
              </a:rPr>
              <a:t>Griechen</a:t>
            </a:r>
            <a:endParaRPr lang="en-US" altLang="en-US" sz="2000" i="1" dirty="0">
              <a:effectLst/>
              <a:latin typeface="Arial Narrow" panose="020B0606020202030204" pitchFamily="34" charset="0"/>
            </a:endParaRPr>
          </a:p>
          <a:p>
            <a:pPr eaLnBrk="1" hangingPunct="1">
              <a:buFont typeface="Wingdings" pitchFamily="2" charset="2"/>
              <a:buNone/>
              <a:defRPr/>
            </a:pPr>
            <a:r>
              <a:rPr lang="en-US" altLang="en-US" sz="2400" dirty="0">
                <a:solidFill>
                  <a:srgbClr val="500000"/>
                </a:solidFill>
                <a:effectLst/>
                <a:latin typeface="Gloucester MT Extra Condensed" pitchFamily="18" charset="0"/>
              </a:rPr>
              <a:t>Schenkel </a:t>
            </a:r>
            <a:r>
              <a:rPr lang="en-US" altLang="en-US" sz="2400" dirty="0" err="1">
                <a:solidFill>
                  <a:srgbClr val="500000"/>
                </a:solidFill>
                <a:effectLst/>
                <a:latin typeface="Gloucester MT Extra Condensed" pitchFamily="18" charset="0"/>
              </a:rPr>
              <a:t>aus</a:t>
            </a:r>
            <a:r>
              <a:rPr lang="en-US" altLang="en-US" sz="2400" dirty="0">
                <a:solidFill>
                  <a:srgbClr val="500000"/>
                </a:solidFill>
                <a:effectLst/>
                <a:latin typeface="Gloucester MT Extra Condensed" pitchFamily="18" charset="0"/>
              </a:rPr>
              <a:t> Eisen</a:t>
            </a:r>
          </a:p>
          <a:p>
            <a:pPr eaLnBrk="1" hangingPunct="1">
              <a:buFont typeface="Wingdings" pitchFamily="2" charset="2"/>
              <a:buNone/>
              <a:defRPr/>
            </a:pPr>
            <a:r>
              <a:rPr lang="en-US" altLang="en-US" sz="2000" i="1" dirty="0">
                <a:effectLst/>
                <a:latin typeface="Arial Narrow" panose="020B0606020202030204" pitchFamily="34" charset="0"/>
              </a:rPr>
              <a:t>     </a:t>
            </a:r>
            <a:r>
              <a:rPr lang="en-US" altLang="en-US" sz="2000" i="1" dirty="0" err="1">
                <a:effectLst/>
                <a:latin typeface="Arial Narrow" panose="020B0606020202030204" pitchFamily="34" charset="0"/>
              </a:rPr>
              <a:t>Römer</a:t>
            </a:r>
            <a:endParaRPr lang="en-US" altLang="en-US" sz="2000" i="1" dirty="0">
              <a:effectLst/>
              <a:latin typeface="Arial Narrow" panose="020B0606020202030204" pitchFamily="34" charset="0"/>
            </a:endParaRPr>
          </a:p>
          <a:p>
            <a:pPr eaLnBrk="1" hangingPunct="1">
              <a:buFont typeface="Wingdings" pitchFamily="2" charset="2"/>
              <a:buNone/>
              <a:defRPr/>
            </a:pPr>
            <a:r>
              <a:rPr lang="en-US" altLang="en-US" sz="2400" dirty="0" err="1">
                <a:solidFill>
                  <a:srgbClr val="500000"/>
                </a:solidFill>
                <a:effectLst/>
                <a:latin typeface="Gloucester MT Extra Condensed" pitchFamily="18" charset="0"/>
              </a:rPr>
              <a:t>Füsse</a:t>
            </a:r>
            <a:r>
              <a:rPr lang="en-US" altLang="en-US" sz="2400" dirty="0">
                <a:solidFill>
                  <a:srgbClr val="500000"/>
                </a:solidFill>
                <a:effectLst/>
                <a:latin typeface="Gloucester MT Extra Condensed" pitchFamily="18" charset="0"/>
              </a:rPr>
              <a:t> </a:t>
            </a:r>
            <a:r>
              <a:rPr lang="en-US" altLang="en-US" sz="2400" dirty="0" err="1">
                <a:solidFill>
                  <a:srgbClr val="500000"/>
                </a:solidFill>
                <a:effectLst/>
                <a:latin typeface="Gloucester MT Extra Condensed" pitchFamily="18" charset="0"/>
              </a:rPr>
              <a:t>aus</a:t>
            </a:r>
            <a:r>
              <a:rPr lang="en-US" altLang="en-US" sz="2400" dirty="0">
                <a:solidFill>
                  <a:srgbClr val="500000"/>
                </a:solidFill>
                <a:effectLst/>
                <a:latin typeface="Gloucester MT Extra Condensed" pitchFamily="18" charset="0"/>
              </a:rPr>
              <a:t> Eisen &amp; Ton</a:t>
            </a:r>
          </a:p>
          <a:p>
            <a:pPr eaLnBrk="1" hangingPunct="1">
              <a:buFont typeface="Wingdings" pitchFamily="2" charset="2"/>
              <a:buNone/>
              <a:defRPr/>
            </a:pPr>
            <a:r>
              <a:rPr lang="en-US" altLang="en-US" sz="2000" i="1" dirty="0">
                <a:effectLst/>
                <a:latin typeface="Arial Narrow" panose="020B0606020202030204" pitchFamily="34" charset="0"/>
              </a:rPr>
              <a:t>     </a:t>
            </a:r>
            <a:r>
              <a:rPr lang="en-US" altLang="en-US" sz="2000" i="1" dirty="0" err="1">
                <a:effectLst/>
                <a:latin typeface="Arial Narrow" panose="020B0606020202030204" pitchFamily="34" charset="0"/>
              </a:rPr>
              <a:t>Cäsaren</a:t>
            </a:r>
            <a:endParaRPr lang="en-US" altLang="en-US" sz="2000" i="1" dirty="0">
              <a:effectLst/>
              <a:latin typeface="Arial Narrow" panose="020B0606020202030204" pitchFamily="34" charset="0"/>
            </a:endParaRPr>
          </a:p>
          <a:p>
            <a:pPr eaLnBrk="1" hangingPunct="1">
              <a:buFont typeface="Wingdings" pitchFamily="2" charset="2"/>
              <a:buNone/>
              <a:defRPr/>
            </a:pPr>
            <a:r>
              <a:rPr lang="en-US" altLang="en-US" sz="2400" dirty="0">
                <a:solidFill>
                  <a:srgbClr val="500000"/>
                </a:solidFill>
                <a:effectLst/>
                <a:latin typeface="Gloucester MT Extra Condensed" pitchFamily="18" charset="0"/>
              </a:rPr>
              <a:t>Stein </a:t>
            </a:r>
            <a:r>
              <a:rPr lang="en-US" altLang="en-US" sz="2400" dirty="0" err="1">
                <a:solidFill>
                  <a:srgbClr val="500000"/>
                </a:solidFill>
                <a:effectLst/>
                <a:latin typeface="Gloucester MT Extra Condensed" pitchFamily="18" charset="0"/>
              </a:rPr>
              <a:t>Königreich</a:t>
            </a:r>
            <a:endParaRPr lang="en-US" altLang="en-US" sz="2400" dirty="0">
              <a:solidFill>
                <a:srgbClr val="500000"/>
              </a:solidFill>
              <a:effectLst/>
              <a:latin typeface="Gloucester MT Extra Condensed" pitchFamily="18" charset="0"/>
            </a:endParaRPr>
          </a:p>
          <a:p>
            <a:pPr eaLnBrk="1" hangingPunct="1">
              <a:buFont typeface="Wingdings" pitchFamily="2" charset="2"/>
              <a:buNone/>
              <a:defRPr/>
            </a:pPr>
            <a:r>
              <a:rPr lang="en-US" altLang="en-US" sz="2000" i="1" dirty="0">
                <a:effectLst/>
                <a:latin typeface="Arial Narrow" panose="020B0606020202030204" pitchFamily="34" charset="0"/>
              </a:rPr>
              <a:t>     </a:t>
            </a:r>
            <a:r>
              <a:rPr lang="en-US" altLang="en-US" sz="2000" i="1" dirty="0" err="1">
                <a:effectLst/>
                <a:latin typeface="Arial Narrow" panose="020B0606020202030204" pitchFamily="34" charset="0"/>
              </a:rPr>
              <a:t>Königreich</a:t>
            </a:r>
            <a:r>
              <a:rPr lang="en-US" altLang="en-US" sz="2000" i="1" dirty="0">
                <a:effectLst/>
                <a:latin typeface="Arial Narrow" panose="020B0606020202030204" pitchFamily="34" charset="0"/>
              </a:rPr>
              <a:t> Christi</a:t>
            </a:r>
          </a:p>
          <a:p>
            <a:pPr eaLnBrk="1" hangingPunct="1">
              <a:buFont typeface="Wingdings" pitchFamily="2" charset="2"/>
              <a:buNone/>
              <a:defRPr/>
            </a:pPr>
            <a:endParaRPr lang="en-US" altLang="en-US" sz="2400" dirty="0">
              <a:latin typeface="Gloucester MT Extra Condensed" pitchFamily="18" charset="0"/>
            </a:endParaRPr>
          </a:p>
          <a:p>
            <a:pPr eaLnBrk="1" hangingPunct="1">
              <a:buFont typeface="Wingdings" pitchFamily="2" charset="2"/>
              <a:buNone/>
              <a:defRPr/>
            </a:pPr>
            <a:endParaRPr lang="en-US" altLang="en-US" sz="2400" dirty="0"/>
          </a:p>
        </p:txBody>
      </p:sp>
      <p:sp>
        <p:nvSpPr>
          <p:cNvPr id="81925" name="Text Box 7">
            <a:extLst>
              <a:ext uri="{FF2B5EF4-FFF2-40B4-BE49-F238E27FC236}">
                <a16:creationId xmlns:a16="http://schemas.microsoft.com/office/drawing/2014/main" id="{459EEEF4-E26D-984C-B882-E86F3B5066B7}"/>
              </a:ext>
            </a:extLst>
          </p:cNvPr>
          <p:cNvSpPr txBox="1">
            <a:spLocks noChangeArrowheads="1"/>
          </p:cNvSpPr>
          <p:nvPr/>
        </p:nvSpPr>
        <p:spPr bwMode="auto">
          <a:xfrm>
            <a:off x="228600" y="3810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87048" name="Text Box 8">
            <a:extLst>
              <a:ext uri="{FF2B5EF4-FFF2-40B4-BE49-F238E27FC236}">
                <a16:creationId xmlns:a16="http://schemas.microsoft.com/office/drawing/2014/main" id="{B844E7CC-2F56-A246-9AAB-B2849445C57B}"/>
              </a:ext>
            </a:extLst>
          </p:cNvPr>
          <p:cNvSpPr txBox="1">
            <a:spLocks noChangeArrowheads="1"/>
          </p:cNvSpPr>
          <p:nvPr/>
        </p:nvSpPr>
        <p:spPr bwMode="auto">
          <a:xfrm>
            <a:off x="304800" y="381000"/>
            <a:ext cx="2667000" cy="6064250"/>
          </a:xfrm>
          <a:prstGeom prst="rect">
            <a:avLst/>
          </a:prstGeom>
          <a:solidFill>
            <a:srgbClr val="FF6600"/>
          </a:solidFill>
          <a:ln w="571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defRPr/>
            </a:pPr>
            <a:r>
              <a:rPr lang="en-US" altLang="en-US" dirty="0">
                <a:solidFill>
                  <a:srgbClr val="00FFFF"/>
                </a:solidFill>
                <a:effectLst>
                  <a:outerShdw blurRad="38100" dist="38100" dir="2700000" algn="tl">
                    <a:srgbClr val="000000"/>
                  </a:outerShdw>
                </a:effectLst>
                <a:latin typeface="Tahoma" panose="020B0604030504040204" pitchFamily="34" charset="0"/>
              </a:rPr>
              <a:t>MAKKABÄISCH</a:t>
            </a:r>
          </a:p>
          <a:p>
            <a:pPr eaLnBrk="1" hangingPunct="1">
              <a:spcBef>
                <a:spcPct val="20000"/>
              </a:spcBef>
              <a:defRPr/>
            </a:pPr>
            <a:r>
              <a:rPr lang="en-US" altLang="en-US" dirty="0">
                <a:solidFill>
                  <a:srgbClr val="500000"/>
                </a:solidFill>
                <a:latin typeface="Gloucester MT Extra Condensed" pitchFamily="18" charset="0"/>
              </a:rPr>
              <a:t>Haupt </a:t>
            </a:r>
            <a:r>
              <a:rPr lang="en-US" altLang="en-US" dirty="0" err="1">
                <a:solidFill>
                  <a:srgbClr val="500000"/>
                </a:solidFill>
                <a:latin typeface="Gloucester MT Extra Condensed" pitchFamily="18" charset="0"/>
              </a:rPr>
              <a:t>aus</a:t>
            </a:r>
            <a:r>
              <a:rPr lang="en-US" altLang="en-US" dirty="0">
                <a:solidFill>
                  <a:srgbClr val="500000"/>
                </a:solidFill>
                <a:latin typeface="Gloucester MT Extra Condensed" pitchFamily="18" charset="0"/>
              </a:rPr>
              <a:t> Gold</a:t>
            </a:r>
          </a:p>
          <a:p>
            <a:pPr eaLnBrk="1" hangingPunct="1">
              <a:spcBef>
                <a:spcPct val="20000"/>
              </a:spcBef>
              <a:defRPr/>
            </a:pPr>
            <a:r>
              <a:rPr lang="en-US" altLang="en-US" sz="2000" i="1" dirty="0">
                <a:latin typeface="Arial Narrow" panose="020B0606020202030204" pitchFamily="34" charset="0"/>
              </a:rPr>
              <a:t>    Babylon</a:t>
            </a:r>
          </a:p>
          <a:p>
            <a:pPr eaLnBrk="1" hangingPunct="1">
              <a:spcBef>
                <a:spcPct val="20000"/>
              </a:spcBef>
              <a:defRPr/>
            </a:pPr>
            <a:r>
              <a:rPr lang="en-US" altLang="en-US" dirty="0">
                <a:solidFill>
                  <a:srgbClr val="500000"/>
                </a:solidFill>
                <a:latin typeface="Gloucester MT Extra Condensed" pitchFamily="18" charset="0"/>
              </a:rPr>
              <a:t>Brust &amp; </a:t>
            </a:r>
            <a:r>
              <a:rPr lang="en-US" altLang="en-US" dirty="0" err="1">
                <a:solidFill>
                  <a:srgbClr val="500000"/>
                </a:solidFill>
                <a:latin typeface="Gloucester MT Extra Condensed" pitchFamily="18" charset="0"/>
              </a:rPr>
              <a:t>Arme</a:t>
            </a:r>
            <a:r>
              <a:rPr lang="en-US" altLang="en-US" dirty="0">
                <a:solidFill>
                  <a:srgbClr val="500000"/>
                </a:solidFill>
                <a:latin typeface="Gloucester MT Extra Condensed" pitchFamily="18" charset="0"/>
              </a:rPr>
              <a:t> </a:t>
            </a:r>
            <a:r>
              <a:rPr lang="en-US" altLang="en-US" dirty="0" err="1">
                <a:solidFill>
                  <a:srgbClr val="500000"/>
                </a:solidFill>
                <a:latin typeface="Gloucester MT Extra Condensed" pitchFamily="18" charset="0"/>
              </a:rPr>
              <a:t>aus</a:t>
            </a:r>
            <a:r>
              <a:rPr lang="en-US" altLang="en-US" dirty="0">
                <a:solidFill>
                  <a:srgbClr val="500000"/>
                </a:solidFill>
                <a:latin typeface="Gloucester MT Extra Condensed" pitchFamily="18" charset="0"/>
              </a:rPr>
              <a:t> Silber</a:t>
            </a:r>
          </a:p>
          <a:p>
            <a:pPr eaLnBrk="1" hangingPunct="1">
              <a:spcBef>
                <a:spcPct val="20000"/>
              </a:spcBef>
              <a:defRPr/>
            </a:pPr>
            <a:r>
              <a:rPr lang="en-US" altLang="en-US" sz="2000" i="1" dirty="0">
                <a:latin typeface="Arial Narrow" panose="020B0606020202030204" pitchFamily="34" charset="0"/>
              </a:rPr>
              <a:t>     </a:t>
            </a:r>
            <a:r>
              <a:rPr lang="en-US" altLang="en-US" sz="2000" i="1" dirty="0" err="1">
                <a:latin typeface="Arial Narrow" panose="020B0606020202030204" pitchFamily="34" charset="0"/>
              </a:rPr>
              <a:t>Meder</a:t>
            </a:r>
            <a:endParaRPr lang="en-US" altLang="en-US" sz="2000" i="1" dirty="0">
              <a:latin typeface="Arial Narrow" panose="020B0606020202030204" pitchFamily="34" charset="0"/>
            </a:endParaRPr>
          </a:p>
          <a:p>
            <a:pPr eaLnBrk="1" hangingPunct="1">
              <a:spcBef>
                <a:spcPct val="20000"/>
              </a:spcBef>
              <a:defRPr/>
            </a:pPr>
            <a:r>
              <a:rPr lang="en-US" altLang="en-US" dirty="0" err="1">
                <a:solidFill>
                  <a:srgbClr val="500000"/>
                </a:solidFill>
                <a:latin typeface="Gloucester MT Extra Condensed" pitchFamily="18" charset="0"/>
              </a:rPr>
              <a:t>Bauch</a:t>
            </a:r>
            <a:r>
              <a:rPr lang="en-US" altLang="en-US" dirty="0">
                <a:solidFill>
                  <a:srgbClr val="500000"/>
                </a:solidFill>
                <a:latin typeface="Gloucester MT Extra Condensed" pitchFamily="18" charset="0"/>
              </a:rPr>
              <a:t> &amp; </a:t>
            </a:r>
            <a:r>
              <a:rPr lang="en-US" altLang="en-US" dirty="0" err="1">
                <a:solidFill>
                  <a:srgbClr val="500000"/>
                </a:solidFill>
                <a:latin typeface="Gloucester MT Extra Condensed" pitchFamily="18" charset="0"/>
              </a:rPr>
              <a:t>Lenden</a:t>
            </a:r>
            <a:r>
              <a:rPr lang="en-US" altLang="en-US" dirty="0">
                <a:solidFill>
                  <a:srgbClr val="500000"/>
                </a:solidFill>
                <a:latin typeface="Gloucester MT Extra Condensed" pitchFamily="18" charset="0"/>
              </a:rPr>
              <a:t> </a:t>
            </a:r>
            <a:r>
              <a:rPr lang="en-US" altLang="en-US" dirty="0" err="1">
                <a:solidFill>
                  <a:srgbClr val="500000"/>
                </a:solidFill>
                <a:latin typeface="Gloucester MT Extra Condensed" pitchFamily="18" charset="0"/>
              </a:rPr>
              <a:t>aus</a:t>
            </a:r>
            <a:r>
              <a:rPr lang="en-US" altLang="en-US" dirty="0">
                <a:solidFill>
                  <a:srgbClr val="500000"/>
                </a:solidFill>
                <a:latin typeface="Gloucester MT Extra Condensed" pitchFamily="18" charset="0"/>
              </a:rPr>
              <a:t> Bronze</a:t>
            </a:r>
          </a:p>
          <a:p>
            <a:pPr eaLnBrk="1" hangingPunct="1">
              <a:spcBef>
                <a:spcPct val="20000"/>
              </a:spcBef>
              <a:defRPr/>
            </a:pPr>
            <a:r>
              <a:rPr lang="en-US" altLang="en-US" sz="2000" i="1" dirty="0">
                <a:latin typeface="Arial Narrow" panose="020B0606020202030204" pitchFamily="34" charset="0"/>
              </a:rPr>
              <a:t>     </a:t>
            </a:r>
            <a:r>
              <a:rPr lang="en-US" altLang="en-US" sz="2000" i="1" dirty="0" err="1">
                <a:latin typeface="Arial Narrow" panose="020B0606020202030204" pitchFamily="34" charset="0"/>
              </a:rPr>
              <a:t>Perser</a:t>
            </a:r>
            <a:endParaRPr lang="en-US" altLang="en-US" sz="2000" i="1" dirty="0">
              <a:latin typeface="Arial Narrow" panose="020B0606020202030204" pitchFamily="34" charset="0"/>
            </a:endParaRPr>
          </a:p>
          <a:p>
            <a:pPr eaLnBrk="1" hangingPunct="1">
              <a:spcBef>
                <a:spcPct val="20000"/>
              </a:spcBef>
              <a:defRPr/>
            </a:pPr>
            <a:r>
              <a:rPr lang="en-US" altLang="en-US" dirty="0">
                <a:solidFill>
                  <a:srgbClr val="500000"/>
                </a:solidFill>
                <a:latin typeface="Gloucester MT Extra Condensed" pitchFamily="18" charset="0"/>
              </a:rPr>
              <a:t>Schenkel </a:t>
            </a:r>
            <a:r>
              <a:rPr lang="en-US" altLang="en-US" dirty="0" err="1">
                <a:solidFill>
                  <a:srgbClr val="500000"/>
                </a:solidFill>
                <a:latin typeface="Gloucester MT Extra Condensed" pitchFamily="18" charset="0"/>
              </a:rPr>
              <a:t>aus</a:t>
            </a:r>
            <a:r>
              <a:rPr lang="en-US" altLang="en-US" dirty="0">
                <a:solidFill>
                  <a:srgbClr val="500000"/>
                </a:solidFill>
                <a:latin typeface="Gloucester MT Extra Condensed" pitchFamily="18" charset="0"/>
              </a:rPr>
              <a:t> Eisen</a:t>
            </a:r>
          </a:p>
          <a:p>
            <a:pPr eaLnBrk="1" hangingPunct="1">
              <a:spcBef>
                <a:spcPct val="20000"/>
              </a:spcBef>
              <a:defRPr/>
            </a:pPr>
            <a:r>
              <a:rPr lang="en-US" altLang="en-US" sz="2000" i="1" dirty="0">
                <a:latin typeface="Arial Narrow" panose="020B0606020202030204" pitchFamily="34" charset="0"/>
              </a:rPr>
              <a:t>     </a:t>
            </a:r>
            <a:r>
              <a:rPr lang="en-US" altLang="en-US" sz="2000" i="1" dirty="0" err="1">
                <a:latin typeface="Arial Narrow" panose="020B0606020202030204" pitchFamily="34" charset="0"/>
              </a:rPr>
              <a:t>Griechen</a:t>
            </a:r>
            <a:endParaRPr lang="en-US" altLang="en-US" sz="2000" i="1" dirty="0">
              <a:latin typeface="Arial Narrow" panose="020B0606020202030204" pitchFamily="34" charset="0"/>
            </a:endParaRPr>
          </a:p>
          <a:p>
            <a:pPr eaLnBrk="1" hangingPunct="1">
              <a:spcBef>
                <a:spcPct val="20000"/>
              </a:spcBef>
              <a:defRPr/>
            </a:pPr>
            <a:r>
              <a:rPr lang="en-US" altLang="en-US" dirty="0" err="1">
                <a:solidFill>
                  <a:srgbClr val="500000"/>
                </a:solidFill>
                <a:latin typeface="Gloucester MT Extra Condensed" pitchFamily="18" charset="0"/>
              </a:rPr>
              <a:t>Füsse</a:t>
            </a:r>
            <a:r>
              <a:rPr lang="en-US" altLang="en-US" dirty="0">
                <a:solidFill>
                  <a:srgbClr val="500000"/>
                </a:solidFill>
                <a:latin typeface="Gloucester MT Extra Condensed" pitchFamily="18" charset="0"/>
              </a:rPr>
              <a:t> </a:t>
            </a:r>
            <a:r>
              <a:rPr lang="en-US" altLang="en-US" dirty="0" err="1">
                <a:solidFill>
                  <a:srgbClr val="500000"/>
                </a:solidFill>
                <a:latin typeface="Gloucester MT Extra Condensed" pitchFamily="18" charset="0"/>
              </a:rPr>
              <a:t>aus</a:t>
            </a:r>
            <a:r>
              <a:rPr lang="en-US" altLang="en-US" dirty="0">
                <a:solidFill>
                  <a:srgbClr val="500000"/>
                </a:solidFill>
                <a:latin typeface="Gloucester MT Extra Condensed" pitchFamily="18" charset="0"/>
              </a:rPr>
              <a:t> Eisen &amp; Ton</a:t>
            </a:r>
          </a:p>
          <a:p>
            <a:pPr eaLnBrk="1" hangingPunct="1">
              <a:spcBef>
                <a:spcPct val="20000"/>
              </a:spcBef>
              <a:defRPr/>
            </a:pPr>
            <a:r>
              <a:rPr lang="en-US" altLang="en-US" sz="2000" i="1" dirty="0">
                <a:latin typeface="Arial Narrow" panose="020B0606020202030204" pitchFamily="34" charset="0"/>
              </a:rPr>
              <a:t>    Ptolemies &amp; Seleucids</a:t>
            </a:r>
          </a:p>
          <a:p>
            <a:pPr eaLnBrk="1" hangingPunct="1">
              <a:spcBef>
                <a:spcPct val="20000"/>
              </a:spcBef>
              <a:defRPr/>
            </a:pPr>
            <a:r>
              <a:rPr lang="en-US" altLang="en-US" dirty="0">
                <a:solidFill>
                  <a:srgbClr val="500000"/>
                </a:solidFill>
                <a:latin typeface="Gloucester MT Extra Condensed" pitchFamily="18" charset="0"/>
              </a:rPr>
              <a:t>Stein </a:t>
            </a:r>
            <a:r>
              <a:rPr lang="en-US" altLang="en-US" dirty="0" err="1">
                <a:solidFill>
                  <a:srgbClr val="500000"/>
                </a:solidFill>
                <a:latin typeface="Gloucester MT Extra Condensed" pitchFamily="18" charset="0"/>
              </a:rPr>
              <a:t>Königreich</a:t>
            </a:r>
            <a:endParaRPr lang="en-US" altLang="en-US" dirty="0">
              <a:solidFill>
                <a:srgbClr val="500000"/>
              </a:solidFill>
              <a:latin typeface="Gloucester MT Extra Condensed" pitchFamily="18" charset="0"/>
            </a:endParaRPr>
          </a:p>
          <a:p>
            <a:pPr eaLnBrk="1" hangingPunct="1">
              <a:spcBef>
                <a:spcPct val="20000"/>
              </a:spcBef>
              <a:defRPr/>
            </a:pPr>
            <a:r>
              <a:rPr lang="en-US" altLang="en-US" sz="2000" i="1" dirty="0">
                <a:latin typeface="Arial Narrow" panose="020B0606020202030204" pitchFamily="34" charset="0"/>
              </a:rPr>
              <a:t>     </a:t>
            </a:r>
            <a:r>
              <a:rPr lang="en-US" altLang="en-US" sz="2000" i="1" dirty="0" err="1">
                <a:latin typeface="Arial Narrow" panose="020B0606020202030204" pitchFamily="34" charset="0"/>
              </a:rPr>
              <a:t>Makkabäer</a:t>
            </a:r>
            <a:r>
              <a:rPr lang="en-US" altLang="en-US" sz="2000" i="1" dirty="0">
                <a:latin typeface="Arial Narrow" panose="020B0606020202030204" pitchFamily="34" charset="0"/>
              </a:rPr>
              <a:t> Reich</a:t>
            </a:r>
          </a:p>
          <a:p>
            <a:pPr eaLnBrk="1" hangingPunct="1">
              <a:spcBef>
                <a:spcPct val="20000"/>
              </a:spcBef>
              <a:defRPr/>
            </a:pPr>
            <a:endParaRPr lang="en-US" altLang="en-US" sz="2000" i="1" dirty="0">
              <a:latin typeface="Arial Narrow" panose="020B0606020202030204" pitchFamily="34" charset="0"/>
            </a:endParaRPr>
          </a:p>
          <a:p>
            <a:pPr eaLnBrk="1" hangingPunct="1">
              <a:spcBef>
                <a:spcPct val="20000"/>
              </a:spcBef>
              <a:defRPr/>
            </a:pPr>
            <a:endParaRPr lang="en-US" altLang="en-US" sz="2000" i="1" dirty="0">
              <a:latin typeface="Comic Sans MS" panose="030F0702030302020204" pitchFamily="66" charset="0"/>
            </a:endParaRPr>
          </a:p>
        </p:txBody>
      </p:sp>
      <p:cxnSp>
        <p:nvCxnSpPr>
          <p:cNvPr id="3" name="Straight Connector 2">
            <a:extLst>
              <a:ext uri="{FF2B5EF4-FFF2-40B4-BE49-F238E27FC236}">
                <a16:creationId xmlns:a16="http://schemas.microsoft.com/office/drawing/2014/main" id="{507FEE4C-8D39-1E4C-AE79-2F0E6BD7D317}"/>
              </a:ext>
            </a:extLst>
          </p:cNvPr>
          <p:cNvCxnSpPr/>
          <p:nvPr/>
        </p:nvCxnSpPr>
        <p:spPr>
          <a:xfrm>
            <a:off x="6172200" y="4114800"/>
            <a:ext cx="27432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73E0AB-752B-8C49-AEA4-7EE1EA4D426D}"/>
              </a:ext>
            </a:extLst>
          </p:cNvPr>
          <p:cNvCxnSpPr/>
          <p:nvPr/>
        </p:nvCxnSpPr>
        <p:spPr>
          <a:xfrm>
            <a:off x="6172200" y="4724400"/>
            <a:ext cx="27432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091842D-F50B-854D-8A99-FF04A08BCE7D}"/>
              </a:ext>
            </a:extLst>
          </p:cNvPr>
          <p:cNvSpPr/>
          <p:nvPr/>
        </p:nvSpPr>
        <p:spPr>
          <a:xfrm>
            <a:off x="6172200" y="4114800"/>
            <a:ext cx="2743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a:extLst>
              <a:ext uri="{FF2B5EF4-FFF2-40B4-BE49-F238E27FC236}">
                <a16:creationId xmlns:a16="http://schemas.microsoft.com/office/drawing/2014/main" id="{0BB89D7B-887F-F148-A78C-274FC6BC85D4}"/>
              </a:ext>
            </a:extLst>
          </p:cNvPr>
          <p:cNvSpPr txBox="1"/>
          <p:nvPr/>
        </p:nvSpPr>
        <p:spPr>
          <a:xfrm>
            <a:off x="6172200" y="4186238"/>
            <a:ext cx="2743200" cy="461665"/>
          </a:xfrm>
          <a:prstGeom prst="rect">
            <a:avLst/>
          </a:prstGeom>
          <a:noFill/>
        </p:spPr>
        <p:txBody>
          <a:bodyPr lIns="0" rIns="0">
            <a:spAutoFit/>
          </a:bodyPr>
          <a:lstStyle/>
          <a:p>
            <a:pPr>
              <a:defRPr/>
            </a:pPr>
            <a:r>
              <a:rPr lang="en-US" dirty="0">
                <a:solidFill>
                  <a:srgbClr val="FF0000"/>
                </a:solidFill>
                <a:effectLst>
                  <a:outerShdw blurRad="38100" dist="38100" dir="2700000" algn="tl">
                    <a:srgbClr val="000000">
                      <a:alpha val="43137"/>
                    </a:srgbClr>
                  </a:outerShdw>
                </a:effectLst>
                <a:latin typeface="Cooper Black" panose="02020603050405020304" pitchFamily="18" charset="0"/>
              </a:rPr>
              <a:t>GEHEIMNISZEIT</a:t>
            </a:r>
          </a:p>
        </p:txBody>
      </p:sp>
      <p:sp>
        <p:nvSpPr>
          <p:cNvPr id="11" name="Slide Number Placeholder 5">
            <a:extLst>
              <a:ext uri="{FF2B5EF4-FFF2-40B4-BE49-F238E27FC236}">
                <a16:creationId xmlns:a16="http://schemas.microsoft.com/office/drawing/2014/main" id="{F423EA55-3465-9F42-9C19-351FAC2BB1BA}"/>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61</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7048"/>
                                        </p:tgtEl>
                                        <p:attrNameLst>
                                          <p:attrName>style.visibility</p:attrName>
                                        </p:attrNameLst>
                                      </p:cBhvr>
                                      <p:to>
                                        <p:strVal val="visible"/>
                                      </p:to>
                                    </p:set>
                                    <p:animEffect transition="in" filter="dissolve">
                                      <p:cBhvr>
                                        <p:cTn id="7" dur="500"/>
                                        <p:tgtEl>
                                          <p:spTgt spid="870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046">
                                            <p:bg/>
                                          </p:spTgt>
                                        </p:tgtEl>
                                        <p:attrNameLst>
                                          <p:attrName>style.visibility</p:attrName>
                                        </p:attrNameLst>
                                      </p:cBhvr>
                                      <p:to>
                                        <p:strVal val="visible"/>
                                      </p:to>
                                    </p:set>
                                    <p:animEffect transition="in" filter="dissolve">
                                      <p:cBhvr>
                                        <p:cTn id="12" dur="500"/>
                                        <p:tgtEl>
                                          <p:spTgt spid="87046">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7046">
                                            <p:txEl>
                                              <p:pRg st="0" end="0"/>
                                            </p:txEl>
                                          </p:spTgt>
                                        </p:tgtEl>
                                        <p:attrNameLst>
                                          <p:attrName>style.visibility</p:attrName>
                                        </p:attrNameLst>
                                      </p:cBhvr>
                                      <p:to>
                                        <p:strVal val="visible"/>
                                      </p:to>
                                    </p:set>
                                    <p:animEffect transition="in" filter="dissolve">
                                      <p:cBhvr>
                                        <p:cTn id="15" dur="500"/>
                                        <p:tgtEl>
                                          <p:spTgt spid="87046">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7046">
                                            <p:txEl>
                                              <p:pRg st="1" end="1"/>
                                            </p:txEl>
                                          </p:spTgt>
                                        </p:tgtEl>
                                        <p:attrNameLst>
                                          <p:attrName>style.visibility</p:attrName>
                                        </p:attrNameLst>
                                      </p:cBhvr>
                                      <p:to>
                                        <p:strVal val="visible"/>
                                      </p:to>
                                    </p:set>
                                    <p:animEffect transition="in" filter="dissolve">
                                      <p:cBhvr>
                                        <p:cTn id="18" dur="500"/>
                                        <p:tgtEl>
                                          <p:spTgt spid="87046">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7046">
                                            <p:txEl>
                                              <p:pRg st="2" end="2"/>
                                            </p:txEl>
                                          </p:spTgt>
                                        </p:tgtEl>
                                        <p:attrNameLst>
                                          <p:attrName>style.visibility</p:attrName>
                                        </p:attrNameLst>
                                      </p:cBhvr>
                                      <p:to>
                                        <p:strVal val="visible"/>
                                      </p:to>
                                    </p:set>
                                    <p:animEffect transition="in" filter="dissolve">
                                      <p:cBhvr>
                                        <p:cTn id="21" dur="500"/>
                                        <p:tgtEl>
                                          <p:spTgt spid="87046">
                                            <p:txEl>
                                              <p:pRg st="2" end="2"/>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7046">
                                            <p:txEl>
                                              <p:pRg st="3" end="3"/>
                                            </p:txEl>
                                          </p:spTgt>
                                        </p:tgtEl>
                                        <p:attrNameLst>
                                          <p:attrName>style.visibility</p:attrName>
                                        </p:attrNameLst>
                                      </p:cBhvr>
                                      <p:to>
                                        <p:strVal val="visible"/>
                                      </p:to>
                                    </p:set>
                                    <p:animEffect transition="in" filter="dissolve">
                                      <p:cBhvr>
                                        <p:cTn id="24" dur="500"/>
                                        <p:tgtEl>
                                          <p:spTgt spid="87046">
                                            <p:txEl>
                                              <p:pRg st="3" end="3"/>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7046">
                                            <p:txEl>
                                              <p:pRg st="4" end="4"/>
                                            </p:txEl>
                                          </p:spTgt>
                                        </p:tgtEl>
                                        <p:attrNameLst>
                                          <p:attrName>style.visibility</p:attrName>
                                        </p:attrNameLst>
                                      </p:cBhvr>
                                      <p:to>
                                        <p:strVal val="visible"/>
                                      </p:to>
                                    </p:set>
                                    <p:animEffect transition="in" filter="dissolve">
                                      <p:cBhvr>
                                        <p:cTn id="27" dur="500"/>
                                        <p:tgtEl>
                                          <p:spTgt spid="870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7046">
                                            <p:txEl>
                                              <p:pRg st="5" end="5"/>
                                            </p:txEl>
                                          </p:spTgt>
                                        </p:tgtEl>
                                        <p:attrNameLst>
                                          <p:attrName>style.visibility</p:attrName>
                                        </p:attrNameLst>
                                      </p:cBhvr>
                                      <p:to>
                                        <p:strVal val="visible"/>
                                      </p:to>
                                    </p:set>
                                    <p:animEffect transition="in" filter="dissolve">
                                      <p:cBhvr>
                                        <p:cTn id="32" dur="500"/>
                                        <p:tgtEl>
                                          <p:spTgt spid="87046">
                                            <p:txEl>
                                              <p:pRg st="5" end="5"/>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87046">
                                            <p:txEl>
                                              <p:pRg st="6" end="6"/>
                                            </p:txEl>
                                          </p:spTgt>
                                        </p:tgtEl>
                                        <p:attrNameLst>
                                          <p:attrName>style.visibility</p:attrName>
                                        </p:attrNameLst>
                                      </p:cBhvr>
                                      <p:to>
                                        <p:strVal val="visible"/>
                                      </p:to>
                                    </p:set>
                                    <p:animEffect transition="in" filter="dissolve">
                                      <p:cBhvr>
                                        <p:cTn id="35" dur="500"/>
                                        <p:tgtEl>
                                          <p:spTgt spid="87046">
                                            <p:txEl>
                                              <p:pRg st="6" end="6"/>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87046">
                                            <p:txEl>
                                              <p:pRg st="7" end="7"/>
                                            </p:txEl>
                                          </p:spTgt>
                                        </p:tgtEl>
                                        <p:attrNameLst>
                                          <p:attrName>style.visibility</p:attrName>
                                        </p:attrNameLst>
                                      </p:cBhvr>
                                      <p:to>
                                        <p:strVal val="visible"/>
                                      </p:to>
                                    </p:set>
                                    <p:animEffect transition="in" filter="dissolve">
                                      <p:cBhvr>
                                        <p:cTn id="38" dur="500"/>
                                        <p:tgtEl>
                                          <p:spTgt spid="87046">
                                            <p:txEl>
                                              <p:pRg st="7" end="7"/>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87046">
                                            <p:txEl>
                                              <p:pRg st="8" end="8"/>
                                            </p:txEl>
                                          </p:spTgt>
                                        </p:tgtEl>
                                        <p:attrNameLst>
                                          <p:attrName>style.visibility</p:attrName>
                                        </p:attrNameLst>
                                      </p:cBhvr>
                                      <p:to>
                                        <p:strVal val="visible"/>
                                      </p:to>
                                    </p:set>
                                    <p:animEffect transition="in" filter="dissolve">
                                      <p:cBhvr>
                                        <p:cTn id="41" dur="500"/>
                                        <p:tgtEl>
                                          <p:spTgt spid="87046">
                                            <p:txEl>
                                              <p:pRg st="8" end="8"/>
                                            </p:txEl>
                                          </p:spTgt>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87046">
                                            <p:txEl>
                                              <p:pRg st="9" end="9"/>
                                            </p:txEl>
                                          </p:spTgt>
                                        </p:tgtEl>
                                        <p:attrNameLst>
                                          <p:attrName>style.visibility</p:attrName>
                                        </p:attrNameLst>
                                      </p:cBhvr>
                                      <p:to>
                                        <p:strVal val="visible"/>
                                      </p:to>
                                    </p:set>
                                    <p:animEffect transition="in" filter="dissolve">
                                      <p:cBhvr>
                                        <p:cTn id="44" dur="500"/>
                                        <p:tgtEl>
                                          <p:spTgt spid="87046">
                                            <p:txEl>
                                              <p:pRg st="9" end="9"/>
                                            </p:tx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87046">
                                            <p:txEl>
                                              <p:pRg st="10" end="10"/>
                                            </p:txEl>
                                          </p:spTgt>
                                        </p:tgtEl>
                                        <p:attrNameLst>
                                          <p:attrName>style.visibility</p:attrName>
                                        </p:attrNameLst>
                                      </p:cBhvr>
                                      <p:to>
                                        <p:strVal val="visible"/>
                                      </p:to>
                                    </p:set>
                                    <p:animEffect transition="in" filter="dissolve">
                                      <p:cBhvr>
                                        <p:cTn id="47" dur="500"/>
                                        <p:tgtEl>
                                          <p:spTgt spid="87046">
                                            <p:txEl>
                                              <p:pRg st="10" end="10"/>
                                            </p:tx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87046">
                                            <p:txEl>
                                              <p:pRg st="11" end="11"/>
                                            </p:txEl>
                                          </p:spTgt>
                                        </p:tgtEl>
                                        <p:attrNameLst>
                                          <p:attrName>style.visibility</p:attrName>
                                        </p:attrNameLst>
                                      </p:cBhvr>
                                      <p:to>
                                        <p:strVal val="visible"/>
                                      </p:to>
                                    </p:set>
                                    <p:animEffect transition="in" filter="dissolve">
                                      <p:cBhvr>
                                        <p:cTn id="50" dur="500"/>
                                        <p:tgtEl>
                                          <p:spTgt spid="87046">
                                            <p:txEl>
                                              <p:pRg st="11" end="11"/>
                                            </p:txEl>
                                          </p:spTgt>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7046">
                                            <p:txEl>
                                              <p:pRg st="12" end="12"/>
                                            </p:txEl>
                                          </p:spTgt>
                                        </p:tgtEl>
                                        <p:attrNameLst>
                                          <p:attrName>style.visibility</p:attrName>
                                        </p:attrNameLst>
                                      </p:cBhvr>
                                      <p:to>
                                        <p:strVal val="visible"/>
                                      </p:to>
                                    </p:set>
                                    <p:animEffect transition="in" filter="dissolve">
                                      <p:cBhvr>
                                        <p:cTn id="53" dur="500"/>
                                        <p:tgtEl>
                                          <p:spTgt spid="87046">
                                            <p:txEl>
                                              <p:pRg st="12" end="1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87045">
                                            <p:bg/>
                                          </p:spTgt>
                                        </p:tgtEl>
                                        <p:attrNameLst>
                                          <p:attrName>style.visibility</p:attrName>
                                        </p:attrNameLst>
                                      </p:cBhvr>
                                      <p:to>
                                        <p:strVal val="visible"/>
                                      </p:to>
                                    </p:set>
                                    <p:animEffect transition="in" filter="dissolve">
                                      <p:cBhvr>
                                        <p:cTn id="58" dur="500"/>
                                        <p:tgtEl>
                                          <p:spTgt spid="87045">
                                            <p:bg/>
                                          </p:spTgt>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87045">
                                            <p:txEl>
                                              <p:pRg st="0" end="0"/>
                                            </p:txEl>
                                          </p:spTgt>
                                        </p:tgtEl>
                                        <p:attrNameLst>
                                          <p:attrName>style.visibility</p:attrName>
                                        </p:attrNameLst>
                                      </p:cBhvr>
                                      <p:to>
                                        <p:strVal val="visible"/>
                                      </p:to>
                                    </p:set>
                                    <p:animEffect transition="in" filter="dissolve">
                                      <p:cBhvr>
                                        <p:cTn id="61" dur="500"/>
                                        <p:tgtEl>
                                          <p:spTgt spid="87045">
                                            <p:txEl>
                                              <p:pRg st="0" end="0"/>
                                            </p:txEl>
                                          </p:spTgt>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87045">
                                            <p:txEl>
                                              <p:pRg st="1" end="1"/>
                                            </p:txEl>
                                          </p:spTgt>
                                        </p:tgtEl>
                                        <p:attrNameLst>
                                          <p:attrName>style.visibility</p:attrName>
                                        </p:attrNameLst>
                                      </p:cBhvr>
                                      <p:to>
                                        <p:strVal val="visible"/>
                                      </p:to>
                                    </p:set>
                                    <p:animEffect transition="in" filter="dissolve">
                                      <p:cBhvr>
                                        <p:cTn id="64" dur="500"/>
                                        <p:tgtEl>
                                          <p:spTgt spid="87045">
                                            <p:txEl>
                                              <p:pRg st="1" end="1"/>
                                            </p:txEl>
                                          </p:spTgt>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87045">
                                            <p:txEl>
                                              <p:pRg st="2" end="2"/>
                                            </p:txEl>
                                          </p:spTgt>
                                        </p:tgtEl>
                                        <p:attrNameLst>
                                          <p:attrName>style.visibility</p:attrName>
                                        </p:attrNameLst>
                                      </p:cBhvr>
                                      <p:to>
                                        <p:strVal val="visible"/>
                                      </p:to>
                                    </p:set>
                                    <p:animEffect transition="in" filter="dissolve">
                                      <p:cBhvr>
                                        <p:cTn id="67" dur="500"/>
                                        <p:tgtEl>
                                          <p:spTgt spid="87045">
                                            <p:txEl>
                                              <p:pRg st="2" end="2"/>
                                            </p:txEl>
                                          </p:spTgt>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87045">
                                            <p:txEl>
                                              <p:pRg st="3" end="3"/>
                                            </p:txEl>
                                          </p:spTgt>
                                        </p:tgtEl>
                                        <p:attrNameLst>
                                          <p:attrName>style.visibility</p:attrName>
                                        </p:attrNameLst>
                                      </p:cBhvr>
                                      <p:to>
                                        <p:strVal val="visible"/>
                                      </p:to>
                                    </p:set>
                                    <p:animEffect transition="in" filter="dissolve">
                                      <p:cBhvr>
                                        <p:cTn id="70" dur="500"/>
                                        <p:tgtEl>
                                          <p:spTgt spid="87045">
                                            <p:txEl>
                                              <p:pRg st="3" end="3"/>
                                            </p:txEl>
                                          </p:spTgt>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87045">
                                            <p:txEl>
                                              <p:pRg st="4" end="4"/>
                                            </p:txEl>
                                          </p:spTgt>
                                        </p:tgtEl>
                                        <p:attrNameLst>
                                          <p:attrName>style.visibility</p:attrName>
                                        </p:attrNameLst>
                                      </p:cBhvr>
                                      <p:to>
                                        <p:strVal val="visible"/>
                                      </p:to>
                                    </p:set>
                                    <p:animEffect transition="in" filter="dissolve">
                                      <p:cBhvr>
                                        <p:cTn id="73" dur="500"/>
                                        <p:tgtEl>
                                          <p:spTgt spid="87045">
                                            <p:txEl>
                                              <p:pRg st="4" end="4"/>
                                            </p:txEl>
                                          </p:spTgt>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87045">
                                            <p:txEl>
                                              <p:pRg st="5" end="5"/>
                                            </p:txEl>
                                          </p:spTgt>
                                        </p:tgtEl>
                                        <p:attrNameLst>
                                          <p:attrName>style.visibility</p:attrName>
                                        </p:attrNameLst>
                                      </p:cBhvr>
                                      <p:to>
                                        <p:strVal val="visible"/>
                                      </p:to>
                                    </p:set>
                                    <p:animEffect transition="in" filter="dissolve">
                                      <p:cBhvr>
                                        <p:cTn id="76" dur="500"/>
                                        <p:tgtEl>
                                          <p:spTgt spid="87045">
                                            <p:txEl>
                                              <p:pRg st="5" end="5"/>
                                            </p:txEl>
                                          </p:spTgt>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87045">
                                            <p:txEl>
                                              <p:pRg st="6" end="6"/>
                                            </p:txEl>
                                          </p:spTgt>
                                        </p:tgtEl>
                                        <p:attrNameLst>
                                          <p:attrName>style.visibility</p:attrName>
                                        </p:attrNameLst>
                                      </p:cBhvr>
                                      <p:to>
                                        <p:strVal val="visible"/>
                                      </p:to>
                                    </p:set>
                                    <p:animEffect transition="in" filter="dissolve">
                                      <p:cBhvr>
                                        <p:cTn id="79" dur="500"/>
                                        <p:tgtEl>
                                          <p:spTgt spid="87045">
                                            <p:txEl>
                                              <p:pRg st="6" end="6"/>
                                            </p:txEl>
                                          </p:spTgt>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87045">
                                            <p:txEl>
                                              <p:pRg st="7" end="7"/>
                                            </p:txEl>
                                          </p:spTgt>
                                        </p:tgtEl>
                                        <p:attrNameLst>
                                          <p:attrName>style.visibility</p:attrName>
                                        </p:attrNameLst>
                                      </p:cBhvr>
                                      <p:to>
                                        <p:strVal val="visible"/>
                                      </p:to>
                                    </p:set>
                                    <p:animEffect transition="in" filter="dissolve">
                                      <p:cBhvr>
                                        <p:cTn id="82" dur="500"/>
                                        <p:tgtEl>
                                          <p:spTgt spid="87045">
                                            <p:txEl>
                                              <p:pRg st="7" end="7"/>
                                            </p:txEl>
                                          </p:spTgt>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87045">
                                            <p:txEl>
                                              <p:pRg st="8" end="8"/>
                                            </p:txEl>
                                          </p:spTgt>
                                        </p:tgtEl>
                                        <p:attrNameLst>
                                          <p:attrName>style.visibility</p:attrName>
                                        </p:attrNameLst>
                                      </p:cBhvr>
                                      <p:to>
                                        <p:strVal val="visible"/>
                                      </p:to>
                                    </p:set>
                                    <p:animEffect transition="in" filter="dissolve">
                                      <p:cBhvr>
                                        <p:cTn id="85" dur="500"/>
                                        <p:tgtEl>
                                          <p:spTgt spid="87045">
                                            <p:txEl>
                                              <p:pRg st="8" end="8"/>
                                            </p:txEl>
                                          </p:spTgt>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87045">
                                            <p:txEl>
                                              <p:pRg st="11" end="11"/>
                                            </p:txEl>
                                          </p:spTgt>
                                        </p:tgtEl>
                                        <p:attrNameLst>
                                          <p:attrName>style.visibility</p:attrName>
                                        </p:attrNameLst>
                                      </p:cBhvr>
                                      <p:to>
                                        <p:strVal val="visible"/>
                                      </p:to>
                                    </p:set>
                                    <p:animEffect transition="in" filter="dissolve">
                                      <p:cBhvr>
                                        <p:cTn id="88" dur="500"/>
                                        <p:tgtEl>
                                          <p:spTgt spid="87045">
                                            <p:txEl>
                                              <p:pRg st="11" end="11"/>
                                            </p:txEl>
                                          </p:spTgt>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87045">
                                            <p:txEl>
                                              <p:pRg st="12" end="12"/>
                                            </p:txEl>
                                          </p:spTgt>
                                        </p:tgtEl>
                                        <p:attrNameLst>
                                          <p:attrName>style.visibility</p:attrName>
                                        </p:attrNameLst>
                                      </p:cBhvr>
                                      <p:to>
                                        <p:strVal val="visible"/>
                                      </p:to>
                                    </p:set>
                                    <p:animEffect transition="in" filter="dissolve">
                                      <p:cBhvr>
                                        <p:cTn id="91" dur="500"/>
                                        <p:tgtEl>
                                          <p:spTgt spid="87045">
                                            <p:txEl>
                                              <p:pRg st="12" end="12"/>
                                            </p:txEl>
                                          </p:spTgt>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87045">
                                            <p:txEl>
                                              <p:pRg st="13" end="13"/>
                                            </p:txEl>
                                          </p:spTgt>
                                        </p:tgtEl>
                                        <p:attrNameLst>
                                          <p:attrName>style.visibility</p:attrName>
                                        </p:attrNameLst>
                                      </p:cBhvr>
                                      <p:to>
                                        <p:strVal val="visible"/>
                                      </p:to>
                                    </p:set>
                                    <p:animEffect transition="in" filter="dissolve">
                                      <p:cBhvr>
                                        <p:cTn id="94" dur="500"/>
                                        <p:tgtEl>
                                          <p:spTgt spid="87045">
                                            <p:txEl>
                                              <p:pRg st="13" end="13"/>
                                            </p:txEl>
                                          </p:spTgt>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87045">
                                            <p:txEl>
                                              <p:pRg st="14" end="14"/>
                                            </p:txEl>
                                          </p:spTgt>
                                        </p:tgtEl>
                                        <p:attrNameLst>
                                          <p:attrName>style.visibility</p:attrName>
                                        </p:attrNameLst>
                                      </p:cBhvr>
                                      <p:to>
                                        <p:strVal val="visible"/>
                                      </p:to>
                                    </p:set>
                                    <p:animEffect transition="in" filter="dissolve">
                                      <p:cBhvr>
                                        <p:cTn id="97" dur="500"/>
                                        <p:tgtEl>
                                          <p:spTgt spid="87045">
                                            <p:txEl>
                                              <p:pRg st="14" end="14"/>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4"/>
                                        </p:tgtEl>
                                        <p:attrNameLst>
                                          <p:attrName>style.visibility</p:attrName>
                                        </p:attrNameLst>
                                      </p:cBhvr>
                                      <p:to>
                                        <p:strVal val="visible"/>
                                      </p:to>
                                    </p:set>
                                    <p:anim calcmode="lin" valueType="num">
                                      <p:cBhvr>
                                        <p:cTn id="102" dur="500" fill="hold"/>
                                        <p:tgtEl>
                                          <p:spTgt spid="4"/>
                                        </p:tgtEl>
                                        <p:attrNameLst>
                                          <p:attrName>ppt_w</p:attrName>
                                        </p:attrNameLst>
                                      </p:cBhvr>
                                      <p:tavLst>
                                        <p:tav tm="0">
                                          <p:val>
                                            <p:fltVal val="0"/>
                                          </p:val>
                                        </p:tav>
                                        <p:tav tm="100000">
                                          <p:val>
                                            <p:strVal val="#ppt_w"/>
                                          </p:val>
                                        </p:tav>
                                      </p:tavLst>
                                    </p:anim>
                                    <p:anim calcmode="lin" valueType="num">
                                      <p:cBhvr>
                                        <p:cTn id="103" dur="500" fill="hold"/>
                                        <p:tgtEl>
                                          <p:spTgt spid="4"/>
                                        </p:tgtEl>
                                        <p:attrNameLst>
                                          <p:attrName>ppt_h</p:attrName>
                                        </p:attrNameLst>
                                      </p:cBhvr>
                                      <p:tavLst>
                                        <p:tav tm="0">
                                          <p:val>
                                            <p:fltVal val="0"/>
                                          </p:val>
                                        </p:tav>
                                        <p:tav tm="100000">
                                          <p:val>
                                            <p:strVal val="#ppt_h"/>
                                          </p:val>
                                        </p:tav>
                                      </p:tavLst>
                                    </p:anim>
                                    <p:animEffect transition="in" filter="fade">
                                      <p:cBhvr>
                                        <p:cTn id="104" dur="500"/>
                                        <p:tgtEl>
                                          <p:spTgt spid="4"/>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ppt_w</p:attrName>
                                        </p:attrNameLst>
                                      </p:cBhvr>
                                      <p:tavLst>
                                        <p:tav tm="0">
                                          <p:val>
                                            <p:fltVal val="0"/>
                                          </p:val>
                                        </p:tav>
                                        <p:tav tm="100000">
                                          <p:val>
                                            <p:strVal val="#ppt_w"/>
                                          </p:val>
                                        </p:tav>
                                      </p:tavLst>
                                    </p:anim>
                                    <p:anim calcmode="lin" valueType="num">
                                      <p:cBhvr>
                                        <p:cTn id="108" dur="500" fill="hold"/>
                                        <p:tgtEl>
                                          <p:spTgt spid="5"/>
                                        </p:tgtEl>
                                        <p:attrNameLst>
                                          <p:attrName>ppt_h</p:attrName>
                                        </p:attrNameLst>
                                      </p:cBhvr>
                                      <p:tavLst>
                                        <p:tav tm="0">
                                          <p:val>
                                            <p:fltVal val="0"/>
                                          </p:val>
                                        </p:tav>
                                        <p:tav tm="100000">
                                          <p:val>
                                            <p:strVal val="#ppt_h"/>
                                          </p:val>
                                        </p:tav>
                                      </p:tavLst>
                                    </p:anim>
                                    <p:animEffect transition="in" filter="fade">
                                      <p:cBhvr>
                                        <p:cTn id="109" dur="500"/>
                                        <p:tgtEl>
                                          <p:spTgt spid="5"/>
                                        </p:tgtEl>
                                      </p:cBhvr>
                                    </p:animEffect>
                                  </p:childTnLst>
                                </p:cTn>
                              </p:par>
                              <p:par>
                                <p:cTn id="110" presetID="53" presetClass="entr" presetSubtype="16" fill="hold" nodeType="withEffect">
                                  <p:stCondLst>
                                    <p:cond delay="0"/>
                                  </p:stCondLst>
                                  <p:childTnLst>
                                    <p:set>
                                      <p:cBhvr>
                                        <p:cTn id="111" dur="1" fill="hold">
                                          <p:stCondLst>
                                            <p:cond delay="0"/>
                                          </p:stCondLst>
                                        </p:cTn>
                                        <p:tgtEl>
                                          <p:spTgt spid="3"/>
                                        </p:tgtEl>
                                        <p:attrNameLst>
                                          <p:attrName>style.visibility</p:attrName>
                                        </p:attrNameLst>
                                      </p:cBhvr>
                                      <p:to>
                                        <p:strVal val="visible"/>
                                      </p:to>
                                    </p:set>
                                    <p:anim calcmode="lin" valueType="num">
                                      <p:cBhvr>
                                        <p:cTn id="112" dur="500" fill="hold"/>
                                        <p:tgtEl>
                                          <p:spTgt spid="3"/>
                                        </p:tgtEl>
                                        <p:attrNameLst>
                                          <p:attrName>ppt_w</p:attrName>
                                        </p:attrNameLst>
                                      </p:cBhvr>
                                      <p:tavLst>
                                        <p:tav tm="0">
                                          <p:val>
                                            <p:fltVal val="0"/>
                                          </p:val>
                                        </p:tav>
                                        <p:tav tm="100000">
                                          <p:val>
                                            <p:strVal val="#ppt_w"/>
                                          </p:val>
                                        </p:tav>
                                      </p:tavLst>
                                    </p:anim>
                                    <p:anim calcmode="lin" valueType="num">
                                      <p:cBhvr>
                                        <p:cTn id="113" dur="500" fill="hold"/>
                                        <p:tgtEl>
                                          <p:spTgt spid="3"/>
                                        </p:tgtEl>
                                        <p:attrNameLst>
                                          <p:attrName>ppt_h</p:attrName>
                                        </p:attrNameLst>
                                      </p:cBhvr>
                                      <p:tavLst>
                                        <p:tav tm="0">
                                          <p:val>
                                            <p:fltVal val="0"/>
                                          </p:val>
                                        </p:tav>
                                        <p:tav tm="100000">
                                          <p:val>
                                            <p:strVal val="#ppt_h"/>
                                          </p:val>
                                        </p:tav>
                                      </p:tavLst>
                                    </p:anim>
                                    <p:animEffect transition="in" filter="fade">
                                      <p:cBhvr>
                                        <p:cTn id="114" dur="500"/>
                                        <p:tgtEl>
                                          <p:spTgt spid="3"/>
                                        </p:tgtEl>
                                      </p:cBhvr>
                                    </p:animEffect>
                                  </p:childTnLst>
                                </p:cTn>
                              </p:par>
                              <p:par>
                                <p:cTn id="115" presetID="53" presetClass="entr" presetSubtype="16" fill="hold" nodeType="withEffect">
                                  <p:stCondLst>
                                    <p:cond delay="0"/>
                                  </p:stCondLst>
                                  <p:childTnLst>
                                    <p:set>
                                      <p:cBhvr>
                                        <p:cTn id="116" dur="1" fill="hold">
                                          <p:stCondLst>
                                            <p:cond delay="0"/>
                                          </p:stCondLst>
                                        </p:cTn>
                                        <p:tgtEl>
                                          <p:spTgt spid="9"/>
                                        </p:tgtEl>
                                        <p:attrNameLst>
                                          <p:attrName>style.visibility</p:attrName>
                                        </p:attrNameLst>
                                      </p:cBhvr>
                                      <p:to>
                                        <p:strVal val="visible"/>
                                      </p:to>
                                    </p:set>
                                    <p:anim calcmode="lin" valueType="num">
                                      <p:cBhvr>
                                        <p:cTn id="117" dur="500" fill="hold"/>
                                        <p:tgtEl>
                                          <p:spTgt spid="9"/>
                                        </p:tgtEl>
                                        <p:attrNameLst>
                                          <p:attrName>ppt_w</p:attrName>
                                        </p:attrNameLst>
                                      </p:cBhvr>
                                      <p:tavLst>
                                        <p:tav tm="0">
                                          <p:val>
                                            <p:fltVal val="0"/>
                                          </p:val>
                                        </p:tav>
                                        <p:tav tm="100000">
                                          <p:val>
                                            <p:strVal val="#ppt_w"/>
                                          </p:val>
                                        </p:tav>
                                      </p:tavLst>
                                    </p:anim>
                                    <p:anim calcmode="lin" valueType="num">
                                      <p:cBhvr>
                                        <p:cTn id="118" dur="500" fill="hold"/>
                                        <p:tgtEl>
                                          <p:spTgt spid="9"/>
                                        </p:tgtEl>
                                        <p:attrNameLst>
                                          <p:attrName>ppt_h</p:attrName>
                                        </p:attrNameLst>
                                      </p:cBhvr>
                                      <p:tavLst>
                                        <p:tav tm="0">
                                          <p:val>
                                            <p:fltVal val="0"/>
                                          </p:val>
                                        </p:tav>
                                        <p:tav tm="100000">
                                          <p:val>
                                            <p:strVal val="#ppt_h"/>
                                          </p:val>
                                        </p:tav>
                                      </p:tavLst>
                                    </p:anim>
                                    <p:animEffect transition="in" filter="fade">
                                      <p:cBhvr>
                                        <p:cTn id="1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uiExpand="1" build="p" animBg="1"/>
      <p:bldP spid="87046" grpId="0" uiExpand="1" build="p" animBg="1"/>
      <p:bldP spid="87048" grpId="0" animBg="1"/>
      <p:bldP spid="4" grpId="0" animBg="1"/>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04CBA1D6-9B35-CB45-9FD9-3C0E69B4B796}"/>
              </a:ext>
            </a:extLst>
          </p:cNvPr>
          <p:cNvSpPr>
            <a:spLocks noGrp="1" noChangeArrowheads="1"/>
          </p:cNvSpPr>
          <p:nvPr>
            <p:ph type="title"/>
          </p:nvPr>
        </p:nvSpPr>
        <p:spPr/>
        <p:txBody>
          <a:bodyPr/>
          <a:lstStyle/>
          <a:p>
            <a:pPr eaLnBrk="1" hangingPunct="1">
              <a:defRPr/>
            </a:pPr>
            <a:r>
              <a:rPr lang="en-US" altLang="en-US" sz="4000" dirty="0">
                <a:solidFill>
                  <a:schemeClr val="folHlink"/>
                </a:solidFill>
              </a:rPr>
              <a:t>Die </a:t>
            </a:r>
            <a:r>
              <a:rPr lang="en-US" altLang="en-US" sz="4000" dirty="0" err="1">
                <a:solidFill>
                  <a:schemeClr val="folHlink"/>
                </a:solidFill>
              </a:rPr>
              <a:t>Sichtweisen</a:t>
            </a:r>
            <a:r>
              <a:rPr lang="en-US" altLang="en-US" sz="4000" dirty="0">
                <a:solidFill>
                  <a:schemeClr val="folHlink"/>
                </a:solidFill>
              </a:rPr>
              <a:t> des </a:t>
            </a:r>
            <a:r>
              <a:rPr lang="en-US" altLang="en-US" sz="4000" dirty="0" err="1">
                <a:solidFill>
                  <a:schemeClr val="folHlink"/>
                </a:solidFill>
              </a:rPr>
              <a:t>Milleniums</a:t>
            </a:r>
            <a:br>
              <a:rPr lang="en-US" altLang="en-US" sz="4000" dirty="0">
                <a:solidFill>
                  <a:schemeClr val="folHlink"/>
                </a:solidFill>
              </a:rPr>
            </a:br>
            <a:r>
              <a:rPr lang="en-US" altLang="en-US" sz="2400" i="1" dirty="0">
                <a:solidFill>
                  <a:schemeClr val="folHlink"/>
                </a:solidFill>
              </a:rPr>
              <a:t>was </a:t>
            </a:r>
            <a:r>
              <a:rPr lang="en-US" altLang="en-US" sz="2400" i="1" dirty="0" err="1">
                <a:solidFill>
                  <a:schemeClr val="folHlink"/>
                </a:solidFill>
              </a:rPr>
              <a:t>ist</a:t>
            </a:r>
            <a:r>
              <a:rPr lang="en-US" altLang="en-US" sz="2400" i="1" dirty="0">
                <a:solidFill>
                  <a:schemeClr val="folHlink"/>
                </a:solidFill>
              </a:rPr>
              <a:t> das “</a:t>
            </a:r>
            <a:r>
              <a:rPr lang="en-US" altLang="en-US" sz="2400" i="1" dirty="0" err="1">
                <a:solidFill>
                  <a:schemeClr val="folHlink"/>
                </a:solidFill>
              </a:rPr>
              <a:t>Königreich</a:t>
            </a:r>
            <a:r>
              <a:rPr lang="en-US" altLang="en-US" sz="2400" i="1" dirty="0">
                <a:solidFill>
                  <a:schemeClr val="folHlink"/>
                </a:solidFill>
              </a:rPr>
              <a:t>” </a:t>
            </a:r>
            <a:r>
              <a:rPr lang="en-US" altLang="en-US" sz="2400" i="1" dirty="0" err="1">
                <a:solidFill>
                  <a:schemeClr val="folHlink"/>
                </a:solidFill>
              </a:rPr>
              <a:t>Gottes</a:t>
            </a:r>
            <a:r>
              <a:rPr lang="en-US" altLang="en-US" sz="2400" i="1" dirty="0">
                <a:solidFill>
                  <a:schemeClr val="folHlink"/>
                </a:solidFill>
              </a:rPr>
              <a:t> (</a:t>
            </a:r>
            <a:r>
              <a:rPr lang="en-US" altLang="en-US" sz="2400" i="1" dirty="0" err="1">
                <a:solidFill>
                  <a:schemeClr val="folHlink"/>
                </a:solidFill>
              </a:rPr>
              <a:t>z.B.</a:t>
            </a:r>
            <a:r>
              <a:rPr lang="en-US" altLang="en-US" sz="2400" i="1" dirty="0">
                <a:solidFill>
                  <a:schemeClr val="folHlink"/>
                </a:solidFill>
              </a:rPr>
              <a:t> Dan 2,44)</a:t>
            </a:r>
            <a:endParaRPr lang="en-US" altLang="en-US" sz="4000" dirty="0">
              <a:solidFill>
                <a:schemeClr val="folHlink"/>
              </a:solidFill>
            </a:endParaRPr>
          </a:p>
        </p:txBody>
      </p:sp>
      <p:sp>
        <p:nvSpPr>
          <p:cNvPr id="90115" name="Rectangle 3">
            <a:extLst>
              <a:ext uri="{FF2B5EF4-FFF2-40B4-BE49-F238E27FC236}">
                <a16:creationId xmlns:a16="http://schemas.microsoft.com/office/drawing/2014/main" id="{03811D08-A6B7-F343-B363-9BB93E162EC5}"/>
              </a:ext>
            </a:extLst>
          </p:cNvPr>
          <p:cNvSpPr>
            <a:spLocks noGrp="1" noChangeArrowheads="1"/>
          </p:cNvSpPr>
          <p:nvPr>
            <p:ph type="body" idx="1"/>
          </p:nvPr>
        </p:nvSpPr>
        <p:spPr>
          <a:xfrm>
            <a:off x="457200" y="1600200"/>
            <a:ext cx="8229600" cy="4876800"/>
          </a:xfrm>
        </p:spPr>
        <p:txBody>
          <a:bodyPr/>
          <a:lstStyle/>
          <a:p>
            <a:pPr eaLnBrk="1" hangingPunct="1">
              <a:lnSpc>
                <a:spcPct val="90000"/>
              </a:lnSpc>
              <a:buFont typeface="Wingdings" pitchFamily="2" charset="2"/>
              <a:buNone/>
              <a:defRPr/>
            </a:pPr>
            <a:r>
              <a:rPr lang="en-US" altLang="en-US" sz="4000" dirty="0" err="1">
                <a:solidFill>
                  <a:srgbClr val="FFFF66"/>
                </a:solidFill>
                <a:latin typeface="Gloucester MT Extra Condensed" pitchFamily="18" charset="0"/>
              </a:rPr>
              <a:t>Verschiedene</a:t>
            </a:r>
            <a:r>
              <a:rPr lang="en-US" altLang="en-US" sz="4000" dirty="0">
                <a:solidFill>
                  <a:srgbClr val="FFFF66"/>
                </a:solidFill>
                <a:latin typeface="Gloucester MT Extra Condensed" pitchFamily="18" charset="0"/>
              </a:rPr>
              <a:t> </a:t>
            </a:r>
            <a:r>
              <a:rPr lang="en-US" altLang="en-US" sz="4000" dirty="0" err="1">
                <a:solidFill>
                  <a:srgbClr val="FFFF66"/>
                </a:solidFill>
                <a:latin typeface="Gloucester MT Extra Condensed" pitchFamily="18" charset="0"/>
              </a:rPr>
              <a:t>Ansichten</a:t>
            </a:r>
            <a:r>
              <a:rPr lang="en-US" altLang="en-US" sz="4000" dirty="0">
                <a:solidFill>
                  <a:srgbClr val="FFFF66"/>
                </a:solidFill>
                <a:latin typeface="Gloucester MT Extra Condensed" pitchFamily="18" charset="0"/>
              </a:rPr>
              <a:t> </a:t>
            </a:r>
            <a:r>
              <a:rPr lang="en-US" altLang="en-US" sz="4000" dirty="0" err="1">
                <a:solidFill>
                  <a:srgbClr val="FFFF66"/>
                </a:solidFill>
                <a:latin typeface="Gloucester MT Extra Condensed" pitchFamily="18" charset="0"/>
              </a:rPr>
              <a:t>zum</a:t>
            </a:r>
            <a:r>
              <a:rPr lang="en-US" altLang="en-US" sz="4000" dirty="0">
                <a:solidFill>
                  <a:srgbClr val="FFFF66"/>
                </a:solidFill>
                <a:latin typeface="Gloucester MT Extra Condensed" pitchFamily="18" charset="0"/>
              </a:rPr>
              <a:t> Millennium </a:t>
            </a:r>
            <a:r>
              <a:rPr lang="en-US" altLang="en-US" sz="4000" dirty="0" err="1">
                <a:solidFill>
                  <a:srgbClr val="FFFF66"/>
                </a:solidFill>
                <a:latin typeface="Gloucester MT Extra Condensed" pitchFamily="18" charset="0"/>
              </a:rPr>
              <a:t>entstanden</a:t>
            </a:r>
            <a:r>
              <a:rPr lang="en-US" altLang="en-US" sz="4000" dirty="0">
                <a:solidFill>
                  <a:srgbClr val="FFFF66"/>
                </a:solidFill>
                <a:latin typeface="Gloucester MT Extra Condensed" pitchFamily="18" charset="0"/>
              </a:rPr>
              <a:t> um </a:t>
            </a:r>
            <a:r>
              <a:rPr lang="en-US" altLang="en-US" sz="4000" dirty="0" err="1">
                <a:solidFill>
                  <a:srgbClr val="FFFF66"/>
                </a:solidFill>
                <a:latin typeface="Gloucester MT Extra Condensed" pitchFamily="18" charset="0"/>
              </a:rPr>
              <a:t>wichtige</a:t>
            </a:r>
            <a:r>
              <a:rPr lang="en-US" altLang="en-US" sz="4000" dirty="0">
                <a:solidFill>
                  <a:srgbClr val="FFFF66"/>
                </a:solidFill>
                <a:latin typeface="Gloucester MT Extra Condensed" pitchFamily="18" charset="0"/>
              </a:rPr>
              <a:t> </a:t>
            </a:r>
            <a:r>
              <a:rPr lang="en-US" altLang="en-US" sz="4000" dirty="0" err="1">
                <a:solidFill>
                  <a:srgbClr val="FFFF66"/>
                </a:solidFill>
                <a:latin typeface="Gloucester MT Extra Condensed" pitchFamily="18" charset="0"/>
              </a:rPr>
              <a:t>Betonungen</a:t>
            </a:r>
            <a:r>
              <a:rPr lang="en-US" altLang="en-US" sz="4000" dirty="0">
                <a:solidFill>
                  <a:srgbClr val="FFFF66"/>
                </a:solidFill>
                <a:latin typeface="Gloucester MT Extra Condensed" pitchFamily="18" charset="0"/>
              </a:rPr>
              <a:t> in der </a:t>
            </a:r>
            <a:r>
              <a:rPr lang="en-US" altLang="en-US" sz="4000" dirty="0" err="1">
                <a:solidFill>
                  <a:srgbClr val="FFFF66"/>
                </a:solidFill>
                <a:latin typeface="Gloucester MT Extra Condensed" pitchFamily="18" charset="0"/>
              </a:rPr>
              <a:t>Bibel</a:t>
            </a:r>
            <a:r>
              <a:rPr lang="en-US" altLang="en-US" sz="4000" dirty="0">
                <a:solidFill>
                  <a:srgbClr val="FFFF66"/>
                </a:solidFill>
                <a:latin typeface="Gloucester MT Extra Condensed" pitchFamily="18" charset="0"/>
              </a:rPr>
              <a:t> </a:t>
            </a:r>
            <a:r>
              <a:rPr lang="en-US" altLang="en-US" sz="4000" dirty="0" err="1">
                <a:solidFill>
                  <a:srgbClr val="FFFF66"/>
                </a:solidFill>
                <a:latin typeface="Gloucester MT Extra Condensed" pitchFamily="18" charset="0"/>
              </a:rPr>
              <a:t>zu</a:t>
            </a:r>
            <a:r>
              <a:rPr lang="en-US" altLang="en-US" sz="4000" dirty="0">
                <a:solidFill>
                  <a:srgbClr val="FFFF66"/>
                </a:solidFill>
                <a:latin typeface="Gloucester MT Extra Condensed" pitchFamily="18" charset="0"/>
              </a:rPr>
              <a:t> </a:t>
            </a:r>
            <a:r>
              <a:rPr lang="en-US" altLang="en-US" sz="4000" dirty="0" err="1">
                <a:solidFill>
                  <a:srgbClr val="FFFF66"/>
                </a:solidFill>
                <a:latin typeface="Gloucester MT Extra Condensed" pitchFamily="18" charset="0"/>
              </a:rPr>
              <a:t>integrieren</a:t>
            </a:r>
            <a:r>
              <a:rPr lang="en-US" altLang="en-US" sz="4000" dirty="0">
                <a:solidFill>
                  <a:srgbClr val="FFFF66"/>
                </a:solidFill>
                <a:latin typeface="Gloucester MT Extra Condensed" pitchFamily="18" charset="0"/>
              </a:rPr>
              <a:t>:</a:t>
            </a:r>
          </a:p>
          <a:p>
            <a:pPr eaLnBrk="1" hangingPunct="1">
              <a:lnSpc>
                <a:spcPct val="90000"/>
              </a:lnSpc>
              <a:defRPr/>
            </a:pPr>
            <a:r>
              <a:rPr lang="en-US" altLang="en-US" sz="2400" i="1" dirty="0">
                <a:latin typeface="Arial Narrow" panose="020B0606020202030204" pitchFamily="34" charset="0"/>
              </a:rPr>
              <a:t>…die </a:t>
            </a:r>
            <a:r>
              <a:rPr lang="en-US" altLang="en-US" sz="2400" i="1" dirty="0" err="1">
                <a:latin typeface="Arial Narrow" panose="020B0606020202030204" pitchFamily="34" charset="0"/>
              </a:rPr>
              <a:t>Alttestamentlichen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Verheissungen</a:t>
            </a:r>
            <a:r>
              <a:rPr lang="en-US" altLang="en-US" sz="2400" i="1" dirty="0">
                <a:latin typeface="Arial Narrow" panose="020B0606020202030204" pitchFamily="34" charset="0"/>
              </a:rPr>
              <a:t> von </a:t>
            </a:r>
            <a:r>
              <a:rPr lang="en-US" altLang="en-US" sz="2400" i="1" dirty="0" err="1">
                <a:latin typeface="Arial Narrow" panose="020B0606020202030204" pitchFamily="34" charset="0"/>
              </a:rPr>
              <a:t>Israels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Wiederherstel</a:t>
            </a:r>
            <a:r>
              <a:rPr lang="en-US" altLang="en-US" sz="2400" i="1" dirty="0">
                <a:latin typeface="Arial Narrow" panose="020B0606020202030204" pitchFamily="34" charset="0"/>
              </a:rPr>
              <a:t>-lung, die </a:t>
            </a:r>
            <a:r>
              <a:rPr lang="en-US" altLang="en-US" sz="2400" i="1" dirty="0" err="1">
                <a:latin typeface="Arial Narrow" panose="020B0606020202030204" pitchFamily="34" charset="0"/>
              </a:rPr>
              <a:t>Rückkehr</a:t>
            </a:r>
            <a:r>
              <a:rPr lang="en-US" altLang="en-US" sz="2400" i="1" dirty="0">
                <a:latin typeface="Arial Narrow" panose="020B0606020202030204" pitchFamily="34" charset="0"/>
              </a:rPr>
              <a:t> ins Land, und </a:t>
            </a:r>
            <a:r>
              <a:rPr lang="en-US" altLang="en-US" sz="2400" i="1" dirty="0" err="1">
                <a:latin typeface="Arial Narrow" panose="020B0606020202030204" pitchFamily="34" charset="0"/>
              </a:rPr>
              <a:t>Erweckung</a:t>
            </a:r>
            <a:r>
              <a:rPr lang="en-US" altLang="en-US" sz="2400" i="1" dirty="0">
                <a:latin typeface="Arial Narrow" panose="020B0606020202030204" pitchFamily="34" charset="0"/>
              </a:rPr>
              <a:t> von </a:t>
            </a:r>
            <a:r>
              <a:rPr lang="en-US" altLang="en-US" sz="2400" i="1" dirty="0" err="1">
                <a:latin typeface="Arial Narrow" panose="020B0606020202030204" pitchFamily="34" charset="0"/>
              </a:rPr>
              <a:t>Davids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Königtum</a:t>
            </a:r>
            <a:endParaRPr lang="en-US" altLang="en-US" sz="2400" i="1" dirty="0">
              <a:latin typeface="Arial Narrow" panose="020B0606020202030204" pitchFamily="34" charset="0"/>
            </a:endParaRPr>
          </a:p>
          <a:p>
            <a:pPr eaLnBrk="1" hangingPunct="1">
              <a:lnSpc>
                <a:spcPct val="90000"/>
              </a:lnSpc>
              <a:defRPr/>
            </a:pPr>
            <a:r>
              <a:rPr lang="en-US" altLang="en-US" sz="2400" i="1" dirty="0">
                <a:latin typeface="Arial Narrow" panose="020B0606020202030204" pitchFamily="34" charset="0"/>
              </a:rPr>
              <a:t>…die </a:t>
            </a:r>
            <a:r>
              <a:rPr lang="en-US" altLang="en-US" sz="2400" i="1" dirty="0" err="1">
                <a:latin typeface="Arial Narrow" panose="020B0606020202030204" pitchFamily="34" charset="0"/>
              </a:rPr>
              <a:t>messianischen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Erwartungen</a:t>
            </a:r>
            <a:r>
              <a:rPr lang="en-US" altLang="en-US" sz="2400" i="1" dirty="0">
                <a:latin typeface="Arial Narrow" panose="020B0606020202030204" pitchFamily="34" charset="0"/>
              </a:rPr>
              <a:t> in </a:t>
            </a:r>
            <a:r>
              <a:rPr lang="en-US" altLang="en-US" sz="2400" i="1" dirty="0" err="1">
                <a:latin typeface="Arial Narrow" panose="020B0606020202030204" pitchFamily="34" charset="0"/>
              </a:rPr>
              <a:t>apokalyptischer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Literatur</a:t>
            </a:r>
            <a:endParaRPr lang="en-US" altLang="en-US" sz="2400" i="1" dirty="0">
              <a:latin typeface="Arial Narrow" panose="020B0606020202030204" pitchFamily="34" charset="0"/>
            </a:endParaRPr>
          </a:p>
          <a:p>
            <a:pPr eaLnBrk="1" hangingPunct="1">
              <a:lnSpc>
                <a:spcPct val="90000"/>
              </a:lnSpc>
              <a:defRPr/>
            </a:pPr>
            <a:r>
              <a:rPr lang="en-US" altLang="en-US" sz="2400" i="1" dirty="0">
                <a:latin typeface="Arial Narrow" panose="020B0606020202030204" pitchFamily="34" charset="0"/>
              </a:rPr>
              <a:t>…Jesu </a:t>
            </a:r>
            <a:r>
              <a:rPr lang="en-US" altLang="en-US" sz="2400" i="1" dirty="0" err="1">
                <a:latin typeface="Arial Narrow" panose="020B0606020202030204" pitchFamily="34" charset="0"/>
              </a:rPr>
              <a:t>Aussagen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über</a:t>
            </a:r>
            <a:r>
              <a:rPr lang="en-US" altLang="en-US" sz="2400" i="1" dirty="0">
                <a:latin typeface="Arial Narrow" panose="020B0606020202030204" pitchFamily="34" charset="0"/>
              </a:rPr>
              <a:t> das </a:t>
            </a:r>
            <a:r>
              <a:rPr lang="en-US" altLang="en-US" sz="2400" i="1" dirty="0" err="1">
                <a:latin typeface="Arial Narrow" panose="020B0606020202030204" pitchFamily="34" charset="0"/>
              </a:rPr>
              <a:t>Königreich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Gottes</a:t>
            </a:r>
            <a:r>
              <a:rPr lang="en-US" altLang="en-US" sz="2400" i="1" dirty="0">
                <a:latin typeface="Arial Narrow" panose="020B0606020202030204" pitchFamily="34" charset="0"/>
              </a:rPr>
              <a:t> das “</a:t>
            </a:r>
            <a:r>
              <a:rPr lang="en-US" altLang="en-US" sz="2400" i="1" dirty="0" err="1">
                <a:latin typeface="Arial Narrow" panose="020B0606020202030204" pitchFamily="34" charset="0"/>
              </a:rPr>
              <a:t>nahe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ist</a:t>
            </a:r>
            <a:r>
              <a:rPr lang="en-US" altLang="en-US" sz="2400" i="1" dirty="0">
                <a:latin typeface="Arial Narrow" panose="020B0606020202030204" pitchFamily="34" charset="0"/>
              </a:rPr>
              <a:t>”</a:t>
            </a:r>
          </a:p>
          <a:p>
            <a:pPr eaLnBrk="1" hangingPunct="1">
              <a:lnSpc>
                <a:spcPct val="90000"/>
              </a:lnSpc>
              <a:defRPr/>
            </a:pPr>
            <a:r>
              <a:rPr lang="en-US" altLang="en-US" sz="2400" i="1" dirty="0">
                <a:latin typeface="Arial Narrow" panose="020B0606020202030204" pitchFamily="34" charset="0"/>
              </a:rPr>
              <a:t>…das </a:t>
            </a:r>
            <a:r>
              <a:rPr lang="en-US" altLang="en-US" sz="2400" i="1" dirty="0" err="1">
                <a:latin typeface="Arial Narrow" panose="020B0606020202030204" pitchFamily="34" charset="0"/>
              </a:rPr>
              <a:t>Hervorkommen</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Christlichen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Gemeinde</a:t>
            </a:r>
            <a:r>
              <a:rPr lang="en-US" altLang="en-US" sz="2400" i="1" dirty="0">
                <a:latin typeface="Arial Narrow" panose="020B0606020202030204" pitchFamily="34" charset="0"/>
              </a:rPr>
              <a:t> in </a:t>
            </a:r>
            <a:r>
              <a:rPr lang="en-US" altLang="en-US" sz="2400" i="1" dirty="0" err="1">
                <a:latin typeface="Arial Narrow" panose="020B0606020202030204" pitchFamily="34" charset="0"/>
              </a:rPr>
              <a:t>welcher</a:t>
            </a:r>
            <a:r>
              <a:rPr lang="en-US" altLang="en-US" sz="2400" i="1" dirty="0">
                <a:latin typeface="Arial Narrow" panose="020B0606020202030204" pitchFamily="34" charset="0"/>
              </a:rPr>
              <a:t> die </a:t>
            </a:r>
            <a:r>
              <a:rPr lang="en-US" altLang="en-US" sz="2400" i="1" dirty="0" err="1">
                <a:latin typeface="Arial Narrow" panose="020B0606020202030204" pitchFamily="34" charset="0"/>
              </a:rPr>
              <a:t>Trennung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zwischen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Juden</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nicht-Juden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überwunden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ist</a:t>
            </a:r>
            <a:endParaRPr lang="en-US" altLang="en-US" sz="2400" i="1" dirty="0">
              <a:latin typeface="Arial Narrow" panose="020B0606020202030204" pitchFamily="34" charset="0"/>
            </a:endParaRPr>
          </a:p>
          <a:p>
            <a:pPr eaLnBrk="1" hangingPunct="1">
              <a:lnSpc>
                <a:spcPct val="90000"/>
              </a:lnSpc>
              <a:defRPr/>
            </a:pPr>
            <a:r>
              <a:rPr lang="en-US" altLang="en-US" sz="2400" i="1" dirty="0">
                <a:latin typeface="Arial Narrow" panose="020B0606020202030204" pitchFamily="34" charset="0"/>
              </a:rPr>
              <a:t>…die </a:t>
            </a:r>
            <a:r>
              <a:rPr lang="en-US" altLang="en-US" sz="2400" i="1" dirty="0" err="1">
                <a:latin typeface="Arial Narrow" panose="020B0606020202030204" pitchFamily="34" charset="0"/>
              </a:rPr>
              <a:t>Predigt</a:t>
            </a:r>
            <a:r>
              <a:rPr lang="en-US" altLang="en-US" sz="2400" i="1" dirty="0">
                <a:latin typeface="Arial Narrow" panose="020B0606020202030204" pitchFamily="34" charset="0"/>
              </a:rPr>
              <a:t> von Paulus, </a:t>
            </a:r>
            <a:r>
              <a:rPr lang="en-US" altLang="en-US" sz="2400" i="1" dirty="0" err="1">
                <a:latin typeface="Arial Narrow" panose="020B0606020202030204" pitchFamily="34" charset="0"/>
              </a:rPr>
              <a:t>dass</a:t>
            </a:r>
            <a:r>
              <a:rPr lang="en-US" altLang="en-US" sz="2400" i="1" dirty="0">
                <a:latin typeface="Arial Narrow" panose="020B0606020202030204" pitchFamily="34" charset="0"/>
              </a:rPr>
              <a:t> das </a:t>
            </a:r>
            <a:r>
              <a:rPr lang="en-US" altLang="en-US" sz="2400" i="1" dirty="0" err="1">
                <a:latin typeface="Arial Narrow" panose="020B0606020202030204" pitchFamily="34" charset="0"/>
              </a:rPr>
              <a:t>Königreich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Gottes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kommt</a:t>
            </a:r>
            <a:endParaRPr lang="en-US" altLang="en-US" sz="2400" i="1" dirty="0">
              <a:latin typeface="Arial Narrow" panose="020B0606020202030204" pitchFamily="34" charset="0"/>
            </a:endParaRPr>
          </a:p>
          <a:p>
            <a:pPr eaLnBrk="1" hangingPunct="1">
              <a:lnSpc>
                <a:spcPct val="90000"/>
              </a:lnSpc>
              <a:defRPr/>
            </a:pPr>
            <a:r>
              <a:rPr lang="en-US" altLang="en-US" sz="2400" i="1" dirty="0">
                <a:latin typeface="Arial Narrow" panose="020B0606020202030204" pitchFamily="34" charset="0"/>
              </a:rPr>
              <a:t>…die Vision </a:t>
            </a:r>
            <a:r>
              <a:rPr lang="en-US" altLang="en-US" sz="2400" i="1" dirty="0" err="1">
                <a:latin typeface="Arial Narrow" panose="020B0606020202030204" pitchFamily="34" charset="0"/>
              </a:rPr>
              <a:t>einer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vollständig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neuen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Ordnung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beschrieben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als</a:t>
            </a:r>
            <a:r>
              <a:rPr lang="en-US" altLang="en-US" sz="2400" i="1" dirty="0">
                <a:latin typeface="Arial Narrow" panose="020B0606020202030204" pitchFamily="34" charset="0"/>
              </a:rPr>
              <a:t> das "</a:t>
            </a:r>
            <a:r>
              <a:rPr lang="en-US" altLang="en-US" sz="2400" i="1" dirty="0" err="1">
                <a:latin typeface="Arial Narrow" panose="020B0606020202030204" pitchFamily="34" charset="0"/>
              </a:rPr>
              <a:t>Herrschen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mit</a:t>
            </a:r>
            <a:r>
              <a:rPr lang="en-US" altLang="en-US" sz="2400" i="1" dirty="0">
                <a:latin typeface="Arial Narrow" panose="020B0606020202030204" pitchFamily="34" charset="0"/>
              </a:rPr>
              <a:t> Christus </a:t>
            </a:r>
            <a:r>
              <a:rPr lang="en-US" altLang="en-US" sz="2400" i="1" dirty="0" err="1">
                <a:latin typeface="Arial Narrow" panose="020B0606020202030204" pitchFamily="34" charset="0"/>
              </a:rPr>
              <a:t>für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tausend</a:t>
            </a:r>
            <a:r>
              <a:rPr lang="en-US" altLang="en-US" sz="2400" i="1" dirty="0">
                <a:latin typeface="Arial Narrow" panose="020B0606020202030204" pitchFamily="34" charset="0"/>
              </a:rPr>
              <a:t> Jahre”</a:t>
            </a:r>
          </a:p>
        </p:txBody>
      </p:sp>
      <p:sp>
        <p:nvSpPr>
          <p:cNvPr id="5" name="Slide Number Placeholder 5">
            <a:extLst>
              <a:ext uri="{FF2B5EF4-FFF2-40B4-BE49-F238E27FC236}">
                <a16:creationId xmlns:a16="http://schemas.microsoft.com/office/drawing/2014/main" id="{E39F8606-E10E-DF45-8865-B72A726DC346}"/>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62</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p:cTn id="7" dur="500" fill="hold"/>
                                        <p:tgtEl>
                                          <p:spTgt spid="901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01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additive="base">
                                        <p:cTn id="13" dur="500" fill="hold"/>
                                        <p:tgtEl>
                                          <p:spTgt spid="901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01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additive="base">
                                        <p:cTn id="19" dur="500" fill="hold"/>
                                        <p:tgtEl>
                                          <p:spTgt spid="901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01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0115">
                                            <p:txEl>
                                              <p:pRg st="3" end="3"/>
                                            </p:txEl>
                                          </p:spTgt>
                                        </p:tgtEl>
                                        <p:attrNameLst>
                                          <p:attrName>style.visibility</p:attrName>
                                        </p:attrNameLst>
                                      </p:cBhvr>
                                      <p:to>
                                        <p:strVal val="visible"/>
                                      </p:to>
                                    </p:set>
                                    <p:anim calcmode="lin" valueType="num">
                                      <p:cBhvr additive="base">
                                        <p:cTn id="25" dur="500" fill="hold"/>
                                        <p:tgtEl>
                                          <p:spTgt spid="901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01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0115">
                                            <p:txEl>
                                              <p:pRg st="4" end="4"/>
                                            </p:txEl>
                                          </p:spTgt>
                                        </p:tgtEl>
                                        <p:attrNameLst>
                                          <p:attrName>style.visibility</p:attrName>
                                        </p:attrNameLst>
                                      </p:cBhvr>
                                      <p:to>
                                        <p:strVal val="visible"/>
                                      </p:to>
                                    </p:set>
                                    <p:anim calcmode="lin" valueType="num">
                                      <p:cBhvr additive="base">
                                        <p:cTn id="31" dur="500" fill="hold"/>
                                        <p:tgtEl>
                                          <p:spTgt spid="901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01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0115">
                                            <p:txEl>
                                              <p:pRg st="5" end="5"/>
                                            </p:txEl>
                                          </p:spTgt>
                                        </p:tgtEl>
                                        <p:attrNameLst>
                                          <p:attrName>style.visibility</p:attrName>
                                        </p:attrNameLst>
                                      </p:cBhvr>
                                      <p:to>
                                        <p:strVal val="visible"/>
                                      </p:to>
                                    </p:set>
                                    <p:anim calcmode="lin" valueType="num">
                                      <p:cBhvr additive="base">
                                        <p:cTn id="37" dur="500" fill="hold"/>
                                        <p:tgtEl>
                                          <p:spTgt spid="901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01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0115">
                                            <p:txEl>
                                              <p:pRg st="6" end="6"/>
                                            </p:txEl>
                                          </p:spTgt>
                                        </p:tgtEl>
                                        <p:attrNameLst>
                                          <p:attrName>style.visibility</p:attrName>
                                        </p:attrNameLst>
                                      </p:cBhvr>
                                      <p:to>
                                        <p:strVal val="visible"/>
                                      </p:to>
                                    </p:set>
                                    <p:anim calcmode="lin" valueType="num">
                                      <p:cBhvr additive="base">
                                        <p:cTn id="43" dur="500" fill="hold"/>
                                        <p:tgtEl>
                                          <p:spTgt spid="901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01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F1F7059A-7876-5E49-BEF9-4F962C89B397}"/>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584AE38C-DBF2-8349-8221-8B6B038047A6}" type="slidenum">
              <a:rPr lang="en-US" altLang="en-US" sz="1200">
                <a:latin typeface="Tahoma" panose="020B0604030504040204" pitchFamily="34" charset="0"/>
              </a:rPr>
              <a:pPr/>
              <a:t>63</a:t>
            </a:fld>
            <a:endParaRPr lang="en-US" altLang="en-US" sz="1200">
              <a:latin typeface="Tahoma" panose="020B0604030504040204" pitchFamily="34" charset="0"/>
            </a:endParaRPr>
          </a:p>
        </p:txBody>
      </p:sp>
      <p:sp>
        <p:nvSpPr>
          <p:cNvPr id="306178" name="Rectangle 2">
            <a:extLst>
              <a:ext uri="{FF2B5EF4-FFF2-40B4-BE49-F238E27FC236}">
                <a16:creationId xmlns:a16="http://schemas.microsoft.com/office/drawing/2014/main" id="{3052C50B-F4E5-E24C-A47A-D909F6BBA9D6}"/>
              </a:ext>
            </a:extLst>
          </p:cNvPr>
          <p:cNvSpPr>
            <a:spLocks noGrp="1" noChangeArrowheads="1"/>
          </p:cNvSpPr>
          <p:nvPr>
            <p:ph type="title"/>
          </p:nvPr>
        </p:nvSpPr>
        <p:spPr>
          <a:xfrm>
            <a:off x="0" y="0"/>
            <a:ext cx="9067800" cy="1143000"/>
          </a:xfrm>
        </p:spPr>
        <p:txBody>
          <a:bodyPr/>
          <a:lstStyle/>
          <a:p>
            <a:pPr eaLnBrk="1" hangingPunct="1">
              <a:defRPr/>
            </a:pPr>
            <a:r>
              <a:rPr lang="en-US" altLang="en-US" sz="4000" dirty="0">
                <a:solidFill>
                  <a:srgbClr val="FF3300"/>
                </a:solidFill>
              </a:rPr>
              <a:t>HISTORISCHER PRÄMILLENNIALISMUS</a:t>
            </a:r>
          </a:p>
        </p:txBody>
      </p:sp>
      <p:sp>
        <p:nvSpPr>
          <p:cNvPr id="306179" name="Rectangle 3">
            <a:extLst>
              <a:ext uri="{FF2B5EF4-FFF2-40B4-BE49-F238E27FC236}">
                <a16:creationId xmlns:a16="http://schemas.microsoft.com/office/drawing/2014/main" id="{869544BA-6820-D74F-8A44-F7049080C3DA}"/>
              </a:ext>
            </a:extLst>
          </p:cNvPr>
          <p:cNvSpPr>
            <a:spLocks noGrp="1" noChangeArrowheads="1"/>
          </p:cNvSpPr>
          <p:nvPr>
            <p:ph type="body" sz="half" idx="1"/>
          </p:nvPr>
        </p:nvSpPr>
        <p:spPr>
          <a:xfrm>
            <a:off x="304800" y="1371600"/>
            <a:ext cx="4114800" cy="4191000"/>
          </a:xfrm>
        </p:spPr>
        <p:txBody>
          <a:bodyPr lIns="36000" rIns="36000"/>
          <a:lstStyle/>
          <a:p>
            <a:pPr marL="179388" indent="-179388" eaLnBrk="1" hangingPunct="1">
              <a:lnSpc>
                <a:spcPct val="90000"/>
              </a:lnSpc>
              <a:buFont typeface="Wingdings" pitchFamily="2" charset="2"/>
              <a:buNone/>
              <a:defRPr/>
            </a:pPr>
            <a:r>
              <a:rPr lang="en-US" altLang="en-US" sz="2000" i="1" dirty="0" err="1">
                <a:solidFill>
                  <a:srgbClr val="FFFF66"/>
                </a:solidFill>
                <a:latin typeface="Lucida Fax" pitchFamily="18" charset="0"/>
              </a:rPr>
              <a:t>Prämillennialismus</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ist</a:t>
            </a:r>
            <a:r>
              <a:rPr lang="en-US" altLang="en-US" sz="2000" i="1" dirty="0">
                <a:solidFill>
                  <a:srgbClr val="FFFF66"/>
                </a:solidFill>
                <a:latin typeface="Lucida Fax" pitchFamily="18" charset="0"/>
              </a:rPr>
              <a:t> die Sicht </a:t>
            </a:r>
            <a:r>
              <a:rPr lang="en-US" altLang="en-US" sz="2000" i="1" dirty="0" err="1">
                <a:solidFill>
                  <a:srgbClr val="FFFF66"/>
                </a:solidFill>
                <a:latin typeface="Lucida Fax" pitchFamily="18" charset="0"/>
              </a:rPr>
              <a:t>dass</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ein</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tausendjähriges</a:t>
            </a:r>
            <a:r>
              <a:rPr lang="en-US" altLang="en-US" sz="2000" i="1" dirty="0">
                <a:solidFill>
                  <a:srgbClr val="FFFF66"/>
                </a:solidFill>
                <a:latin typeface="Lucida Fax" pitchFamily="18" charset="0"/>
              </a:rPr>
              <a:t> Reich dem </a:t>
            </a:r>
            <a:r>
              <a:rPr lang="en-US" altLang="en-US" sz="2000" i="1" dirty="0" err="1">
                <a:solidFill>
                  <a:srgbClr val="FFFF66"/>
                </a:solidFill>
                <a:latin typeface="Lucida Fax" pitchFamily="18" charset="0"/>
              </a:rPr>
              <a:t>zweiten</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Kommen</a:t>
            </a:r>
            <a:r>
              <a:rPr lang="en-US" altLang="en-US" sz="2000" i="1" dirty="0">
                <a:solidFill>
                  <a:srgbClr val="FFFF66"/>
                </a:solidFill>
                <a:latin typeface="Lucida Fax" pitchFamily="18" charset="0"/>
              </a:rPr>
              <a:t> von Christus </a:t>
            </a:r>
            <a:r>
              <a:rPr lang="en-US" altLang="en-US" sz="2000" i="1" dirty="0" err="1">
                <a:solidFill>
                  <a:srgbClr val="FFFF66"/>
                </a:solidFill>
                <a:latin typeface="Lucida Fax" pitchFamily="18" charset="0"/>
              </a:rPr>
              <a:t>folgen</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wird</a:t>
            </a:r>
            <a:r>
              <a:rPr lang="en-US" altLang="en-US" sz="2000" i="1" dirty="0">
                <a:solidFill>
                  <a:srgbClr val="FFFF66"/>
                </a:solidFill>
                <a:latin typeface="Lucida Fax" pitchFamily="18" charset="0"/>
              </a:rPr>
              <a:t>. </a:t>
            </a:r>
          </a:p>
          <a:p>
            <a:pPr marL="179388" indent="-179388" eaLnBrk="1" hangingPunct="1">
              <a:lnSpc>
                <a:spcPct val="90000"/>
              </a:lnSpc>
              <a:buFont typeface="Wingdings" pitchFamily="2" charset="2"/>
              <a:buNone/>
              <a:defRPr/>
            </a:pPr>
            <a:r>
              <a:rPr lang="en-US" altLang="en-US" sz="2000" i="1" dirty="0" err="1">
                <a:solidFill>
                  <a:srgbClr val="FFFF66"/>
                </a:solidFill>
                <a:latin typeface="Lucida Fax" pitchFamily="18" charset="0"/>
              </a:rPr>
              <a:t>Gottes</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Königreich</a:t>
            </a:r>
            <a:r>
              <a:rPr lang="en-US" altLang="en-US" sz="2000" i="1" dirty="0">
                <a:solidFill>
                  <a:srgbClr val="FFFF66"/>
                </a:solidFill>
                <a:latin typeface="Lucida Fax" pitchFamily="18" charset="0"/>
              </a:rPr>
              <a:t>, welches </a:t>
            </a:r>
            <a:r>
              <a:rPr lang="en-US" altLang="en-US" sz="2000" i="1" dirty="0" err="1">
                <a:solidFill>
                  <a:srgbClr val="FFFF66"/>
                </a:solidFill>
                <a:latin typeface="Lucida Fax" pitchFamily="18" charset="0"/>
              </a:rPr>
              <a:t>im</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ersten</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Kommen</a:t>
            </a:r>
            <a:r>
              <a:rPr lang="en-US" altLang="en-US" sz="2000" i="1" dirty="0">
                <a:solidFill>
                  <a:srgbClr val="FFFF66"/>
                </a:solidFill>
                <a:latin typeface="Lucida Fax" pitchFamily="18" charset="0"/>
              </a:rPr>
              <a:t> Christi </a:t>
            </a:r>
            <a:r>
              <a:rPr lang="en-US" altLang="en-US" sz="2000" i="1" dirty="0" err="1">
                <a:solidFill>
                  <a:srgbClr val="FFFF66"/>
                </a:solidFill>
                <a:latin typeface="Lucida Fax" pitchFamily="18" charset="0"/>
              </a:rPr>
              <a:t>einge-führt</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wurde</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kann</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nicht</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durch</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menschliches</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Bemühen</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losgelöst</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vom</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Kommen</a:t>
            </a:r>
            <a:r>
              <a:rPr lang="en-US" altLang="en-US" sz="2000" i="1" dirty="0">
                <a:solidFill>
                  <a:srgbClr val="FFFF66"/>
                </a:solidFill>
                <a:latin typeface="Lucida Fax" pitchFamily="18" charset="0"/>
              </a:rPr>
              <a:t> Christi, </a:t>
            </a:r>
            <a:r>
              <a:rPr lang="en-US" altLang="en-US" sz="2000" i="1" dirty="0" err="1">
                <a:solidFill>
                  <a:srgbClr val="FFFF66"/>
                </a:solidFill>
                <a:latin typeface="Lucida Fax" pitchFamily="18" charset="0"/>
              </a:rPr>
              <a:t>vollendet</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werden</a:t>
            </a:r>
            <a:r>
              <a:rPr lang="en-US" altLang="en-US" sz="2000" i="1" dirty="0">
                <a:solidFill>
                  <a:srgbClr val="FFFF66"/>
                </a:solidFill>
                <a:latin typeface="Lucida Fax" pitchFamily="18" charset="0"/>
              </a:rPr>
              <a:t>.</a:t>
            </a:r>
          </a:p>
          <a:p>
            <a:pPr marL="179388" indent="-179388" eaLnBrk="1" hangingPunct="1">
              <a:lnSpc>
                <a:spcPct val="90000"/>
              </a:lnSpc>
              <a:buFont typeface="Wingdings" pitchFamily="2" charset="2"/>
              <a:buNone/>
              <a:defRPr/>
            </a:pPr>
            <a:r>
              <a:rPr lang="en-US" altLang="en-US" sz="2000" i="1" dirty="0" err="1">
                <a:solidFill>
                  <a:srgbClr val="FFFF66"/>
                </a:solidFill>
                <a:latin typeface="Lucida Fax" pitchFamily="18" charset="0"/>
              </a:rPr>
              <a:t>Prophetien</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zur</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Vollendung</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im</a:t>
            </a:r>
            <a:r>
              <a:rPr lang="en-US" altLang="en-US" sz="2000" i="1" dirty="0">
                <a:solidFill>
                  <a:srgbClr val="FFFF66"/>
                </a:solidFill>
                <a:latin typeface="Lucida Fax" pitchFamily="18" charset="0"/>
              </a:rPr>
              <a:t> AT </a:t>
            </a:r>
            <a:r>
              <a:rPr lang="en-US" altLang="en-US" sz="2000" i="1" dirty="0" err="1">
                <a:solidFill>
                  <a:srgbClr val="FFFF66"/>
                </a:solidFill>
                <a:latin typeface="Lucida Fax" pitchFamily="18" charset="0"/>
              </a:rPr>
              <a:t>wie</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auch</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im</a:t>
            </a:r>
            <a:r>
              <a:rPr lang="en-US" altLang="en-US" sz="2000" i="1" dirty="0">
                <a:solidFill>
                  <a:srgbClr val="FFFF66"/>
                </a:solidFill>
                <a:latin typeface="Lucida Fax" pitchFamily="18" charset="0"/>
              </a:rPr>
              <a:t> NT </a:t>
            </a:r>
            <a:r>
              <a:rPr lang="en-US" altLang="en-US" sz="2000" i="1" dirty="0" err="1">
                <a:solidFill>
                  <a:srgbClr val="FFFF66"/>
                </a:solidFill>
                <a:latin typeface="Lucida Fax" pitchFamily="18" charset="0"/>
              </a:rPr>
              <a:t>sollten</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nicht</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spiritualisiert</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werden</a:t>
            </a:r>
            <a:r>
              <a:rPr lang="en-US" altLang="en-US" sz="2000" i="1" dirty="0">
                <a:solidFill>
                  <a:srgbClr val="FFFF66"/>
                </a:solidFill>
                <a:latin typeface="Lucida Fax" pitchFamily="18" charset="0"/>
              </a:rPr>
              <a:t>.</a:t>
            </a:r>
          </a:p>
        </p:txBody>
      </p:sp>
      <p:sp>
        <p:nvSpPr>
          <p:cNvPr id="306180" name="Rectangle 4">
            <a:extLst>
              <a:ext uri="{FF2B5EF4-FFF2-40B4-BE49-F238E27FC236}">
                <a16:creationId xmlns:a16="http://schemas.microsoft.com/office/drawing/2014/main" id="{44311717-6971-ED4C-9C87-797A626C12D3}"/>
              </a:ext>
            </a:extLst>
          </p:cNvPr>
          <p:cNvSpPr>
            <a:spLocks noGrp="1" noChangeArrowheads="1"/>
          </p:cNvSpPr>
          <p:nvPr>
            <p:ph type="body" sz="half" idx="2"/>
          </p:nvPr>
        </p:nvSpPr>
        <p:spPr>
          <a:xfrm>
            <a:off x="4572000" y="1295400"/>
            <a:ext cx="4343400" cy="5334000"/>
          </a:xfrm>
          <a:solidFill>
            <a:srgbClr val="500000"/>
          </a:solidFill>
          <a:ln w="28575">
            <a:solidFill>
              <a:schemeClr val="accent1"/>
            </a:solidFill>
            <a:miter lim="800000"/>
            <a:headEnd/>
            <a:tailEnd/>
          </a:ln>
        </p:spPr>
        <p:txBody>
          <a:bodyPr/>
          <a:lstStyle/>
          <a:p>
            <a:pPr eaLnBrk="1" hangingPunct="1">
              <a:lnSpc>
                <a:spcPct val="85000"/>
              </a:lnSpc>
              <a:defRPr/>
            </a:pPr>
            <a:r>
              <a:rPr lang="en-US" altLang="en-US" sz="2400" dirty="0">
                <a:latin typeface="Arial Narrow" panose="020B0606020202030204" pitchFamily="34" charset="0"/>
              </a:rPr>
              <a:t>Sicht die </a:t>
            </a:r>
            <a:r>
              <a:rPr lang="en-US" altLang="en-US" sz="2400" dirty="0" err="1">
                <a:latin typeface="Arial Narrow" panose="020B0606020202030204" pitchFamily="34" charset="0"/>
              </a:rPr>
              <a:t>im</a:t>
            </a:r>
            <a:r>
              <a:rPr lang="en-US" altLang="en-US" sz="2400" dirty="0">
                <a:latin typeface="Arial Narrow" panose="020B0606020202030204" pitchFamily="34" charset="0"/>
              </a:rPr>
              <a:t> 19. &amp; 20. </a:t>
            </a:r>
            <a:r>
              <a:rPr lang="en-US" altLang="en-US" sz="2400" dirty="0" err="1">
                <a:latin typeface="Arial Narrow" panose="020B0606020202030204" pitchFamily="34" charset="0"/>
              </a:rPr>
              <a:t>Jhdt</a:t>
            </a:r>
            <a:r>
              <a:rPr lang="en-US" altLang="en-US" sz="2400" dirty="0">
                <a:latin typeface="Arial Narrow" panose="020B0606020202030204" pitchFamily="34" charset="0"/>
              </a:rPr>
              <a:t>. </a:t>
            </a:r>
            <a:r>
              <a:rPr lang="en-US" altLang="en-US" sz="2400" dirty="0" err="1">
                <a:latin typeface="Arial Narrow" panose="020B0606020202030204" pitchFamily="34" charset="0"/>
              </a:rPr>
              <a:t>wie-derbelebt</a:t>
            </a:r>
            <a:r>
              <a:rPr lang="en-US" altLang="en-US" sz="2400" dirty="0">
                <a:latin typeface="Arial Narrow" panose="020B0606020202030204" pitchFamily="34" charset="0"/>
              </a:rPr>
              <a:t> </a:t>
            </a:r>
            <a:r>
              <a:rPr lang="en-US" altLang="en-US" sz="2400" dirty="0" err="1">
                <a:latin typeface="Arial Narrow" panose="020B0606020202030204" pitchFamily="34" charset="0"/>
              </a:rPr>
              <a:t>wurde</a:t>
            </a:r>
            <a:r>
              <a:rPr lang="en-US" altLang="en-US" sz="2400" dirty="0">
                <a:latin typeface="Arial Narrow" panose="020B0606020202030204" pitchFamily="34" charset="0"/>
              </a:rPr>
              <a:t>.</a:t>
            </a:r>
          </a:p>
          <a:p>
            <a:pPr eaLnBrk="1" hangingPunct="1">
              <a:lnSpc>
                <a:spcPct val="85000"/>
              </a:lnSpc>
              <a:defRPr/>
            </a:pPr>
            <a:r>
              <a:rPr lang="en-US" altLang="en-US" sz="2400" dirty="0" err="1">
                <a:latin typeface="Arial Narrow" panose="020B0606020202030204" pitchFamily="34" charset="0"/>
              </a:rPr>
              <a:t>Eingeführte</a:t>
            </a:r>
            <a:r>
              <a:rPr lang="en-US" altLang="en-US" sz="2400" dirty="0">
                <a:latin typeface="Arial Narrow" panose="020B0606020202030204" pitchFamily="34" charset="0"/>
              </a:rPr>
              <a:t> </a:t>
            </a:r>
            <a:r>
              <a:rPr lang="en-US" altLang="en-US" sz="2400" dirty="0" err="1">
                <a:latin typeface="Arial Narrow" panose="020B0606020202030204" pitchFamily="34" charset="0"/>
              </a:rPr>
              <a:t>Eschatologie</a:t>
            </a:r>
            <a:endParaRPr lang="en-US" altLang="en-US" sz="2400" dirty="0">
              <a:latin typeface="Arial Narrow" panose="020B0606020202030204" pitchFamily="34" charset="0"/>
            </a:endParaRPr>
          </a:p>
          <a:p>
            <a:pPr eaLnBrk="1" hangingPunct="1">
              <a:lnSpc>
                <a:spcPct val="85000"/>
              </a:lnSpc>
              <a:defRPr/>
            </a:pPr>
            <a:r>
              <a:rPr lang="en-US" altLang="en-US" sz="2400" dirty="0">
                <a:latin typeface="Arial Narrow" panose="020B0606020202030204" pitchFamily="34" charset="0"/>
              </a:rPr>
              <a:t>Schon/</a:t>
            </a:r>
            <a:r>
              <a:rPr lang="en-US" altLang="en-US" sz="2400" dirty="0" err="1">
                <a:latin typeface="Arial Narrow" panose="020B0606020202030204" pitchFamily="34" charset="0"/>
              </a:rPr>
              <a:t>noch</a:t>
            </a:r>
            <a:r>
              <a:rPr lang="en-US" altLang="en-US" sz="2400" dirty="0">
                <a:latin typeface="Arial Narrow" panose="020B0606020202030204" pitchFamily="34" charset="0"/>
              </a:rPr>
              <a:t> </a:t>
            </a:r>
            <a:r>
              <a:rPr lang="en-US" altLang="en-US" sz="2400" dirty="0" err="1">
                <a:latin typeface="Arial Narrow" panose="020B0606020202030204" pitchFamily="34" charset="0"/>
              </a:rPr>
              <a:t>nicht</a:t>
            </a:r>
            <a:r>
              <a:rPr lang="en-US" altLang="en-US" sz="2400" dirty="0">
                <a:latin typeface="Arial Narrow" panose="020B0606020202030204" pitchFamily="34" charset="0"/>
              </a:rPr>
              <a:t> </a:t>
            </a:r>
            <a:r>
              <a:rPr lang="en-US" altLang="en-US" sz="2400" dirty="0" err="1">
                <a:latin typeface="Arial Narrow" panose="020B0606020202030204" pitchFamily="34" charset="0"/>
              </a:rPr>
              <a:t>Spannung</a:t>
            </a:r>
            <a:endParaRPr lang="en-US" altLang="en-US" sz="2400" dirty="0">
              <a:latin typeface="Arial Narrow" panose="020B0606020202030204" pitchFamily="34" charset="0"/>
            </a:endParaRPr>
          </a:p>
          <a:p>
            <a:pPr eaLnBrk="1" hangingPunct="1">
              <a:lnSpc>
                <a:spcPct val="85000"/>
              </a:lnSpc>
              <a:defRPr/>
            </a:pPr>
            <a:r>
              <a:rPr lang="en-US" altLang="en-US" sz="2400" dirty="0" err="1">
                <a:latin typeface="Arial Narrow" panose="020B0606020202030204" pitchFamily="34" charset="0"/>
              </a:rPr>
              <a:t>Nach-Bedrängnis</a:t>
            </a:r>
            <a:r>
              <a:rPr lang="en-US" altLang="en-US" sz="2400" dirty="0">
                <a:latin typeface="Arial Narrow" panose="020B0606020202030204" pitchFamily="34" charset="0"/>
              </a:rPr>
              <a:t> (Tribulation)</a:t>
            </a:r>
          </a:p>
          <a:p>
            <a:pPr eaLnBrk="1" hangingPunct="1">
              <a:lnSpc>
                <a:spcPct val="85000"/>
              </a:lnSpc>
              <a:defRPr/>
            </a:pPr>
            <a:r>
              <a:rPr lang="en-US" altLang="en-US" sz="2400" dirty="0" err="1">
                <a:latin typeface="Arial Narrow" panose="020B0606020202030204" pitchFamily="34" charset="0"/>
              </a:rPr>
              <a:t>Zwei</a:t>
            </a:r>
            <a:r>
              <a:rPr lang="en-US" altLang="en-US" sz="2400" dirty="0">
                <a:latin typeface="Arial Narrow" panose="020B0606020202030204" pitchFamily="34" charset="0"/>
              </a:rPr>
              <a:t> </a:t>
            </a:r>
            <a:r>
              <a:rPr lang="en-US" altLang="en-US" sz="2400" dirty="0" err="1">
                <a:latin typeface="Arial Narrow" panose="020B0606020202030204" pitchFamily="34" charset="0"/>
              </a:rPr>
              <a:t>Auferstehungen</a:t>
            </a:r>
            <a:r>
              <a:rPr lang="en-US" altLang="en-US" sz="2400" dirty="0">
                <a:latin typeface="Arial Narrow" panose="020B0606020202030204" pitchFamily="34" charset="0"/>
              </a:rPr>
              <a:t> (</a:t>
            </a:r>
            <a:r>
              <a:rPr lang="en-US" altLang="en-US" sz="2400" dirty="0" err="1">
                <a:latin typeface="Arial Narrow" panose="020B0606020202030204" pitchFamily="34" charset="0"/>
              </a:rPr>
              <a:t>gerecht</a:t>
            </a:r>
            <a:r>
              <a:rPr lang="en-US" altLang="en-US" sz="2400" dirty="0">
                <a:latin typeface="Arial Narrow" panose="020B0606020202030204" pitchFamily="34" charset="0"/>
              </a:rPr>
              <a:t> &amp; </a:t>
            </a:r>
            <a:r>
              <a:rPr lang="en-US" altLang="en-US" sz="2400" dirty="0" err="1">
                <a:latin typeface="Arial Narrow" panose="020B0606020202030204" pitchFamily="34" charset="0"/>
              </a:rPr>
              <a:t>ungerecht</a:t>
            </a:r>
            <a:r>
              <a:rPr lang="en-US" altLang="en-US" sz="2400" dirty="0">
                <a:latin typeface="Arial Narrow" panose="020B0606020202030204" pitchFamily="34" charset="0"/>
              </a:rPr>
              <a:t>)</a:t>
            </a:r>
          </a:p>
          <a:p>
            <a:pPr eaLnBrk="1" hangingPunct="1">
              <a:lnSpc>
                <a:spcPct val="85000"/>
              </a:lnSpc>
              <a:defRPr/>
            </a:pPr>
            <a:r>
              <a:rPr lang="en-US" altLang="en-US" sz="2400" dirty="0" err="1">
                <a:latin typeface="Arial Narrow" panose="020B0606020202030204" pitchFamily="34" charset="0"/>
              </a:rPr>
              <a:t>Vollendung</a:t>
            </a:r>
            <a:r>
              <a:rPr lang="en-US" altLang="en-US" sz="2400" dirty="0">
                <a:latin typeface="Arial Narrow" panose="020B0606020202030204" pitchFamily="34" charset="0"/>
              </a:rPr>
              <a:t> des </a:t>
            </a:r>
            <a:r>
              <a:rPr lang="en-US" altLang="en-US" sz="2400" dirty="0" err="1">
                <a:latin typeface="Arial Narrow" panose="020B0606020202030204" pitchFamily="34" charset="0"/>
              </a:rPr>
              <a:t>Königreichs</a:t>
            </a:r>
            <a:r>
              <a:rPr lang="en-US" altLang="en-US" sz="2400" dirty="0">
                <a:latin typeface="Arial Narrow" panose="020B0606020202030204" pitchFamily="34" charset="0"/>
              </a:rPr>
              <a:t> inner-</a:t>
            </a:r>
            <a:r>
              <a:rPr lang="en-US" altLang="en-US" sz="2400" dirty="0" err="1">
                <a:latin typeface="Arial Narrow" panose="020B0606020202030204" pitchFamily="34" charset="0"/>
              </a:rPr>
              <a:t>halb</a:t>
            </a:r>
            <a:r>
              <a:rPr lang="en-US" altLang="en-US" sz="2400" dirty="0">
                <a:latin typeface="Arial Narrow" panose="020B0606020202030204" pitchFamily="34" charset="0"/>
              </a:rPr>
              <a:t> der </a:t>
            </a:r>
            <a:r>
              <a:rPr lang="en-US" altLang="en-US" sz="2400" dirty="0" err="1">
                <a:latin typeface="Arial Narrow" panose="020B0606020202030204" pitchFamily="34" charset="0"/>
              </a:rPr>
              <a:t>Geschichte</a:t>
            </a:r>
            <a:endParaRPr lang="en-US" altLang="en-US" sz="2400" dirty="0">
              <a:latin typeface="Arial Narrow" panose="020B0606020202030204" pitchFamily="34" charset="0"/>
            </a:endParaRPr>
          </a:p>
          <a:p>
            <a:pPr eaLnBrk="1" hangingPunct="1">
              <a:lnSpc>
                <a:spcPct val="85000"/>
              </a:lnSpc>
              <a:defRPr/>
            </a:pPr>
            <a:r>
              <a:rPr lang="en-US" altLang="en-US" sz="2400" dirty="0" err="1">
                <a:latin typeface="Arial Narrow" panose="020B0606020202030204" pitchFamily="34" charset="0"/>
              </a:rPr>
              <a:t>Mögliche</a:t>
            </a:r>
            <a:r>
              <a:rPr lang="en-US" altLang="en-US" sz="2400" dirty="0">
                <a:latin typeface="Arial Narrow" panose="020B0606020202030204" pitchFamily="34" charset="0"/>
              </a:rPr>
              <a:t> </a:t>
            </a:r>
            <a:r>
              <a:rPr lang="en-US" altLang="en-US" sz="2400" dirty="0" err="1">
                <a:latin typeface="Arial Narrow" panose="020B0606020202030204" pitchFamily="34" charset="0"/>
              </a:rPr>
              <a:t>zukünftige</a:t>
            </a:r>
            <a:r>
              <a:rPr lang="en-US" altLang="en-US" sz="2400" dirty="0">
                <a:latin typeface="Arial Narrow" panose="020B0606020202030204" pitchFamily="34" charset="0"/>
              </a:rPr>
              <a:t> </a:t>
            </a:r>
            <a:r>
              <a:rPr lang="en-US" altLang="en-US" sz="2400" dirty="0" err="1">
                <a:latin typeface="Arial Narrow" panose="020B0606020202030204" pitchFamily="34" charset="0"/>
              </a:rPr>
              <a:t>Errettung</a:t>
            </a:r>
            <a:r>
              <a:rPr lang="en-US" altLang="en-US" sz="2400" dirty="0">
                <a:latin typeface="Arial Narrow" panose="020B0606020202030204" pitchFamily="34" charset="0"/>
              </a:rPr>
              <a:t> </a:t>
            </a:r>
            <a:r>
              <a:rPr lang="en-US" altLang="en-US" sz="2400" dirty="0" err="1">
                <a:latin typeface="Arial Narrow" panose="020B0606020202030204" pitchFamily="34" charset="0"/>
              </a:rPr>
              <a:t>für</a:t>
            </a:r>
            <a:r>
              <a:rPr lang="en-US" altLang="en-US" sz="2400" dirty="0">
                <a:latin typeface="Arial Narrow" panose="020B0606020202030204" pitchFamily="34" charset="0"/>
              </a:rPr>
              <a:t> das </a:t>
            </a:r>
            <a:r>
              <a:rPr lang="en-US" altLang="en-US" sz="2400" dirty="0" err="1">
                <a:latin typeface="Arial Narrow" panose="020B0606020202030204" pitchFamily="34" charset="0"/>
              </a:rPr>
              <a:t>natürliche</a:t>
            </a:r>
            <a:r>
              <a:rPr lang="en-US" altLang="en-US" sz="2400" dirty="0">
                <a:latin typeface="Arial Narrow" panose="020B0606020202030204" pitchFamily="34" charset="0"/>
              </a:rPr>
              <a:t> Israel</a:t>
            </a:r>
          </a:p>
          <a:p>
            <a:pPr eaLnBrk="1" hangingPunct="1">
              <a:lnSpc>
                <a:spcPct val="85000"/>
              </a:lnSpc>
              <a:defRPr/>
            </a:pPr>
            <a:r>
              <a:rPr lang="en-US" altLang="en-US" sz="2400" dirty="0" err="1">
                <a:latin typeface="Arial Narrow" panose="020B0606020202030204" pitchFamily="34" charset="0"/>
              </a:rPr>
              <a:t>Offenbarung</a:t>
            </a:r>
            <a:r>
              <a:rPr lang="en-US" altLang="en-US" sz="2400" dirty="0">
                <a:latin typeface="Arial Narrow" panose="020B0606020202030204" pitchFamily="34" charset="0"/>
              </a:rPr>
              <a:t> 20 </a:t>
            </a:r>
            <a:r>
              <a:rPr lang="en-US" altLang="en-US" sz="2400" dirty="0" err="1">
                <a:latin typeface="Arial Narrow" panose="020B0606020202030204" pitchFamily="34" charset="0"/>
              </a:rPr>
              <a:t>beschreibt</a:t>
            </a:r>
            <a:r>
              <a:rPr lang="en-US" altLang="en-US" sz="2400" dirty="0">
                <a:latin typeface="Arial Narrow" panose="020B0606020202030204" pitchFamily="34" charset="0"/>
              </a:rPr>
              <a:t> </a:t>
            </a:r>
            <a:r>
              <a:rPr lang="en-US" altLang="en-US" sz="2400" dirty="0" err="1">
                <a:latin typeface="Arial Narrow" panose="020B0606020202030204" pitchFamily="34" charset="0"/>
              </a:rPr>
              <a:t>eine</a:t>
            </a:r>
            <a:r>
              <a:rPr lang="en-US" altLang="en-US" sz="2400" dirty="0">
                <a:latin typeface="Arial Narrow" panose="020B0606020202030204" pitchFamily="34" charset="0"/>
              </a:rPr>
              <a:t> </a:t>
            </a:r>
            <a:r>
              <a:rPr lang="en-US" altLang="en-US" sz="2400" dirty="0" err="1">
                <a:latin typeface="Arial Narrow" panose="020B0606020202030204" pitchFamily="34" charset="0"/>
              </a:rPr>
              <a:t>tatsächliche</a:t>
            </a:r>
            <a:r>
              <a:rPr lang="en-US" altLang="en-US" sz="2400" dirty="0">
                <a:latin typeface="Arial Narrow" panose="020B0606020202030204" pitchFamily="34" charset="0"/>
              </a:rPr>
              <a:t> Zeit von Christi Herr-</a:t>
            </a:r>
            <a:r>
              <a:rPr lang="en-US" altLang="en-US" sz="2400" dirty="0" err="1">
                <a:latin typeface="Arial Narrow" panose="020B0606020202030204" pitchFamily="34" charset="0"/>
              </a:rPr>
              <a:t>schaft</a:t>
            </a:r>
            <a:r>
              <a:rPr lang="en-US" altLang="en-US" sz="2400" dirty="0">
                <a:latin typeface="Arial Narrow" panose="020B0606020202030204" pitchFamily="34" charset="0"/>
              </a:rPr>
              <a:t> </a:t>
            </a:r>
            <a:r>
              <a:rPr lang="en-US" altLang="en-US" sz="2400" dirty="0" err="1">
                <a:latin typeface="Arial Narrow" panose="020B0606020202030204" pitchFamily="34" charset="0"/>
              </a:rPr>
              <a:t>mit</a:t>
            </a:r>
            <a:r>
              <a:rPr lang="en-US" altLang="en-US" sz="2400" dirty="0">
                <a:latin typeface="Arial Narrow" panose="020B0606020202030204" pitchFamily="34" charset="0"/>
              </a:rPr>
              <a:t> den </a:t>
            </a:r>
            <a:r>
              <a:rPr lang="en-US" altLang="en-US" sz="2400" dirty="0" err="1">
                <a:latin typeface="Arial Narrow" panose="020B0606020202030204" pitchFamily="34" charset="0"/>
              </a:rPr>
              <a:t>Heiligen</a:t>
            </a:r>
            <a:r>
              <a:rPr lang="en-US" altLang="en-US" sz="2400" dirty="0">
                <a:latin typeface="Arial Narrow" panose="020B0606020202030204" pitchFamily="34" charset="0"/>
              </a:rPr>
              <a:t> auf Erden</a:t>
            </a:r>
          </a:p>
        </p:txBody>
      </p:sp>
      <p:sp>
        <p:nvSpPr>
          <p:cNvPr id="306181" name="Text Box 5">
            <a:extLst>
              <a:ext uri="{FF2B5EF4-FFF2-40B4-BE49-F238E27FC236}">
                <a16:creationId xmlns:a16="http://schemas.microsoft.com/office/drawing/2014/main" id="{07738236-0F4E-FF4E-95C9-CC9345D9A94A}"/>
              </a:ext>
            </a:extLst>
          </p:cNvPr>
          <p:cNvSpPr txBox="1">
            <a:spLocks noChangeArrowheads="1"/>
          </p:cNvSpPr>
          <p:nvPr/>
        </p:nvSpPr>
        <p:spPr bwMode="auto">
          <a:xfrm>
            <a:off x="228600" y="5778500"/>
            <a:ext cx="3962400" cy="850900"/>
          </a:xfrm>
          <a:prstGeom prst="rect">
            <a:avLst/>
          </a:prstGeom>
          <a:solidFill>
            <a:srgbClr val="500000"/>
          </a:solidFill>
          <a:ln w="2857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buClr>
                <a:srgbClr val="FFFF66"/>
              </a:buClr>
              <a:buSzPct val="140000"/>
              <a:buFont typeface="Wingdings" panose="05000000000000000000" pitchFamily="2" charset="2"/>
              <a:buChar char="§"/>
              <a:defRPr/>
            </a:pPr>
            <a:r>
              <a:rPr lang="en-US" altLang="en-US" dirty="0">
                <a:effectLst>
                  <a:outerShdw blurRad="38100" dist="38100" dir="2700000" algn="tl">
                    <a:srgbClr val="000000"/>
                  </a:outerShdw>
                </a:effectLst>
                <a:latin typeface="Comic Sans MS" panose="030F0702030302020204" pitchFamily="66" charset="0"/>
              </a:rPr>
              <a:t> </a:t>
            </a:r>
            <a:r>
              <a:rPr lang="en-US" altLang="en-US" dirty="0" err="1">
                <a:effectLst>
                  <a:outerShdw blurRad="38100" dist="38100" dir="2700000" algn="tl">
                    <a:srgbClr val="000000"/>
                  </a:outerShdw>
                </a:effectLst>
                <a:latin typeface="Arial Narrow" panose="020B0606020202030204" pitchFamily="34" charset="0"/>
              </a:rPr>
              <a:t>Chiliasmus</a:t>
            </a:r>
            <a:r>
              <a:rPr lang="en-US" altLang="en-US" dirty="0">
                <a:effectLst>
                  <a:outerShdw blurRad="38100" dist="38100" dir="2700000" algn="tl">
                    <a:srgbClr val="000000"/>
                  </a:outerShdw>
                </a:effectLst>
                <a:latin typeface="Arial Narrow" panose="020B0606020202030204" pitchFamily="34" charset="0"/>
              </a:rPr>
              <a:t> (</a:t>
            </a:r>
            <a:r>
              <a:rPr lang="en-US" altLang="en-US" dirty="0" err="1">
                <a:effectLst>
                  <a:outerShdw blurRad="38100" dist="38100" dir="2700000" algn="tl">
                    <a:srgbClr val="000000"/>
                  </a:outerShdw>
                </a:effectLst>
                <a:latin typeface="Arial Narrow" panose="020B0606020202030204" pitchFamily="34" charset="0"/>
              </a:rPr>
              <a:t>nach-apostolische</a:t>
            </a:r>
            <a:endParaRPr lang="en-US" altLang="en-US" dirty="0">
              <a:effectLst>
                <a:outerShdw blurRad="38100" dist="38100" dir="2700000" algn="tl">
                  <a:srgbClr val="000000"/>
                </a:outerShdw>
              </a:effectLst>
              <a:latin typeface="Arial Narrow" panose="020B0606020202030204" pitchFamily="34" charset="0"/>
            </a:endParaRPr>
          </a:p>
          <a:p>
            <a:pPr eaLnBrk="1" hangingPunct="1">
              <a:buClr>
                <a:srgbClr val="FFFF66"/>
              </a:buClr>
              <a:buSzPct val="140000"/>
              <a:buFont typeface="Wingdings" panose="05000000000000000000" pitchFamily="2" charset="2"/>
              <a:buNone/>
              <a:defRPr/>
            </a:pPr>
            <a:r>
              <a:rPr lang="en-US" altLang="en-US" dirty="0">
                <a:effectLst>
                  <a:outerShdw blurRad="38100" dist="38100" dir="2700000" algn="tl">
                    <a:srgbClr val="000000"/>
                  </a:outerShdw>
                </a:effectLst>
                <a:latin typeface="Arial Narrow" panose="020B0606020202030204" pitchFamily="34" charset="0"/>
              </a:rPr>
              <a:t>     </a:t>
            </a:r>
            <a:r>
              <a:rPr lang="en-US" altLang="en-US" dirty="0" err="1">
                <a:effectLst>
                  <a:outerShdw blurRad="38100" dist="38100" dir="2700000" algn="tl">
                    <a:srgbClr val="000000"/>
                  </a:outerShdw>
                </a:effectLst>
                <a:latin typeface="Arial Narrow" panose="020B0606020202030204" pitchFamily="34" charset="0"/>
              </a:rPr>
              <a:t>Gemeinde</a:t>
            </a:r>
            <a:r>
              <a:rPr lang="en-US" altLang="en-US" dirty="0">
                <a:effectLst>
                  <a:outerShdw blurRad="38100" dist="38100" dir="2700000" algn="tl">
                    <a:srgbClr val="000000"/>
                  </a:outerShdw>
                </a:effectLst>
                <a:latin typeface="Arial Narrow" panose="020B0606020202030204" pitchFamily="34" charset="0"/>
              </a:rPr>
              <a:t>)</a:t>
            </a:r>
          </a:p>
        </p:txBody>
      </p:sp>
      <p:sp>
        <p:nvSpPr>
          <p:cNvPr id="7" name="Slide Number Placeholder 5">
            <a:extLst>
              <a:ext uri="{FF2B5EF4-FFF2-40B4-BE49-F238E27FC236}">
                <a16:creationId xmlns:a16="http://schemas.microsoft.com/office/drawing/2014/main" id="{5B2E178A-C029-B040-BFA2-B1672689275B}"/>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63</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6179">
                                            <p:txEl>
                                              <p:pRg st="0" end="0"/>
                                            </p:txEl>
                                          </p:spTgt>
                                        </p:tgtEl>
                                        <p:attrNameLst>
                                          <p:attrName>style.visibility</p:attrName>
                                        </p:attrNameLst>
                                      </p:cBhvr>
                                      <p:to>
                                        <p:strVal val="visible"/>
                                      </p:to>
                                    </p:set>
                                    <p:anim calcmode="lin" valueType="num">
                                      <p:cBhvr>
                                        <p:cTn id="7" dur="500" fill="hold"/>
                                        <p:tgtEl>
                                          <p:spTgt spid="3061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61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06179">
                                            <p:txEl>
                                              <p:pRg st="1" end="1"/>
                                            </p:txEl>
                                          </p:spTgt>
                                        </p:tgtEl>
                                        <p:attrNameLst>
                                          <p:attrName>style.visibility</p:attrName>
                                        </p:attrNameLst>
                                      </p:cBhvr>
                                      <p:to>
                                        <p:strVal val="visible"/>
                                      </p:to>
                                    </p:set>
                                    <p:anim calcmode="lin" valueType="num">
                                      <p:cBhvr>
                                        <p:cTn id="13" dur="500" fill="hold"/>
                                        <p:tgtEl>
                                          <p:spTgt spid="30617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0617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06179">
                                            <p:txEl>
                                              <p:pRg st="2" end="2"/>
                                            </p:txEl>
                                          </p:spTgt>
                                        </p:tgtEl>
                                        <p:attrNameLst>
                                          <p:attrName>style.visibility</p:attrName>
                                        </p:attrNameLst>
                                      </p:cBhvr>
                                      <p:to>
                                        <p:strVal val="visible"/>
                                      </p:to>
                                    </p:set>
                                    <p:anim calcmode="lin" valueType="num">
                                      <p:cBhvr>
                                        <p:cTn id="19" dur="500" fill="hold"/>
                                        <p:tgtEl>
                                          <p:spTgt spid="30617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0617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06181">
                                            <p:bg/>
                                          </p:spTgt>
                                        </p:tgtEl>
                                        <p:attrNameLst>
                                          <p:attrName>style.visibility</p:attrName>
                                        </p:attrNameLst>
                                      </p:cBhvr>
                                      <p:to>
                                        <p:strVal val="visible"/>
                                      </p:to>
                                    </p:set>
                                    <p:animEffect transition="in" filter="dissolve">
                                      <p:cBhvr>
                                        <p:cTn id="25" dur="500"/>
                                        <p:tgtEl>
                                          <p:spTgt spid="306181">
                                            <p:bg/>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06181">
                                            <p:txEl>
                                              <p:pRg st="0" end="0"/>
                                            </p:txEl>
                                          </p:spTgt>
                                        </p:tgtEl>
                                        <p:attrNameLst>
                                          <p:attrName>style.visibility</p:attrName>
                                        </p:attrNameLst>
                                      </p:cBhvr>
                                      <p:to>
                                        <p:strVal val="visible"/>
                                      </p:to>
                                    </p:set>
                                    <p:animEffect transition="in" filter="dissolve">
                                      <p:cBhvr>
                                        <p:cTn id="28" dur="500"/>
                                        <p:tgtEl>
                                          <p:spTgt spid="306181">
                                            <p:txEl>
                                              <p:pRg st="0" end="0"/>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06181">
                                            <p:txEl>
                                              <p:pRg st="1" end="1"/>
                                            </p:txEl>
                                          </p:spTgt>
                                        </p:tgtEl>
                                        <p:attrNameLst>
                                          <p:attrName>style.visibility</p:attrName>
                                        </p:attrNameLst>
                                      </p:cBhvr>
                                      <p:to>
                                        <p:strVal val="visible"/>
                                      </p:to>
                                    </p:set>
                                    <p:animEffect transition="in" filter="dissolve">
                                      <p:cBhvr>
                                        <p:cTn id="31" dur="500"/>
                                        <p:tgtEl>
                                          <p:spTgt spid="306181">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06180">
                                            <p:bg/>
                                          </p:spTgt>
                                        </p:tgtEl>
                                        <p:attrNameLst>
                                          <p:attrName>style.visibility</p:attrName>
                                        </p:attrNameLst>
                                      </p:cBhvr>
                                      <p:to>
                                        <p:strVal val="visible"/>
                                      </p:to>
                                    </p:set>
                                    <p:animEffect transition="in" filter="dissolve">
                                      <p:cBhvr>
                                        <p:cTn id="36" dur="500"/>
                                        <p:tgtEl>
                                          <p:spTgt spid="306180">
                                            <p:bg/>
                                          </p:spTgt>
                                        </p:tgtEl>
                                      </p:cBhvr>
                                    </p:animEffect>
                                  </p:childTnLst>
                                </p:cTn>
                              </p:par>
                              <p:par>
                                <p:cTn id="37" presetID="39" presetClass="entr" presetSubtype="0" accel="100000" fill="hold" nodeType="withEffect">
                                  <p:stCondLst>
                                    <p:cond delay="0"/>
                                  </p:stCondLst>
                                  <p:childTnLst>
                                    <p:set>
                                      <p:cBhvr>
                                        <p:cTn id="38" dur="1" fill="hold">
                                          <p:stCondLst>
                                            <p:cond delay="0"/>
                                          </p:stCondLst>
                                        </p:cTn>
                                        <p:tgtEl>
                                          <p:spTgt spid="306180">
                                            <p:txEl>
                                              <p:pRg st="0" end="0"/>
                                            </p:txEl>
                                          </p:spTgt>
                                        </p:tgtEl>
                                        <p:attrNameLst>
                                          <p:attrName>style.visibility</p:attrName>
                                        </p:attrNameLst>
                                      </p:cBhvr>
                                      <p:to>
                                        <p:strVal val="visible"/>
                                      </p:to>
                                    </p:set>
                                    <p:anim calcmode="lin" valueType="num">
                                      <p:cBhvr>
                                        <p:cTn id="39" dur="500" fill="hold"/>
                                        <p:tgtEl>
                                          <p:spTgt spid="30618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0618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0618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06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306180">
                                            <p:txEl>
                                              <p:pRg st="1" end="1"/>
                                            </p:txEl>
                                          </p:spTgt>
                                        </p:tgtEl>
                                        <p:attrNameLst>
                                          <p:attrName>style.visibility</p:attrName>
                                        </p:attrNameLst>
                                      </p:cBhvr>
                                      <p:to>
                                        <p:strVal val="visible"/>
                                      </p:to>
                                    </p:set>
                                    <p:anim calcmode="lin" valueType="num">
                                      <p:cBhvr>
                                        <p:cTn id="47" dur="500" fill="hold"/>
                                        <p:tgtEl>
                                          <p:spTgt spid="30618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30618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30618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3061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306180">
                                            <p:txEl>
                                              <p:pRg st="2" end="2"/>
                                            </p:txEl>
                                          </p:spTgt>
                                        </p:tgtEl>
                                        <p:attrNameLst>
                                          <p:attrName>style.visibility</p:attrName>
                                        </p:attrNameLst>
                                      </p:cBhvr>
                                      <p:to>
                                        <p:strVal val="visible"/>
                                      </p:to>
                                    </p:set>
                                    <p:anim calcmode="lin" valueType="num">
                                      <p:cBhvr>
                                        <p:cTn id="55" dur="500" fill="hold"/>
                                        <p:tgtEl>
                                          <p:spTgt spid="30618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30618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30618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306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306180">
                                            <p:txEl>
                                              <p:pRg st="3" end="3"/>
                                            </p:txEl>
                                          </p:spTgt>
                                        </p:tgtEl>
                                        <p:attrNameLst>
                                          <p:attrName>style.visibility</p:attrName>
                                        </p:attrNameLst>
                                      </p:cBhvr>
                                      <p:to>
                                        <p:strVal val="visible"/>
                                      </p:to>
                                    </p:set>
                                    <p:anim calcmode="lin" valueType="num">
                                      <p:cBhvr>
                                        <p:cTn id="63" dur="500" fill="hold"/>
                                        <p:tgtEl>
                                          <p:spTgt spid="30618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30618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30618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30618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nodeType="clickEffect">
                                  <p:stCondLst>
                                    <p:cond delay="0"/>
                                  </p:stCondLst>
                                  <p:childTnLst>
                                    <p:set>
                                      <p:cBhvr>
                                        <p:cTn id="70" dur="1" fill="hold">
                                          <p:stCondLst>
                                            <p:cond delay="0"/>
                                          </p:stCondLst>
                                        </p:cTn>
                                        <p:tgtEl>
                                          <p:spTgt spid="306180">
                                            <p:txEl>
                                              <p:pRg st="4" end="4"/>
                                            </p:txEl>
                                          </p:spTgt>
                                        </p:tgtEl>
                                        <p:attrNameLst>
                                          <p:attrName>style.visibility</p:attrName>
                                        </p:attrNameLst>
                                      </p:cBhvr>
                                      <p:to>
                                        <p:strVal val="visible"/>
                                      </p:to>
                                    </p:set>
                                    <p:anim calcmode="lin" valueType="num">
                                      <p:cBhvr>
                                        <p:cTn id="71" dur="500" fill="hold"/>
                                        <p:tgtEl>
                                          <p:spTgt spid="306180">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306180">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306180">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30618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nodeType="clickEffect">
                                  <p:stCondLst>
                                    <p:cond delay="0"/>
                                  </p:stCondLst>
                                  <p:childTnLst>
                                    <p:set>
                                      <p:cBhvr>
                                        <p:cTn id="78" dur="1" fill="hold">
                                          <p:stCondLst>
                                            <p:cond delay="0"/>
                                          </p:stCondLst>
                                        </p:cTn>
                                        <p:tgtEl>
                                          <p:spTgt spid="306180">
                                            <p:txEl>
                                              <p:pRg st="5" end="5"/>
                                            </p:txEl>
                                          </p:spTgt>
                                        </p:tgtEl>
                                        <p:attrNameLst>
                                          <p:attrName>style.visibility</p:attrName>
                                        </p:attrNameLst>
                                      </p:cBhvr>
                                      <p:to>
                                        <p:strVal val="visible"/>
                                      </p:to>
                                    </p:set>
                                    <p:anim calcmode="lin" valueType="num">
                                      <p:cBhvr>
                                        <p:cTn id="79" dur="500" fill="hold"/>
                                        <p:tgtEl>
                                          <p:spTgt spid="306180">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306180">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306180">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30618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9" presetClass="entr" presetSubtype="0" accel="100000" fill="hold" nodeType="clickEffect">
                                  <p:stCondLst>
                                    <p:cond delay="0"/>
                                  </p:stCondLst>
                                  <p:childTnLst>
                                    <p:set>
                                      <p:cBhvr>
                                        <p:cTn id="86" dur="1" fill="hold">
                                          <p:stCondLst>
                                            <p:cond delay="0"/>
                                          </p:stCondLst>
                                        </p:cTn>
                                        <p:tgtEl>
                                          <p:spTgt spid="306180">
                                            <p:txEl>
                                              <p:pRg st="6" end="6"/>
                                            </p:txEl>
                                          </p:spTgt>
                                        </p:tgtEl>
                                        <p:attrNameLst>
                                          <p:attrName>style.visibility</p:attrName>
                                        </p:attrNameLst>
                                      </p:cBhvr>
                                      <p:to>
                                        <p:strVal val="visible"/>
                                      </p:to>
                                    </p:set>
                                    <p:anim calcmode="lin" valueType="num">
                                      <p:cBhvr>
                                        <p:cTn id="87" dur="500" fill="hold"/>
                                        <p:tgtEl>
                                          <p:spTgt spid="306180">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8" dur="500" fill="hold"/>
                                        <p:tgtEl>
                                          <p:spTgt spid="306180">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9" dur="500" fill="hold"/>
                                        <p:tgtEl>
                                          <p:spTgt spid="306180">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90" dur="500" fill="hold"/>
                                        <p:tgtEl>
                                          <p:spTgt spid="30618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9" presetClass="entr" presetSubtype="0" accel="100000" fill="hold" nodeType="clickEffect">
                                  <p:stCondLst>
                                    <p:cond delay="0"/>
                                  </p:stCondLst>
                                  <p:childTnLst>
                                    <p:set>
                                      <p:cBhvr>
                                        <p:cTn id="94" dur="1" fill="hold">
                                          <p:stCondLst>
                                            <p:cond delay="0"/>
                                          </p:stCondLst>
                                        </p:cTn>
                                        <p:tgtEl>
                                          <p:spTgt spid="306180">
                                            <p:txEl>
                                              <p:pRg st="7" end="7"/>
                                            </p:txEl>
                                          </p:spTgt>
                                        </p:tgtEl>
                                        <p:attrNameLst>
                                          <p:attrName>style.visibility</p:attrName>
                                        </p:attrNameLst>
                                      </p:cBhvr>
                                      <p:to>
                                        <p:strVal val="visible"/>
                                      </p:to>
                                    </p:set>
                                    <p:anim calcmode="lin" valueType="num">
                                      <p:cBhvr>
                                        <p:cTn id="95" dur="500" fill="hold"/>
                                        <p:tgtEl>
                                          <p:spTgt spid="306180">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6" dur="500" fill="hold"/>
                                        <p:tgtEl>
                                          <p:spTgt spid="306180">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7" dur="500" fill="hold"/>
                                        <p:tgtEl>
                                          <p:spTgt spid="306180">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98" dur="500" fill="hold"/>
                                        <p:tgtEl>
                                          <p:spTgt spid="30618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0" grpId="0" uiExpand="1" build="p" animBg="1"/>
      <p:bldP spid="306181" grpId="0" uiExpand="1" build="allAtOnce"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DB668344-F6D0-744A-861F-0E99ADFB7881}"/>
              </a:ext>
            </a:extLst>
          </p:cNvPr>
          <p:cNvSpPr>
            <a:spLocks noGrp="1" noChangeArrowheads="1"/>
          </p:cNvSpPr>
          <p:nvPr>
            <p:ph type="title"/>
          </p:nvPr>
        </p:nvSpPr>
        <p:spPr>
          <a:xfrm>
            <a:off x="457200" y="-152400"/>
            <a:ext cx="8229600" cy="1143000"/>
          </a:xfrm>
        </p:spPr>
        <p:txBody>
          <a:bodyPr/>
          <a:lstStyle/>
          <a:p>
            <a:pPr eaLnBrk="1" hangingPunct="1">
              <a:defRPr/>
            </a:pPr>
            <a:r>
              <a:rPr lang="en-US" altLang="en-US" dirty="0">
                <a:solidFill>
                  <a:srgbClr val="FF3300"/>
                </a:solidFill>
              </a:rPr>
              <a:t>AMILLENNIALISMUS</a:t>
            </a:r>
          </a:p>
        </p:txBody>
      </p:sp>
      <p:sp>
        <p:nvSpPr>
          <p:cNvPr id="93188" name="Rectangle 4">
            <a:extLst>
              <a:ext uri="{FF2B5EF4-FFF2-40B4-BE49-F238E27FC236}">
                <a16:creationId xmlns:a16="http://schemas.microsoft.com/office/drawing/2014/main" id="{60806593-F96F-3B4D-821F-61CA35F73C8C}"/>
              </a:ext>
            </a:extLst>
          </p:cNvPr>
          <p:cNvSpPr>
            <a:spLocks noGrp="1" noChangeArrowheads="1"/>
          </p:cNvSpPr>
          <p:nvPr>
            <p:ph type="body" sz="half" idx="1"/>
          </p:nvPr>
        </p:nvSpPr>
        <p:spPr>
          <a:xfrm>
            <a:off x="152400" y="1371600"/>
            <a:ext cx="4038600" cy="3200400"/>
          </a:xfrm>
        </p:spPr>
        <p:txBody>
          <a:bodyPr/>
          <a:lstStyle/>
          <a:p>
            <a:pPr marL="179388" indent="-179388" eaLnBrk="1" hangingPunct="1">
              <a:buFont typeface="Wingdings" pitchFamily="2" charset="2"/>
              <a:buNone/>
              <a:defRPr/>
            </a:pPr>
            <a:r>
              <a:rPr lang="en-US" altLang="en-US" sz="2000" i="1" dirty="0" err="1">
                <a:solidFill>
                  <a:srgbClr val="FFFF66"/>
                </a:solidFill>
                <a:latin typeface="Lucida Fax" pitchFamily="18" charset="0"/>
              </a:rPr>
              <a:t>Amillennialismus</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versteht</a:t>
            </a:r>
            <a:r>
              <a:rPr lang="en-US" altLang="en-US" sz="2000" i="1" dirty="0">
                <a:solidFill>
                  <a:srgbClr val="FFFF66"/>
                </a:solidFill>
                <a:latin typeface="Lucida Fax" pitchFamily="18" charset="0"/>
              </a:rPr>
              <a:t> die Zeit der </a:t>
            </a:r>
            <a:r>
              <a:rPr lang="en-US" altLang="en-US" sz="2000" i="1" dirty="0" err="1">
                <a:solidFill>
                  <a:srgbClr val="FFFF66"/>
                </a:solidFill>
                <a:latin typeface="Lucida Fax" pitchFamily="18" charset="0"/>
              </a:rPr>
              <a:t>Gemeinde</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als</a:t>
            </a:r>
            <a:r>
              <a:rPr lang="en-US" altLang="en-US" sz="2000" i="1" dirty="0">
                <a:solidFill>
                  <a:srgbClr val="FFFF66"/>
                </a:solidFill>
                <a:latin typeface="Lucida Fax" pitchFamily="18" charset="0"/>
              </a:rPr>
              <a:t> Millennium.</a:t>
            </a:r>
          </a:p>
          <a:p>
            <a:pPr marL="179388" indent="-179388" eaLnBrk="1" hangingPunct="1">
              <a:buFont typeface="Wingdings" pitchFamily="2" charset="2"/>
              <a:buNone/>
              <a:defRPr/>
            </a:pPr>
            <a:r>
              <a:rPr lang="en-US" altLang="en-US" sz="2000" i="1" dirty="0">
                <a:solidFill>
                  <a:srgbClr val="FFFF66"/>
                </a:solidFill>
                <a:latin typeface="Lucida Fax" pitchFamily="18" charset="0"/>
              </a:rPr>
              <a:t>Die </a:t>
            </a:r>
            <a:r>
              <a:rPr lang="en-US" altLang="en-US" sz="2000" i="1" dirty="0" err="1">
                <a:solidFill>
                  <a:srgbClr val="FFFF66"/>
                </a:solidFill>
                <a:latin typeface="Lucida Fax" pitchFamily="18" charset="0"/>
              </a:rPr>
              <a:t>biblische</a:t>
            </a:r>
            <a:r>
              <a:rPr lang="en-US" altLang="en-US" sz="2000" i="1" dirty="0">
                <a:solidFill>
                  <a:srgbClr val="FFFF66"/>
                </a:solidFill>
                <a:latin typeface="Lucida Fax" pitchFamily="18" charset="0"/>
              </a:rPr>
              <a:t> Vision des Mil-</a:t>
            </a:r>
            <a:r>
              <a:rPr lang="en-US" altLang="en-US" sz="2000" i="1" dirty="0" err="1">
                <a:solidFill>
                  <a:srgbClr val="FFFF66"/>
                </a:solidFill>
                <a:latin typeface="Lucida Fax" pitchFamily="18" charset="0"/>
              </a:rPr>
              <a:t>lenniums</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ist</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ein</a:t>
            </a:r>
            <a:r>
              <a:rPr lang="en-US" altLang="en-US" sz="2000" i="1" dirty="0">
                <a:solidFill>
                  <a:srgbClr val="FFFF66"/>
                </a:solidFill>
                <a:latin typeface="Lucida Fax" pitchFamily="18" charset="0"/>
              </a:rPr>
              <a:t> Symbol apo-</a:t>
            </a:r>
            <a:r>
              <a:rPr lang="en-US" altLang="en-US" sz="2000" i="1" dirty="0" err="1">
                <a:solidFill>
                  <a:srgbClr val="FFFF66"/>
                </a:solidFill>
                <a:latin typeface="Lucida Fax" pitchFamily="18" charset="0"/>
              </a:rPr>
              <a:t>kalyptischer</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Sprache</a:t>
            </a:r>
            <a:r>
              <a:rPr lang="en-US" altLang="en-US" sz="2000" i="1" dirty="0">
                <a:solidFill>
                  <a:srgbClr val="FFFF66"/>
                </a:solidFill>
                <a:latin typeface="Lucida Fax" pitchFamily="18" charset="0"/>
              </a:rPr>
              <a:t> um die </a:t>
            </a:r>
            <a:r>
              <a:rPr lang="en-US" altLang="en-US" sz="2000" i="1" dirty="0" err="1">
                <a:solidFill>
                  <a:srgbClr val="FFFF66"/>
                </a:solidFill>
                <a:latin typeface="Lucida Fax" pitchFamily="18" charset="0"/>
              </a:rPr>
              <a:t>geistliche</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Realität</a:t>
            </a:r>
            <a:r>
              <a:rPr lang="en-US" altLang="en-US" sz="2000" i="1" dirty="0">
                <a:solidFill>
                  <a:srgbClr val="FFFF66"/>
                </a:solidFill>
                <a:latin typeface="Lucida Fax" pitchFamily="18" charset="0"/>
              </a:rPr>
              <a:t> von </a:t>
            </a:r>
            <a:r>
              <a:rPr lang="en-US" altLang="en-US" sz="2000" i="1" dirty="0" err="1">
                <a:solidFill>
                  <a:srgbClr val="FFFF66"/>
                </a:solidFill>
                <a:latin typeface="Lucida Fax" pitchFamily="18" charset="0"/>
              </a:rPr>
              <a:t>Gottes</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Königreich</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zu</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beschreiben</a:t>
            </a:r>
            <a:r>
              <a:rPr lang="en-US" altLang="en-US" sz="2000" i="1" dirty="0">
                <a:solidFill>
                  <a:srgbClr val="FFFF66"/>
                </a:solidFill>
                <a:latin typeface="Lucida Fax" pitchFamily="18" charset="0"/>
              </a:rPr>
              <a:t>.</a:t>
            </a:r>
          </a:p>
        </p:txBody>
      </p:sp>
      <p:sp>
        <p:nvSpPr>
          <p:cNvPr id="93189" name="Rectangle 5">
            <a:extLst>
              <a:ext uri="{FF2B5EF4-FFF2-40B4-BE49-F238E27FC236}">
                <a16:creationId xmlns:a16="http://schemas.microsoft.com/office/drawing/2014/main" id="{3E9AB968-A5FD-9147-BE73-6B3F898ED632}"/>
              </a:ext>
            </a:extLst>
          </p:cNvPr>
          <p:cNvSpPr>
            <a:spLocks noGrp="1" noChangeArrowheads="1"/>
          </p:cNvSpPr>
          <p:nvPr>
            <p:ph type="body" sz="half" idx="2"/>
          </p:nvPr>
        </p:nvSpPr>
        <p:spPr>
          <a:xfrm>
            <a:off x="4343400" y="838200"/>
            <a:ext cx="4572000" cy="5638800"/>
          </a:xfrm>
          <a:solidFill>
            <a:srgbClr val="500000"/>
          </a:solidFill>
          <a:ln w="28575">
            <a:solidFill>
              <a:schemeClr val="accent1"/>
            </a:solidFill>
            <a:miter lim="800000"/>
            <a:headEnd/>
            <a:tailEnd/>
          </a:ln>
        </p:spPr>
        <p:txBody>
          <a:bodyPr/>
          <a:lstStyle/>
          <a:p>
            <a:pPr eaLnBrk="1" hangingPunct="1">
              <a:defRPr/>
            </a:pPr>
            <a:r>
              <a:rPr lang="en-US" altLang="en-US" sz="2400" dirty="0">
                <a:latin typeface="Arial Narrow" panose="020B0606020202030204" pitchFamily="34" charset="0"/>
              </a:rPr>
              <a:t>Die AT </a:t>
            </a:r>
            <a:r>
              <a:rPr lang="en-US" altLang="en-US" sz="2400" dirty="0" err="1">
                <a:latin typeface="Arial Narrow" panose="020B0606020202030204" pitchFamily="34" charset="0"/>
              </a:rPr>
              <a:t>Verheissungen</a:t>
            </a:r>
            <a:r>
              <a:rPr lang="en-US" altLang="en-US" sz="2400" dirty="0">
                <a:latin typeface="Arial Narrow" panose="020B0606020202030204" pitchFamily="34" charset="0"/>
              </a:rPr>
              <a:t> an Israel </a:t>
            </a:r>
            <a:r>
              <a:rPr lang="en-US" altLang="en-US" sz="2400" dirty="0" err="1">
                <a:latin typeface="Arial Narrow" panose="020B0606020202030204" pitchFamily="34" charset="0"/>
              </a:rPr>
              <a:t>sind</a:t>
            </a:r>
            <a:r>
              <a:rPr lang="en-US" altLang="en-US" sz="2400" dirty="0">
                <a:latin typeface="Arial Narrow" panose="020B0606020202030204" pitchFamily="34" charset="0"/>
              </a:rPr>
              <a:t> </a:t>
            </a:r>
            <a:r>
              <a:rPr lang="en-US" altLang="en-US" sz="2400" dirty="0" err="1">
                <a:latin typeface="Arial Narrow" panose="020B0606020202030204" pitchFamily="34" charset="0"/>
              </a:rPr>
              <a:t>geistlich</a:t>
            </a:r>
            <a:r>
              <a:rPr lang="en-US" altLang="en-US" sz="2400" dirty="0">
                <a:latin typeface="Arial Narrow" panose="020B0606020202030204" pitchFamily="34" charset="0"/>
              </a:rPr>
              <a:t> </a:t>
            </a:r>
            <a:r>
              <a:rPr lang="en-US" altLang="en-US" sz="2400" dirty="0" err="1">
                <a:latin typeface="Arial Narrow" panose="020B0606020202030204" pitchFamily="34" charset="0"/>
              </a:rPr>
              <a:t>erfüllt</a:t>
            </a:r>
            <a:r>
              <a:rPr lang="en-US" altLang="en-US" sz="2400" dirty="0">
                <a:latin typeface="Arial Narrow" panose="020B0606020202030204" pitchFamily="34" charset="0"/>
              </a:rPr>
              <a:t> in der </a:t>
            </a:r>
            <a:r>
              <a:rPr lang="en-US" altLang="en-US" sz="2400" dirty="0" err="1">
                <a:latin typeface="Arial Narrow" panose="020B0606020202030204" pitchFamily="34" charset="0"/>
              </a:rPr>
              <a:t>Gemeinde</a:t>
            </a:r>
            <a:r>
              <a:rPr lang="en-US" altLang="en-US" sz="2400" dirty="0">
                <a:latin typeface="Arial Narrow" panose="020B0606020202030204" pitchFamily="34" charset="0"/>
              </a:rPr>
              <a:t>.</a:t>
            </a:r>
          </a:p>
          <a:p>
            <a:pPr eaLnBrk="1" hangingPunct="1">
              <a:defRPr/>
            </a:pPr>
            <a:r>
              <a:rPr lang="en-US" altLang="en-US" sz="2400" dirty="0">
                <a:latin typeface="Arial Narrow" panose="020B0606020202030204" pitchFamily="34" charset="0"/>
              </a:rPr>
              <a:t>Der </a:t>
            </a:r>
            <a:r>
              <a:rPr lang="en-US" altLang="en-US" sz="2400" dirty="0" err="1">
                <a:latin typeface="Arial Narrow" panose="020B0606020202030204" pitchFamily="34" charset="0"/>
              </a:rPr>
              <a:t>Nachkomme</a:t>
            </a:r>
            <a:r>
              <a:rPr lang="en-US" altLang="en-US" sz="2400" dirty="0">
                <a:latin typeface="Arial Narrow" panose="020B0606020202030204" pitchFamily="34" charset="0"/>
              </a:rPr>
              <a:t> Abrahams </a:t>
            </a:r>
            <a:r>
              <a:rPr lang="en-US" altLang="en-US" sz="2400" dirty="0" err="1">
                <a:latin typeface="Arial Narrow" panose="020B0606020202030204" pitchFamily="34" charset="0"/>
              </a:rPr>
              <a:t>ist</a:t>
            </a:r>
            <a:r>
              <a:rPr lang="en-US" altLang="en-US" sz="2400" dirty="0">
                <a:latin typeface="Arial Narrow" panose="020B0606020202030204" pitchFamily="34" charset="0"/>
              </a:rPr>
              <a:t> der </a:t>
            </a:r>
            <a:r>
              <a:rPr lang="en-US" altLang="en-US" sz="2400" dirty="0" err="1">
                <a:latin typeface="Arial Narrow" panose="020B0606020202030204" pitchFamily="34" charset="0"/>
              </a:rPr>
              <a:t>Leib</a:t>
            </a:r>
            <a:r>
              <a:rPr lang="en-US" altLang="en-US" sz="2400" dirty="0">
                <a:latin typeface="Arial Narrow" panose="020B0606020202030204" pitchFamily="34" charset="0"/>
              </a:rPr>
              <a:t> der Christen, </a:t>
            </a:r>
            <a:r>
              <a:rPr lang="en-US" altLang="en-US" sz="2400" dirty="0" err="1">
                <a:latin typeface="Arial Narrow" panose="020B0606020202030204" pitchFamily="34" charset="0"/>
              </a:rPr>
              <a:t>welche</a:t>
            </a:r>
            <a:r>
              <a:rPr lang="en-US" altLang="en-US" sz="2400" dirty="0">
                <a:latin typeface="Arial Narrow" panose="020B0606020202030204" pitchFamily="34" charset="0"/>
              </a:rPr>
              <a:t> das "</a:t>
            </a:r>
            <a:r>
              <a:rPr lang="en-US" altLang="en-US" sz="2400" dirty="0" err="1">
                <a:latin typeface="Arial Narrow" panose="020B0606020202030204" pitchFamily="34" charset="0"/>
              </a:rPr>
              <a:t>geistliche</a:t>
            </a:r>
            <a:r>
              <a:rPr lang="en-US" altLang="en-US" sz="2400" dirty="0">
                <a:latin typeface="Arial Narrow" panose="020B0606020202030204" pitchFamily="34" charset="0"/>
              </a:rPr>
              <a:t>" Israel </a:t>
            </a:r>
            <a:r>
              <a:rPr lang="en-US" altLang="en-US" sz="2400" dirty="0" err="1">
                <a:latin typeface="Arial Narrow" panose="020B0606020202030204" pitchFamily="34" charset="0"/>
              </a:rPr>
              <a:t>ausmachen</a:t>
            </a:r>
            <a:r>
              <a:rPr lang="en-US" altLang="en-US" sz="2400" dirty="0">
                <a:latin typeface="Arial Narrow" panose="020B0606020202030204" pitchFamily="34" charset="0"/>
              </a:rPr>
              <a:t>.</a:t>
            </a:r>
          </a:p>
          <a:p>
            <a:pPr eaLnBrk="1" hangingPunct="1">
              <a:defRPr/>
            </a:pPr>
            <a:r>
              <a:rPr lang="en-US" altLang="en-US" sz="2400" dirty="0">
                <a:latin typeface="Arial Narrow" panose="020B0606020202030204" pitchFamily="34" charset="0"/>
              </a:rPr>
              <a:t>Die Land </a:t>
            </a:r>
            <a:r>
              <a:rPr lang="en-US" altLang="en-US" sz="2400" dirty="0" err="1">
                <a:latin typeface="Arial Narrow" panose="020B0606020202030204" pitchFamily="34" charset="0"/>
              </a:rPr>
              <a:t>Verheissungen</a:t>
            </a:r>
            <a:r>
              <a:rPr lang="en-US" altLang="en-US" sz="2400" dirty="0">
                <a:latin typeface="Arial Narrow" panose="020B0606020202030204" pitchFamily="34" charset="0"/>
              </a:rPr>
              <a:t> </a:t>
            </a:r>
            <a:r>
              <a:rPr lang="en-US" altLang="en-US" sz="2400" dirty="0" err="1">
                <a:latin typeface="Arial Narrow" panose="020B0606020202030204" pitchFamily="34" charset="0"/>
              </a:rPr>
              <a:t>sind</a:t>
            </a:r>
            <a:r>
              <a:rPr lang="en-US" altLang="en-US" sz="2400" dirty="0">
                <a:latin typeface="Arial Narrow" panose="020B0606020202030204" pitchFamily="34" charset="0"/>
              </a:rPr>
              <a:t> </a:t>
            </a:r>
            <a:r>
              <a:rPr lang="en-US" altLang="en-US" sz="2400" dirty="0" err="1">
                <a:latin typeface="Arial Narrow" panose="020B0606020202030204" pitchFamily="34" charset="0"/>
              </a:rPr>
              <a:t>erfüllt</a:t>
            </a:r>
            <a:r>
              <a:rPr lang="en-US" altLang="en-US" sz="2400" dirty="0">
                <a:latin typeface="Arial Narrow" panose="020B0606020202030204" pitchFamily="34" charset="0"/>
              </a:rPr>
              <a:t> </a:t>
            </a:r>
            <a:r>
              <a:rPr lang="en-US" altLang="en-US" sz="2400" dirty="0" err="1">
                <a:latin typeface="Arial Narrow" panose="020B0606020202030204" pitchFamily="34" charset="0"/>
              </a:rPr>
              <a:t>im</a:t>
            </a:r>
            <a:r>
              <a:rPr lang="en-US" altLang="en-US" sz="2400" dirty="0">
                <a:latin typeface="Arial Narrow" panose="020B0606020202030204" pitchFamily="34" charset="0"/>
              </a:rPr>
              <a:t> “</a:t>
            </a:r>
            <a:r>
              <a:rPr lang="en-US" altLang="en-US" sz="2400" dirty="0" err="1">
                <a:latin typeface="Arial Narrow" panose="020B0606020202030204" pitchFamily="34" charset="0"/>
              </a:rPr>
              <a:t>besseren</a:t>
            </a:r>
            <a:r>
              <a:rPr lang="en-US" altLang="en-US" sz="2400" dirty="0">
                <a:latin typeface="Arial Narrow" panose="020B0606020202030204" pitchFamily="34" charset="0"/>
              </a:rPr>
              <a:t> Land” also </a:t>
            </a:r>
            <a:r>
              <a:rPr lang="en-US" altLang="en-US" sz="2400" dirty="0" err="1">
                <a:latin typeface="Arial Narrow" panose="020B0606020202030204" pitchFamily="34" charset="0"/>
              </a:rPr>
              <a:t>im</a:t>
            </a:r>
            <a:r>
              <a:rPr lang="en-US" altLang="en-US" sz="2400" dirty="0">
                <a:latin typeface="Arial Narrow" panose="020B0606020202030204" pitchFamily="34" charset="0"/>
              </a:rPr>
              <a:t> Himmel.</a:t>
            </a:r>
          </a:p>
          <a:p>
            <a:pPr eaLnBrk="1" hangingPunct="1">
              <a:defRPr/>
            </a:pPr>
            <a:r>
              <a:rPr lang="en-US" altLang="en-US" sz="2400" dirty="0" err="1">
                <a:latin typeface="Arial Narrow" panose="020B0606020202030204" pitchFamily="34" charset="0"/>
              </a:rPr>
              <a:t>Tempel</a:t>
            </a:r>
            <a:r>
              <a:rPr lang="en-US" altLang="en-US" sz="2400" dirty="0">
                <a:latin typeface="Arial Narrow" panose="020B0606020202030204" pitchFamily="34" charset="0"/>
              </a:rPr>
              <a:t> </a:t>
            </a:r>
            <a:r>
              <a:rPr lang="en-US" altLang="en-US" sz="2400" dirty="0" err="1">
                <a:latin typeface="Arial Narrow" panose="020B0606020202030204" pitchFamily="34" charset="0"/>
              </a:rPr>
              <a:t>Verheissungen</a:t>
            </a:r>
            <a:r>
              <a:rPr lang="en-US" altLang="en-US" sz="2400" dirty="0">
                <a:latin typeface="Arial Narrow" panose="020B0606020202030204" pitchFamily="34" charset="0"/>
              </a:rPr>
              <a:t> </a:t>
            </a:r>
            <a:r>
              <a:rPr lang="en-US" altLang="en-US" sz="2400" dirty="0" err="1">
                <a:latin typeface="Arial Narrow" panose="020B0606020202030204" pitchFamily="34" charset="0"/>
              </a:rPr>
              <a:t>sind</a:t>
            </a:r>
            <a:r>
              <a:rPr lang="en-US" altLang="en-US" sz="2400" dirty="0">
                <a:latin typeface="Arial Narrow" panose="020B0606020202030204" pitchFamily="34" charset="0"/>
              </a:rPr>
              <a:t> </a:t>
            </a:r>
            <a:r>
              <a:rPr lang="en-US" altLang="en-US" sz="2400" dirty="0" err="1">
                <a:latin typeface="Arial Narrow" panose="020B0606020202030204" pitchFamily="34" charset="0"/>
              </a:rPr>
              <a:t>erfüllt</a:t>
            </a:r>
            <a:r>
              <a:rPr lang="en-US" altLang="en-US" sz="2400" dirty="0">
                <a:latin typeface="Arial Narrow" panose="020B0606020202030204" pitchFamily="34" charset="0"/>
              </a:rPr>
              <a:t> </a:t>
            </a:r>
            <a:r>
              <a:rPr lang="en-US" altLang="en-US" sz="2400" dirty="0" err="1">
                <a:latin typeface="Arial Narrow" panose="020B0606020202030204" pitchFamily="34" charset="0"/>
              </a:rPr>
              <a:t>im</a:t>
            </a:r>
            <a:r>
              <a:rPr lang="en-US" altLang="en-US" sz="2400" dirty="0">
                <a:latin typeface="Arial Narrow" panose="020B0606020202030204" pitchFamily="34" charset="0"/>
              </a:rPr>
              <a:t> “</a:t>
            </a:r>
            <a:r>
              <a:rPr lang="en-US" altLang="en-US" sz="2400" dirty="0" err="1">
                <a:latin typeface="Arial Narrow" panose="020B0606020202030204" pitchFamily="34" charset="0"/>
              </a:rPr>
              <a:t>geistlichen</a:t>
            </a:r>
            <a:r>
              <a:rPr lang="en-US" altLang="en-US" sz="2400" dirty="0">
                <a:latin typeface="Arial Narrow" panose="020B0606020202030204" pitchFamily="34" charset="0"/>
              </a:rPr>
              <a:t> Haus” </a:t>
            </a:r>
            <a:r>
              <a:rPr lang="en-US" altLang="en-US" sz="2400" dirty="0" err="1">
                <a:latin typeface="Arial Narrow" panose="020B0606020202030204" pitchFamily="34" charset="0"/>
              </a:rPr>
              <a:t>gebaut</a:t>
            </a:r>
            <a:r>
              <a:rPr lang="en-US" altLang="en-US" sz="2400" dirty="0">
                <a:latin typeface="Arial Narrow" panose="020B0606020202030204" pitchFamily="34" charset="0"/>
              </a:rPr>
              <a:t> </a:t>
            </a:r>
            <a:r>
              <a:rPr lang="en-US" altLang="en-US" sz="2400" dirty="0" err="1">
                <a:latin typeface="Arial Narrow" panose="020B0606020202030204" pitchFamily="34" charset="0"/>
              </a:rPr>
              <a:t>aus</a:t>
            </a:r>
            <a:r>
              <a:rPr lang="en-US" altLang="en-US" sz="2400" dirty="0">
                <a:latin typeface="Arial Narrow" panose="020B0606020202030204" pitchFamily="34" charset="0"/>
              </a:rPr>
              <a:t> </a:t>
            </a:r>
            <a:r>
              <a:rPr lang="en-US" altLang="en-US" sz="2400" dirty="0" err="1">
                <a:latin typeface="Arial Narrow" panose="020B0606020202030204" pitchFamily="34" charset="0"/>
              </a:rPr>
              <a:t>lebendigen</a:t>
            </a:r>
            <a:r>
              <a:rPr lang="en-US" altLang="en-US" sz="2400" dirty="0">
                <a:latin typeface="Arial Narrow" panose="020B0606020202030204" pitchFamily="34" charset="0"/>
              </a:rPr>
              <a:t> </a:t>
            </a:r>
            <a:r>
              <a:rPr lang="en-US" altLang="en-US" sz="2400" dirty="0" err="1">
                <a:latin typeface="Arial Narrow" panose="020B0606020202030204" pitchFamily="34" charset="0"/>
              </a:rPr>
              <a:t>Steinen</a:t>
            </a:r>
            <a:r>
              <a:rPr lang="en-US" altLang="en-US" sz="2400" dirty="0">
                <a:latin typeface="Arial Narrow" panose="020B0606020202030204" pitchFamily="34" charset="0"/>
              </a:rPr>
              <a:t>.</a:t>
            </a:r>
          </a:p>
          <a:p>
            <a:pPr eaLnBrk="1" hangingPunct="1">
              <a:defRPr/>
            </a:pPr>
            <a:r>
              <a:rPr lang="en-US" altLang="en-US" sz="2400" dirty="0">
                <a:latin typeface="Arial Narrow" panose="020B0606020202030204" pitchFamily="34" charset="0"/>
              </a:rPr>
              <a:t>Das </a:t>
            </a:r>
            <a:r>
              <a:rPr lang="en-US" altLang="en-US" sz="2400" dirty="0" err="1">
                <a:latin typeface="Arial Narrow" panose="020B0606020202030204" pitchFamily="34" charset="0"/>
              </a:rPr>
              <a:t>zweite</a:t>
            </a:r>
            <a:r>
              <a:rPr lang="en-US" altLang="en-US" sz="2400" dirty="0">
                <a:latin typeface="Arial Narrow" panose="020B0606020202030204" pitchFamily="34" charset="0"/>
              </a:rPr>
              <a:t> </a:t>
            </a:r>
            <a:r>
              <a:rPr lang="en-US" altLang="en-US" sz="2400" dirty="0" err="1">
                <a:latin typeface="Arial Narrow" panose="020B0606020202030204" pitchFamily="34" charset="0"/>
              </a:rPr>
              <a:t>Kommen</a:t>
            </a:r>
            <a:r>
              <a:rPr lang="en-US" altLang="en-US" sz="2400" dirty="0">
                <a:latin typeface="Arial Narrow" panose="020B0606020202030204" pitchFamily="34" charset="0"/>
              </a:rPr>
              <a:t> Jesu </a:t>
            </a:r>
            <a:r>
              <a:rPr lang="en-US" altLang="en-US" sz="2400" dirty="0" err="1">
                <a:latin typeface="Arial Narrow" panose="020B0606020202030204" pitchFamily="34" charset="0"/>
              </a:rPr>
              <a:t>ist</a:t>
            </a:r>
            <a:r>
              <a:rPr lang="en-US" altLang="en-US" sz="2400" dirty="0">
                <a:latin typeface="Arial Narrow" panose="020B0606020202030204" pitchFamily="34" charset="0"/>
              </a:rPr>
              <a:t> </a:t>
            </a:r>
            <a:r>
              <a:rPr lang="en-US" altLang="en-US" sz="2400" dirty="0" err="1">
                <a:latin typeface="Arial Narrow" panose="020B0606020202030204" pitchFamily="34" charset="0"/>
              </a:rPr>
              <a:t>jeder-zeit</a:t>
            </a:r>
            <a:r>
              <a:rPr lang="en-US" altLang="en-US" sz="2400" dirty="0">
                <a:latin typeface="Arial Narrow" panose="020B0606020202030204" pitchFamily="34" charset="0"/>
              </a:rPr>
              <a:t> </a:t>
            </a:r>
            <a:r>
              <a:rPr lang="en-US" altLang="en-US" sz="2400" dirty="0" err="1">
                <a:latin typeface="Arial Narrow" panose="020B0606020202030204" pitchFamily="34" charset="0"/>
              </a:rPr>
              <a:t>bevorstehend</a:t>
            </a:r>
            <a:r>
              <a:rPr lang="en-US" altLang="en-US" sz="2400" dirty="0">
                <a:latin typeface="Arial Narrow" panose="020B0606020202030204" pitchFamily="34" charset="0"/>
              </a:rPr>
              <a:t>.</a:t>
            </a:r>
          </a:p>
          <a:p>
            <a:pPr eaLnBrk="1" hangingPunct="1">
              <a:defRPr/>
            </a:pPr>
            <a:r>
              <a:rPr lang="en-US" altLang="en-US" sz="2400" dirty="0" err="1">
                <a:latin typeface="Arial Narrow" panose="020B0606020202030204" pitchFamily="34" charset="0"/>
              </a:rPr>
              <a:t>Offenbarung</a:t>
            </a:r>
            <a:r>
              <a:rPr lang="en-US" altLang="en-US" sz="2400" dirty="0">
                <a:latin typeface="Arial Narrow" panose="020B0606020202030204" pitchFamily="34" charset="0"/>
              </a:rPr>
              <a:t> 20 </a:t>
            </a:r>
            <a:r>
              <a:rPr lang="en-US" altLang="en-US" sz="2400" dirty="0" err="1">
                <a:latin typeface="Arial Narrow" panose="020B0606020202030204" pitchFamily="34" charset="0"/>
              </a:rPr>
              <a:t>beschreibt</a:t>
            </a:r>
            <a:r>
              <a:rPr lang="en-US" altLang="en-US" sz="2400" dirty="0">
                <a:latin typeface="Arial Narrow" panose="020B0606020202030204" pitchFamily="34" charset="0"/>
              </a:rPr>
              <a:t> Jesu </a:t>
            </a:r>
            <a:r>
              <a:rPr lang="en-US" altLang="en-US" sz="2400" dirty="0" err="1">
                <a:latin typeface="Arial Narrow" panose="020B0606020202030204" pitchFamily="34" charset="0"/>
              </a:rPr>
              <a:t>Sieg</a:t>
            </a:r>
            <a:r>
              <a:rPr lang="en-US" altLang="en-US" sz="2400" dirty="0">
                <a:latin typeface="Arial Narrow" panose="020B0606020202030204" pitchFamily="34" charset="0"/>
              </a:rPr>
              <a:t> am </a:t>
            </a:r>
            <a:r>
              <a:rPr lang="en-US" altLang="en-US" sz="2400" dirty="0" err="1">
                <a:latin typeface="Arial Narrow" panose="020B0606020202030204" pitchFamily="34" charset="0"/>
              </a:rPr>
              <a:t>Kreuz</a:t>
            </a:r>
            <a:r>
              <a:rPr lang="en-US" altLang="en-US" sz="2400" dirty="0">
                <a:latin typeface="Arial Narrow" panose="020B0606020202030204" pitchFamily="34" charset="0"/>
              </a:rPr>
              <a:t>.</a:t>
            </a:r>
          </a:p>
        </p:txBody>
      </p:sp>
      <p:sp>
        <p:nvSpPr>
          <p:cNvPr id="93190" name="Text Box 6">
            <a:extLst>
              <a:ext uri="{FF2B5EF4-FFF2-40B4-BE49-F238E27FC236}">
                <a16:creationId xmlns:a16="http://schemas.microsoft.com/office/drawing/2014/main" id="{F9000C50-48D9-8A4B-B3A7-716F547DB191}"/>
              </a:ext>
            </a:extLst>
          </p:cNvPr>
          <p:cNvSpPr txBox="1">
            <a:spLocks noChangeArrowheads="1"/>
          </p:cNvSpPr>
          <p:nvPr/>
        </p:nvSpPr>
        <p:spPr bwMode="auto">
          <a:xfrm>
            <a:off x="228600" y="4495800"/>
            <a:ext cx="3733800" cy="1938992"/>
          </a:xfrm>
          <a:prstGeom prst="rect">
            <a:avLst/>
          </a:prstGeom>
          <a:solidFill>
            <a:srgbClr val="500000"/>
          </a:solidFill>
          <a:ln w="2857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buClr>
                <a:srgbClr val="FFFF66"/>
              </a:buClr>
              <a:buSzPct val="140000"/>
              <a:buFont typeface="Wingdings" panose="05000000000000000000" pitchFamily="2" charset="2"/>
              <a:buChar char="§"/>
              <a:defRPr/>
            </a:pPr>
            <a:r>
              <a:rPr lang="en-US" altLang="en-US" dirty="0">
                <a:effectLst>
                  <a:outerShdw blurRad="38100" dist="38100" dir="2700000" algn="tl">
                    <a:srgbClr val="000000"/>
                  </a:outerShdw>
                </a:effectLst>
                <a:latin typeface="Tahoma" panose="020B0604030504040204" pitchFamily="34" charset="0"/>
              </a:rPr>
              <a:t> </a:t>
            </a:r>
            <a:r>
              <a:rPr lang="en-US" altLang="en-US" dirty="0" err="1">
                <a:effectLst>
                  <a:outerShdw blurRad="38100" dist="38100" dir="2700000" algn="tl">
                    <a:srgbClr val="000000"/>
                  </a:outerShdw>
                </a:effectLst>
                <a:latin typeface="Arial Narrow" panose="020B0606020202030204" pitchFamily="34" charset="0"/>
              </a:rPr>
              <a:t>Entwickelt</a:t>
            </a:r>
            <a:r>
              <a:rPr lang="en-US" altLang="en-US" dirty="0">
                <a:effectLst>
                  <a:outerShdw blurRad="38100" dist="38100" dir="2700000" algn="tl">
                    <a:srgbClr val="000000"/>
                  </a:outerShdw>
                </a:effectLst>
                <a:latin typeface="Arial Narrow" panose="020B0606020202030204" pitchFamily="34" charset="0"/>
              </a:rPr>
              <a:t> </a:t>
            </a:r>
            <a:r>
              <a:rPr lang="en-US" altLang="en-US" dirty="0" err="1">
                <a:effectLst>
                  <a:outerShdw blurRad="38100" dist="38100" dir="2700000" algn="tl">
                    <a:srgbClr val="000000"/>
                  </a:outerShdw>
                </a:effectLst>
                <a:latin typeface="Arial Narrow" panose="020B0606020202030204" pitchFamily="34" charset="0"/>
              </a:rPr>
              <a:t>durch</a:t>
            </a:r>
            <a:r>
              <a:rPr lang="en-US" altLang="en-US" dirty="0">
                <a:effectLst>
                  <a:outerShdw blurRad="38100" dist="38100" dir="2700000" algn="tl">
                    <a:srgbClr val="000000"/>
                  </a:outerShdw>
                </a:effectLst>
                <a:latin typeface="Arial Narrow" panose="020B0606020202030204" pitchFamily="34" charset="0"/>
              </a:rPr>
              <a:t> </a:t>
            </a:r>
            <a:r>
              <a:rPr lang="en-US" altLang="en-US" dirty="0" err="1">
                <a:effectLst>
                  <a:outerShdw blurRad="38100" dist="38100" dir="2700000" algn="tl">
                    <a:srgbClr val="000000"/>
                  </a:outerShdw>
                </a:effectLst>
                <a:latin typeface="Arial Narrow" panose="020B0606020202030204" pitchFamily="34" charset="0"/>
              </a:rPr>
              <a:t>Augustinus</a:t>
            </a:r>
            <a:endParaRPr lang="en-US" altLang="en-US" dirty="0">
              <a:effectLst>
                <a:outerShdw blurRad="38100" dist="38100" dir="2700000" algn="tl">
                  <a:srgbClr val="000000"/>
                </a:outerShdw>
              </a:effectLst>
              <a:latin typeface="Arial Narrow" panose="020B0606020202030204" pitchFamily="34" charset="0"/>
            </a:endParaRPr>
          </a:p>
          <a:p>
            <a:pPr eaLnBrk="1" hangingPunct="1">
              <a:buClr>
                <a:srgbClr val="FFFF66"/>
              </a:buClr>
              <a:buSzPct val="140000"/>
              <a:buFont typeface="Wingdings" panose="05000000000000000000" pitchFamily="2" charset="2"/>
              <a:buNone/>
              <a:defRPr/>
            </a:pPr>
            <a:r>
              <a:rPr lang="en-US" altLang="en-US" dirty="0">
                <a:effectLst>
                  <a:outerShdw blurRad="38100" dist="38100" dir="2700000" algn="tl">
                    <a:srgbClr val="000000"/>
                  </a:outerShdw>
                </a:effectLst>
                <a:latin typeface="Arial Narrow" panose="020B0606020202030204" pitchFamily="34" charset="0"/>
              </a:rPr>
              <a:t>     </a:t>
            </a:r>
            <a:r>
              <a:rPr lang="en-US" altLang="en-US" dirty="0" err="1">
                <a:effectLst>
                  <a:outerShdw blurRad="38100" dist="38100" dir="2700000" algn="tl">
                    <a:srgbClr val="000000"/>
                  </a:outerShdw>
                </a:effectLst>
                <a:latin typeface="Arial Narrow" panose="020B0606020202030204" pitchFamily="34" charset="0"/>
              </a:rPr>
              <a:t>im</a:t>
            </a:r>
            <a:r>
              <a:rPr lang="en-US" altLang="en-US" dirty="0">
                <a:effectLst>
                  <a:outerShdw blurRad="38100" dist="38100" dir="2700000" algn="tl">
                    <a:srgbClr val="000000"/>
                  </a:outerShdw>
                </a:effectLst>
                <a:latin typeface="Arial Narrow" panose="020B0606020202030204" pitchFamily="34" charset="0"/>
              </a:rPr>
              <a:t> </a:t>
            </a:r>
            <a:r>
              <a:rPr lang="en-US" altLang="en-US" i="1" dirty="0">
                <a:effectLst>
                  <a:outerShdw blurRad="38100" dist="38100" dir="2700000" algn="tl">
                    <a:srgbClr val="000000"/>
                  </a:outerShdw>
                </a:effectLst>
                <a:latin typeface="Arial Narrow" panose="020B0606020202030204" pitchFamily="34" charset="0"/>
              </a:rPr>
              <a:t> "</a:t>
            </a:r>
            <a:r>
              <a:rPr lang="en-US" altLang="en-US" i="1" dirty="0" err="1">
                <a:effectLst>
                  <a:outerShdw blurRad="38100" dist="38100" dir="2700000" algn="tl">
                    <a:srgbClr val="000000"/>
                  </a:outerShdw>
                </a:effectLst>
                <a:latin typeface="Arial Narrow" panose="020B0606020202030204" pitchFamily="34" charset="0"/>
              </a:rPr>
              <a:t>Gottesstaat</a:t>
            </a:r>
            <a:r>
              <a:rPr lang="en-US" altLang="en-US" i="1" dirty="0">
                <a:effectLst>
                  <a:outerShdw blurRad="38100" dist="38100" dir="2700000" algn="tl">
                    <a:srgbClr val="000000"/>
                  </a:outerShdw>
                </a:effectLst>
                <a:latin typeface="Arial Narrow" panose="020B0606020202030204" pitchFamily="34" charset="0"/>
              </a:rPr>
              <a:t>"</a:t>
            </a:r>
            <a:r>
              <a:rPr lang="en-US" altLang="en-US" dirty="0">
                <a:effectLst>
                  <a:outerShdw blurRad="38100" dist="38100" dir="2700000" algn="tl">
                    <a:srgbClr val="000000"/>
                  </a:outerShdw>
                </a:effectLst>
                <a:latin typeface="Arial Narrow" panose="020B0606020202030204" pitchFamily="34" charset="0"/>
              </a:rPr>
              <a:t>, 5. </a:t>
            </a:r>
            <a:r>
              <a:rPr lang="en-US" altLang="en-US" dirty="0" err="1">
                <a:effectLst>
                  <a:outerShdw blurRad="38100" dist="38100" dir="2700000" algn="tl">
                    <a:srgbClr val="000000"/>
                  </a:outerShdw>
                </a:effectLst>
                <a:latin typeface="Arial Narrow" panose="020B0606020202030204" pitchFamily="34" charset="0"/>
              </a:rPr>
              <a:t>Jhdt</a:t>
            </a:r>
            <a:r>
              <a:rPr lang="en-US" altLang="en-US" dirty="0">
                <a:effectLst>
                  <a:outerShdw blurRad="38100" dist="38100" dir="2700000" algn="tl">
                    <a:srgbClr val="000000"/>
                  </a:outerShdw>
                </a:effectLst>
                <a:latin typeface="Arial Narrow" panose="020B0606020202030204" pitchFamily="34" charset="0"/>
              </a:rPr>
              <a:t>.</a:t>
            </a:r>
          </a:p>
          <a:p>
            <a:pPr eaLnBrk="1" hangingPunct="1">
              <a:buClr>
                <a:srgbClr val="FFFF66"/>
              </a:buClr>
              <a:buSzPct val="140000"/>
              <a:buFont typeface="Wingdings" panose="05000000000000000000" pitchFamily="2" charset="2"/>
              <a:buNone/>
              <a:defRPr/>
            </a:pPr>
            <a:r>
              <a:rPr lang="en-US" altLang="en-US" dirty="0">
                <a:effectLst>
                  <a:outerShdw blurRad="38100" dist="38100" dir="2700000" algn="tl">
                    <a:srgbClr val="000000"/>
                  </a:outerShdw>
                </a:effectLst>
                <a:latin typeface="Arial Narrow" panose="020B0606020202030204" pitchFamily="34" charset="0"/>
              </a:rPr>
              <a:t>     </a:t>
            </a:r>
            <a:r>
              <a:rPr lang="en-US" altLang="en-US" dirty="0" err="1">
                <a:effectLst>
                  <a:outerShdw blurRad="38100" dist="38100" dir="2700000" algn="tl">
                    <a:srgbClr val="000000"/>
                  </a:outerShdw>
                </a:effectLst>
                <a:latin typeface="Arial Narrow" panose="020B0606020202030204" pitchFamily="34" charset="0"/>
              </a:rPr>
              <a:t>n.Chr</a:t>
            </a:r>
            <a:r>
              <a:rPr lang="en-US" altLang="en-US" dirty="0">
                <a:effectLst>
                  <a:outerShdw blurRad="38100" dist="38100" dir="2700000" algn="tl">
                    <a:srgbClr val="000000"/>
                  </a:outerShdw>
                </a:effectLst>
                <a:latin typeface="Arial Narrow" panose="020B0606020202030204" pitchFamily="34" charset="0"/>
              </a:rPr>
              <a:t>.</a:t>
            </a:r>
          </a:p>
          <a:p>
            <a:pPr eaLnBrk="1" hangingPunct="1">
              <a:buClr>
                <a:srgbClr val="FFFF66"/>
              </a:buClr>
              <a:buSzPct val="140000"/>
              <a:buFont typeface="Wingdings" panose="05000000000000000000" pitchFamily="2" charset="2"/>
              <a:buChar char="§"/>
              <a:defRPr/>
            </a:pPr>
            <a:r>
              <a:rPr lang="en-US" altLang="en-US" dirty="0">
                <a:effectLst>
                  <a:outerShdw blurRad="38100" dist="38100" dir="2700000" algn="tl">
                    <a:srgbClr val="000000"/>
                  </a:outerShdw>
                </a:effectLst>
                <a:latin typeface="Arial Narrow" panose="020B0606020202030204" pitchFamily="34" charset="0"/>
              </a:rPr>
              <a:t> </a:t>
            </a:r>
            <a:r>
              <a:rPr lang="en-US" altLang="en-US" dirty="0" err="1">
                <a:effectLst>
                  <a:outerShdw blurRad="38100" dist="38100" dir="2700000" algn="tl">
                    <a:srgbClr val="000000"/>
                  </a:outerShdw>
                </a:effectLst>
                <a:latin typeface="Arial Narrow" panose="020B0606020202030204" pitchFamily="34" charset="0"/>
              </a:rPr>
              <a:t>Eschatologische</a:t>
            </a:r>
            <a:r>
              <a:rPr lang="en-US" altLang="en-US" dirty="0">
                <a:effectLst>
                  <a:outerShdw blurRad="38100" dist="38100" dir="2700000" algn="tl">
                    <a:srgbClr val="000000"/>
                  </a:outerShdw>
                </a:effectLst>
                <a:latin typeface="Arial Narrow" panose="020B0606020202030204" pitchFamily="34" charset="0"/>
              </a:rPr>
              <a:t> </a:t>
            </a:r>
            <a:r>
              <a:rPr lang="en-US" altLang="en-US" dirty="0" err="1">
                <a:effectLst>
                  <a:outerShdw blurRad="38100" dist="38100" dir="2700000" algn="tl">
                    <a:srgbClr val="000000"/>
                  </a:outerShdw>
                </a:effectLst>
                <a:latin typeface="Arial Narrow" panose="020B0606020202030204" pitchFamily="34" charset="0"/>
              </a:rPr>
              <a:t>Sprache</a:t>
            </a:r>
            <a:r>
              <a:rPr lang="en-US" altLang="en-US" dirty="0">
                <a:effectLst>
                  <a:outerShdw blurRad="38100" dist="38100" dir="2700000" algn="tl">
                    <a:srgbClr val="000000"/>
                  </a:outerShdw>
                </a:effectLst>
                <a:latin typeface="Arial Narrow" panose="020B0606020202030204" pitchFamily="34" charset="0"/>
              </a:rPr>
              <a:t> </a:t>
            </a:r>
            <a:r>
              <a:rPr lang="en-US" altLang="en-US" dirty="0" err="1">
                <a:effectLst>
                  <a:outerShdw blurRad="38100" dist="38100" dir="2700000" algn="tl">
                    <a:srgbClr val="000000"/>
                  </a:outerShdw>
                </a:effectLst>
                <a:latin typeface="Arial Narrow" panose="020B0606020202030204" pitchFamily="34" charset="0"/>
              </a:rPr>
              <a:t>ist</a:t>
            </a:r>
            <a:endParaRPr lang="en-US" altLang="en-US" dirty="0">
              <a:effectLst>
                <a:outerShdw blurRad="38100" dist="38100" dir="2700000" algn="tl">
                  <a:srgbClr val="000000"/>
                </a:outerShdw>
              </a:effectLst>
              <a:latin typeface="Arial Narrow" panose="020B0606020202030204" pitchFamily="34" charset="0"/>
            </a:endParaRPr>
          </a:p>
          <a:p>
            <a:pPr eaLnBrk="1" hangingPunct="1">
              <a:buSzPct val="140000"/>
              <a:buFont typeface="Wingdings" panose="05000000000000000000" pitchFamily="2" charset="2"/>
              <a:buNone/>
              <a:defRPr/>
            </a:pPr>
            <a:r>
              <a:rPr lang="en-US" altLang="en-US" dirty="0">
                <a:effectLst>
                  <a:outerShdw blurRad="38100" dist="38100" dir="2700000" algn="tl">
                    <a:srgbClr val="000000"/>
                  </a:outerShdw>
                </a:effectLst>
                <a:latin typeface="Arial Narrow" panose="020B0606020202030204" pitchFamily="34" charset="0"/>
              </a:rPr>
              <a:t>     stark </a:t>
            </a:r>
            <a:r>
              <a:rPr lang="en-US" altLang="en-US" dirty="0" err="1">
                <a:effectLst>
                  <a:outerShdw blurRad="38100" dist="38100" dir="2700000" algn="tl">
                    <a:srgbClr val="000000"/>
                  </a:outerShdw>
                </a:effectLst>
                <a:latin typeface="Arial Narrow" panose="020B0606020202030204" pitchFamily="34" charset="0"/>
              </a:rPr>
              <a:t>symbolisch</a:t>
            </a:r>
            <a:endParaRPr lang="en-US" altLang="en-US" dirty="0">
              <a:latin typeface="Arial Narrow" panose="020B0606020202030204" pitchFamily="34" charset="0"/>
            </a:endParaRPr>
          </a:p>
        </p:txBody>
      </p:sp>
      <p:sp>
        <p:nvSpPr>
          <p:cNvPr id="7" name="Slide Number Placeholder 5">
            <a:extLst>
              <a:ext uri="{FF2B5EF4-FFF2-40B4-BE49-F238E27FC236}">
                <a16:creationId xmlns:a16="http://schemas.microsoft.com/office/drawing/2014/main" id="{E281B458-D9D0-FD40-A93B-563CCDC741F4}"/>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64</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3188">
                                            <p:txEl>
                                              <p:pRg st="0" end="0"/>
                                            </p:txEl>
                                          </p:spTgt>
                                        </p:tgtEl>
                                        <p:attrNameLst>
                                          <p:attrName>style.visibility</p:attrName>
                                        </p:attrNameLst>
                                      </p:cBhvr>
                                      <p:to>
                                        <p:strVal val="visible"/>
                                      </p:to>
                                    </p:set>
                                    <p:anim calcmode="lin" valueType="num">
                                      <p:cBhvr>
                                        <p:cTn id="7" dur="500" fill="hold"/>
                                        <p:tgtEl>
                                          <p:spTgt spid="9318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318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93188">
                                            <p:txEl>
                                              <p:pRg st="1" end="1"/>
                                            </p:txEl>
                                          </p:spTgt>
                                        </p:tgtEl>
                                        <p:attrNameLst>
                                          <p:attrName>style.visibility</p:attrName>
                                        </p:attrNameLst>
                                      </p:cBhvr>
                                      <p:to>
                                        <p:strVal val="visible"/>
                                      </p:to>
                                    </p:set>
                                    <p:anim calcmode="lin" valueType="num">
                                      <p:cBhvr>
                                        <p:cTn id="13" dur="500" fill="hold"/>
                                        <p:tgtEl>
                                          <p:spTgt spid="9318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318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3190">
                                            <p:bg/>
                                          </p:spTgt>
                                        </p:tgtEl>
                                        <p:attrNameLst>
                                          <p:attrName>style.visibility</p:attrName>
                                        </p:attrNameLst>
                                      </p:cBhvr>
                                      <p:to>
                                        <p:strVal val="visible"/>
                                      </p:to>
                                    </p:set>
                                    <p:animEffect transition="in" filter="dissolve">
                                      <p:cBhvr>
                                        <p:cTn id="19" dur="500"/>
                                        <p:tgtEl>
                                          <p:spTgt spid="93190">
                                            <p:bg/>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3190">
                                            <p:txEl>
                                              <p:pRg st="0" end="0"/>
                                            </p:txEl>
                                          </p:spTgt>
                                        </p:tgtEl>
                                        <p:attrNameLst>
                                          <p:attrName>style.visibility</p:attrName>
                                        </p:attrNameLst>
                                      </p:cBhvr>
                                      <p:to>
                                        <p:strVal val="visible"/>
                                      </p:to>
                                    </p:set>
                                    <p:animEffect transition="in" filter="dissolve">
                                      <p:cBhvr>
                                        <p:cTn id="22" dur="500"/>
                                        <p:tgtEl>
                                          <p:spTgt spid="93190">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3190">
                                            <p:txEl>
                                              <p:pRg st="1" end="1"/>
                                            </p:txEl>
                                          </p:spTgt>
                                        </p:tgtEl>
                                        <p:attrNameLst>
                                          <p:attrName>style.visibility</p:attrName>
                                        </p:attrNameLst>
                                      </p:cBhvr>
                                      <p:to>
                                        <p:strVal val="visible"/>
                                      </p:to>
                                    </p:set>
                                    <p:animEffect transition="in" filter="dissolve">
                                      <p:cBhvr>
                                        <p:cTn id="25" dur="500"/>
                                        <p:tgtEl>
                                          <p:spTgt spid="93190">
                                            <p:txEl>
                                              <p:pRg st="1" end="1"/>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3190">
                                            <p:txEl>
                                              <p:pRg st="2" end="2"/>
                                            </p:txEl>
                                          </p:spTgt>
                                        </p:tgtEl>
                                        <p:attrNameLst>
                                          <p:attrName>style.visibility</p:attrName>
                                        </p:attrNameLst>
                                      </p:cBhvr>
                                      <p:to>
                                        <p:strVal val="visible"/>
                                      </p:to>
                                    </p:set>
                                    <p:animEffect transition="in" filter="dissolve">
                                      <p:cBhvr>
                                        <p:cTn id="28" dur="500"/>
                                        <p:tgtEl>
                                          <p:spTgt spid="93190">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3190">
                                            <p:txEl>
                                              <p:pRg st="3" end="3"/>
                                            </p:txEl>
                                          </p:spTgt>
                                        </p:tgtEl>
                                        <p:attrNameLst>
                                          <p:attrName>style.visibility</p:attrName>
                                        </p:attrNameLst>
                                      </p:cBhvr>
                                      <p:to>
                                        <p:strVal val="visible"/>
                                      </p:to>
                                    </p:set>
                                    <p:animEffect transition="in" filter="dissolve">
                                      <p:cBhvr>
                                        <p:cTn id="33" dur="500"/>
                                        <p:tgtEl>
                                          <p:spTgt spid="93190">
                                            <p:txEl>
                                              <p:pRg st="3" end="3"/>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93190">
                                            <p:txEl>
                                              <p:pRg st="4" end="4"/>
                                            </p:txEl>
                                          </p:spTgt>
                                        </p:tgtEl>
                                        <p:attrNameLst>
                                          <p:attrName>style.visibility</p:attrName>
                                        </p:attrNameLst>
                                      </p:cBhvr>
                                      <p:to>
                                        <p:strVal val="visible"/>
                                      </p:to>
                                    </p:set>
                                    <p:animEffect transition="in" filter="dissolve">
                                      <p:cBhvr>
                                        <p:cTn id="36" dur="500"/>
                                        <p:tgtEl>
                                          <p:spTgt spid="93190">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93189">
                                            <p:bg/>
                                          </p:spTgt>
                                        </p:tgtEl>
                                        <p:attrNameLst>
                                          <p:attrName>style.visibility</p:attrName>
                                        </p:attrNameLst>
                                      </p:cBhvr>
                                      <p:to>
                                        <p:strVal val="visible"/>
                                      </p:to>
                                    </p:set>
                                    <p:animEffect transition="in" filter="dissolve">
                                      <p:cBhvr>
                                        <p:cTn id="41" dur="500"/>
                                        <p:tgtEl>
                                          <p:spTgt spid="93189">
                                            <p:bg/>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93189">
                                            <p:txEl>
                                              <p:pRg st="0" end="0"/>
                                            </p:txEl>
                                          </p:spTgt>
                                        </p:tgtEl>
                                        <p:attrNameLst>
                                          <p:attrName>style.visibility</p:attrName>
                                        </p:attrNameLst>
                                      </p:cBhvr>
                                      <p:to>
                                        <p:strVal val="visible"/>
                                      </p:to>
                                    </p:set>
                                    <p:animEffect transition="in" filter="dissolve">
                                      <p:cBhvr>
                                        <p:cTn id="44" dur="500"/>
                                        <p:tgtEl>
                                          <p:spTgt spid="93189">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9" presetClass="entr" presetSubtype="0" accel="100000" fill="hold" nodeType="clickEffect">
                                  <p:stCondLst>
                                    <p:cond delay="0"/>
                                  </p:stCondLst>
                                  <p:childTnLst>
                                    <p:set>
                                      <p:cBhvr>
                                        <p:cTn id="48" dur="1" fill="hold">
                                          <p:stCondLst>
                                            <p:cond delay="0"/>
                                          </p:stCondLst>
                                        </p:cTn>
                                        <p:tgtEl>
                                          <p:spTgt spid="93189">
                                            <p:txEl>
                                              <p:pRg st="1" end="1"/>
                                            </p:txEl>
                                          </p:spTgt>
                                        </p:tgtEl>
                                        <p:attrNameLst>
                                          <p:attrName>style.visibility</p:attrName>
                                        </p:attrNameLst>
                                      </p:cBhvr>
                                      <p:to>
                                        <p:strVal val="visible"/>
                                      </p:to>
                                    </p:set>
                                    <p:anim calcmode="lin" valueType="num">
                                      <p:cBhvr>
                                        <p:cTn id="49" dur="500" fill="hold"/>
                                        <p:tgtEl>
                                          <p:spTgt spid="9318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9318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9318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931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39" presetClass="entr" presetSubtype="0" accel="100000" fill="hold" nodeType="clickEffect">
                                  <p:stCondLst>
                                    <p:cond delay="0"/>
                                  </p:stCondLst>
                                  <p:childTnLst>
                                    <p:set>
                                      <p:cBhvr>
                                        <p:cTn id="56" dur="1" fill="hold">
                                          <p:stCondLst>
                                            <p:cond delay="0"/>
                                          </p:stCondLst>
                                        </p:cTn>
                                        <p:tgtEl>
                                          <p:spTgt spid="93189">
                                            <p:txEl>
                                              <p:pRg st="2" end="2"/>
                                            </p:txEl>
                                          </p:spTgt>
                                        </p:tgtEl>
                                        <p:attrNameLst>
                                          <p:attrName>style.visibility</p:attrName>
                                        </p:attrNameLst>
                                      </p:cBhvr>
                                      <p:to>
                                        <p:strVal val="visible"/>
                                      </p:to>
                                    </p:set>
                                    <p:anim calcmode="lin" valueType="num">
                                      <p:cBhvr>
                                        <p:cTn id="57" dur="500" fill="hold"/>
                                        <p:tgtEl>
                                          <p:spTgt spid="9318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9318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9318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9318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9" presetClass="entr" presetSubtype="0" accel="100000" fill="hold" nodeType="clickEffect">
                                  <p:stCondLst>
                                    <p:cond delay="0"/>
                                  </p:stCondLst>
                                  <p:childTnLst>
                                    <p:set>
                                      <p:cBhvr>
                                        <p:cTn id="64" dur="1" fill="hold">
                                          <p:stCondLst>
                                            <p:cond delay="0"/>
                                          </p:stCondLst>
                                        </p:cTn>
                                        <p:tgtEl>
                                          <p:spTgt spid="93189">
                                            <p:txEl>
                                              <p:pRg st="3" end="3"/>
                                            </p:txEl>
                                          </p:spTgt>
                                        </p:tgtEl>
                                        <p:attrNameLst>
                                          <p:attrName>style.visibility</p:attrName>
                                        </p:attrNameLst>
                                      </p:cBhvr>
                                      <p:to>
                                        <p:strVal val="visible"/>
                                      </p:to>
                                    </p:set>
                                    <p:anim calcmode="lin" valueType="num">
                                      <p:cBhvr>
                                        <p:cTn id="65" dur="500" fill="hold"/>
                                        <p:tgtEl>
                                          <p:spTgt spid="9318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9318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9318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9318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9" presetClass="entr" presetSubtype="0" accel="100000" fill="hold" nodeType="clickEffect">
                                  <p:stCondLst>
                                    <p:cond delay="0"/>
                                  </p:stCondLst>
                                  <p:childTnLst>
                                    <p:set>
                                      <p:cBhvr>
                                        <p:cTn id="72" dur="1" fill="hold">
                                          <p:stCondLst>
                                            <p:cond delay="0"/>
                                          </p:stCondLst>
                                        </p:cTn>
                                        <p:tgtEl>
                                          <p:spTgt spid="93189">
                                            <p:txEl>
                                              <p:pRg st="4" end="4"/>
                                            </p:txEl>
                                          </p:spTgt>
                                        </p:tgtEl>
                                        <p:attrNameLst>
                                          <p:attrName>style.visibility</p:attrName>
                                        </p:attrNameLst>
                                      </p:cBhvr>
                                      <p:to>
                                        <p:strVal val="visible"/>
                                      </p:to>
                                    </p:set>
                                    <p:anim calcmode="lin" valueType="num">
                                      <p:cBhvr>
                                        <p:cTn id="73" dur="500" fill="hold"/>
                                        <p:tgtEl>
                                          <p:spTgt spid="9318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9318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9318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9318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9" presetClass="entr" presetSubtype="0" accel="100000" fill="hold" nodeType="clickEffect">
                                  <p:stCondLst>
                                    <p:cond delay="0"/>
                                  </p:stCondLst>
                                  <p:childTnLst>
                                    <p:set>
                                      <p:cBhvr>
                                        <p:cTn id="80" dur="1" fill="hold">
                                          <p:stCondLst>
                                            <p:cond delay="0"/>
                                          </p:stCondLst>
                                        </p:cTn>
                                        <p:tgtEl>
                                          <p:spTgt spid="93189">
                                            <p:txEl>
                                              <p:pRg st="5" end="5"/>
                                            </p:txEl>
                                          </p:spTgt>
                                        </p:tgtEl>
                                        <p:attrNameLst>
                                          <p:attrName>style.visibility</p:attrName>
                                        </p:attrNameLst>
                                      </p:cBhvr>
                                      <p:to>
                                        <p:strVal val="visible"/>
                                      </p:to>
                                    </p:set>
                                    <p:anim calcmode="lin" valueType="num">
                                      <p:cBhvr>
                                        <p:cTn id="81" dur="500" fill="hold"/>
                                        <p:tgtEl>
                                          <p:spTgt spid="9318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2" dur="500" fill="hold"/>
                                        <p:tgtEl>
                                          <p:spTgt spid="9318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3" dur="500" fill="hold"/>
                                        <p:tgtEl>
                                          <p:spTgt spid="9318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84" dur="500" fill="hold"/>
                                        <p:tgtEl>
                                          <p:spTgt spid="9318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uiExpand="1" build="p" animBg="1"/>
      <p:bldP spid="93190" grpId="0" uiExpand="1" build="allAtOnce"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E62FAA9-1F22-D646-94F0-56C6F9469119}"/>
              </a:ext>
            </a:extLst>
          </p:cNvPr>
          <p:cNvSpPr>
            <a:spLocks noGrp="1" noChangeArrowheads="1"/>
          </p:cNvSpPr>
          <p:nvPr>
            <p:ph type="title"/>
          </p:nvPr>
        </p:nvSpPr>
        <p:spPr>
          <a:xfrm>
            <a:off x="457200" y="-152400"/>
            <a:ext cx="8229600" cy="1143000"/>
          </a:xfrm>
        </p:spPr>
        <p:txBody>
          <a:bodyPr/>
          <a:lstStyle/>
          <a:p>
            <a:pPr eaLnBrk="1" hangingPunct="1">
              <a:defRPr/>
            </a:pPr>
            <a:r>
              <a:rPr lang="en-US" altLang="en-US" dirty="0">
                <a:solidFill>
                  <a:schemeClr val="accent1"/>
                </a:solidFill>
              </a:rPr>
              <a:t>POSTMILLENNIALISMUS</a:t>
            </a:r>
          </a:p>
        </p:txBody>
      </p:sp>
      <p:sp>
        <p:nvSpPr>
          <p:cNvPr id="95236" name="Rectangle 4">
            <a:extLst>
              <a:ext uri="{FF2B5EF4-FFF2-40B4-BE49-F238E27FC236}">
                <a16:creationId xmlns:a16="http://schemas.microsoft.com/office/drawing/2014/main" id="{1529F678-1B87-234B-9A4E-BD143A69F2CB}"/>
              </a:ext>
            </a:extLst>
          </p:cNvPr>
          <p:cNvSpPr>
            <a:spLocks noGrp="1" noChangeArrowheads="1"/>
          </p:cNvSpPr>
          <p:nvPr>
            <p:ph type="body" sz="half" idx="1"/>
          </p:nvPr>
        </p:nvSpPr>
        <p:spPr>
          <a:xfrm>
            <a:off x="457200" y="1524000"/>
            <a:ext cx="4038600" cy="3581400"/>
          </a:xfrm>
        </p:spPr>
        <p:txBody>
          <a:bodyPr/>
          <a:lstStyle/>
          <a:p>
            <a:pPr marL="187325" indent="-187325" eaLnBrk="1" hangingPunct="1">
              <a:lnSpc>
                <a:spcPct val="90000"/>
              </a:lnSpc>
              <a:buFont typeface="Wingdings" pitchFamily="2" charset="2"/>
              <a:buNone/>
              <a:defRPr/>
            </a:pPr>
            <a:r>
              <a:rPr lang="en-US" altLang="en-US" sz="2000" i="1" dirty="0" err="1">
                <a:solidFill>
                  <a:srgbClr val="FFFF66"/>
                </a:solidFill>
                <a:latin typeface="Lucida Fax" pitchFamily="18" charset="0"/>
              </a:rPr>
              <a:t>Postmillennialismus</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sieht</a:t>
            </a:r>
            <a:r>
              <a:rPr lang="en-US" altLang="en-US" sz="2000" i="1" dirty="0">
                <a:solidFill>
                  <a:srgbClr val="FFFF66"/>
                </a:solidFill>
                <a:latin typeface="Lucida Fax" pitchFamily="18" charset="0"/>
              </a:rPr>
              <a:t> die </a:t>
            </a:r>
            <a:r>
              <a:rPr lang="en-US" altLang="en-US" sz="2000" i="1" dirty="0" err="1">
                <a:solidFill>
                  <a:srgbClr val="FFFF66"/>
                </a:solidFill>
                <a:latin typeface="Lucida Fax" pitchFamily="18" charset="0"/>
              </a:rPr>
              <a:t>Gemeinde</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als</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erfolgreiche</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Predigerin</a:t>
            </a:r>
            <a:r>
              <a:rPr lang="en-US" altLang="en-US" sz="2000" i="1" dirty="0">
                <a:solidFill>
                  <a:srgbClr val="FFFF66"/>
                </a:solidFill>
                <a:latin typeface="Lucida Fax" pitchFamily="18" charset="0"/>
              </a:rPr>
              <a:t>", so </a:t>
            </a:r>
            <a:r>
              <a:rPr lang="en-US" altLang="en-US" sz="2000" i="1" dirty="0" err="1">
                <a:solidFill>
                  <a:srgbClr val="FFFF66"/>
                </a:solidFill>
                <a:latin typeface="Lucida Fax" pitchFamily="18" charset="0"/>
              </a:rPr>
              <a:t>dass</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ein</a:t>
            </a:r>
            <a:r>
              <a:rPr lang="en-US" altLang="en-US" sz="2000" i="1" dirty="0">
                <a:solidFill>
                  <a:srgbClr val="FFFF66"/>
                </a:solidFill>
                <a:latin typeface="Lucida Fax" pitchFamily="18" charset="0"/>
              </a:rPr>
              <a:t> grosser Teil der Welt </a:t>
            </a:r>
            <a:r>
              <a:rPr lang="en-US" altLang="en-US" sz="2000" i="1" dirty="0" err="1">
                <a:solidFill>
                  <a:srgbClr val="FFFF66"/>
                </a:solidFill>
                <a:latin typeface="Lucida Fax" pitchFamily="18" charset="0"/>
              </a:rPr>
              <a:t>chris-tianisiert</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wird</a:t>
            </a:r>
            <a:r>
              <a:rPr lang="en-US" altLang="en-US" sz="2000" i="1" dirty="0">
                <a:solidFill>
                  <a:srgbClr val="FFFF66"/>
                </a:solidFill>
                <a:latin typeface="Lucida Fax" pitchFamily="18" charset="0"/>
              </a:rPr>
              <a:t>.</a:t>
            </a:r>
          </a:p>
          <a:p>
            <a:pPr marL="187325" indent="-187325" eaLnBrk="1" hangingPunct="1">
              <a:lnSpc>
                <a:spcPct val="90000"/>
              </a:lnSpc>
              <a:buFont typeface="Wingdings" pitchFamily="2" charset="2"/>
              <a:buNone/>
              <a:defRPr/>
            </a:pPr>
            <a:r>
              <a:rPr lang="en-US" altLang="en-US" sz="2000" i="1" dirty="0" err="1">
                <a:solidFill>
                  <a:srgbClr val="FFFF66"/>
                </a:solidFill>
                <a:latin typeface="Lucida Fax" pitchFamily="18" charset="0"/>
              </a:rPr>
              <a:t>Nach</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einem</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langen</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goldenen</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Zeitalter</a:t>
            </a:r>
            <a:r>
              <a:rPr lang="en-US" altLang="en-US" sz="2000" i="1" dirty="0">
                <a:solidFill>
                  <a:srgbClr val="FFFF66"/>
                </a:solidFill>
                <a:latin typeface="Lucida Fax" pitchFamily="18" charset="0"/>
              </a:rPr>
              <a:t>” der </a:t>
            </a:r>
            <a:r>
              <a:rPr lang="en-US" altLang="en-US" sz="2000" i="1" dirty="0" err="1">
                <a:solidFill>
                  <a:srgbClr val="FFFF66"/>
                </a:solidFill>
                <a:latin typeface="Lucida Fax" pitchFamily="18" charset="0"/>
              </a:rPr>
              <a:t>Christl</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Zivi-lisation</a:t>
            </a:r>
            <a:r>
              <a:rPr lang="en-US" altLang="en-US" sz="2000" i="1" dirty="0">
                <a:solidFill>
                  <a:srgbClr val="FFFF66"/>
                </a:solidFill>
                <a:latin typeface="Lucida Fax" pitchFamily="18" charset="0"/>
              </a:rPr>
              <a:t>, in </a:t>
            </a:r>
            <a:r>
              <a:rPr lang="en-US" altLang="en-US" sz="2000" i="1" dirty="0" err="1">
                <a:solidFill>
                  <a:srgbClr val="FFFF66"/>
                </a:solidFill>
                <a:latin typeface="Lucida Fax" pitchFamily="18" charset="0"/>
              </a:rPr>
              <a:t>welcher</a:t>
            </a:r>
            <a:r>
              <a:rPr lang="en-US" altLang="en-US" sz="2000" i="1" dirty="0">
                <a:solidFill>
                  <a:srgbClr val="FFFF66"/>
                </a:solidFill>
                <a:latin typeface="Lucida Fax" pitchFamily="18" charset="0"/>
              </a:rPr>
              <a:t> das </a:t>
            </a:r>
            <a:r>
              <a:rPr lang="en-US" altLang="en-US" sz="2000" i="1" dirty="0" err="1">
                <a:solidFill>
                  <a:srgbClr val="FFFF66"/>
                </a:solidFill>
                <a:latin typeface="Lucida Fax" pitchFamily="18" charset="0"/>
              </a:rPr>
              <a:t>Böse</a:t>
            </a:r>
            <a:r>
              <a:rPr lang="en-US" altLang="en-US" sz="2000" i="1" dirty="0">
                <a:solidFill>
                  <a:srgbClr val="FFFF66"/>
                </a:solidFill>
                <a:latin typeface="Lucida Fax" pitchFamily="18" charset="0"/>
              </a:rPr>
              <a:t> bis auf das minimum </a:t>
            </a:r>
            <a:r>
              <a:rPr lang="en-US" altLang="en-US" sz="2000" i="1" dirty="0" err="1">
                <a:solidFill>
                  <a:srgbClr val="FFFF66"/>
                </a:solidFill>
                <a:latin typeface="Lucida Fax" pitchFamily="18" charset="0"/>
              </a:rPr>
              <a:t>redu-ziert</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wird</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soll</a:t>
            </a:r>
            <a:r>
              <a:rPr lang="en-US" altLang="en-US" sz="2000" i="1" dirty="0">
                <a:solidFill>
                  <a:srgbClr val="FFFF66"/>
                </a:solidFill>
                <a:latin typeface="Lucida Fax" pitchFamily="18" charset="0"/>
              </a:rPr>
              <a:t> Christus </a:t>
            </a:r>
            <a:r>
              <a:rPr lang="en-US" altLang="en-US" sz="2000" i="1" dirty="0" err="1">
                <a:solidFill>
                  <a:srgbClr val="FFFF66"/>
                </a:solidFill>
                <a:latin typeface="Lucida Fax" pitchFamily="18" charset="0"/>
              </a:rPr>
              <a:t>zu-rückkehren</a:t>
            </a:r>
            <a:r>
              <a:rPr lang="en-US" altLang="en-US" sz="2000" i="1" dirty="0">
                <a:solidFill>
                  <a:srgbClr val="FFFF66"/>
                </a:solidFill>
                <a:latin typeface="Lucida Fax" pitchFamily="18" charset="0"/>
              </a:rPr>
              <a:t>.</a:t>
            </a:r>
          </a:p>
        </p:txBody>
      </p:sp>
      <p:sp>
        <p:nvSpPr>
          <p:cNvPr id="95237" name="Rectangle 5">
            <a:extLst>
              <a:ext uri="{FF2B5EF4-FFF2-40B4-BE49-F238E27FC236}">
                <a16:creationId xmlns:a16="http://schemas.microsoft.com/office/drawing/2014/main" id="{B31151EF-DFBE-014F-8D3D-F21ED99EF8A7}"/>
              </a:ext>
            </a:extLst>
          </p:cNvPr>
          <p:cNvSpPr>
            <a:spLocks noGrp="1" noChangeArrowheads="1"/>
          </p:cNvSpPr>
          <p:nvPr>
            <p:ph type="body" sz="half" idx="2"/>
          </p:nvPr>
        </p:nvSpPr>
        <p:spPr>
          <a:xfrm>
            <a:off x="4572000" y="990600"/>
            <a:ext cx="4267200" cy="5410200"/>
          </a:xfrm>
          <a:solidFill>
            <a:srgbClr val="500000"/>
          </a:solidFill>
          <a:ln w="28575">
            <a:solidFill>
              <a:schemeClr val="accent1"/>
            </a:solidFill>
            <a:miter lim="800000"/>
            <a:headEnd/>
            <a:tailEnd/>
          </a:ln>
        </p:spPr>
        <p:txBody>
          <a:bodyPr/>
          <a:lstStyle/>
          <a:p>
            <a:pPr eaLnBrk="1" hangingPunct="1">
              <a:lnSpc>
                <a:spcPct val="90000"/>
              </a:lnSpc>
              <a:defRPr/>
            </a:pPr>
            <a:r>
              <a:rPr lang="en-US" altLang="en-US" sz="2400" dirty="0">
                <a:latin typeface="Arial Narrow" panose="020B0606020202030204" pitchFamily="34" charset="0"/>
              </a:rPr>
              <a:t>Die </a:t>
            </a:r>
            <a:r>
              <a:rPr lang="en-US" altLang="en-US" sz="2400" dirty="0" err="1">
                <a:latin typeface="Arial Narrow" panose="020B0606020202030204" pitchFamily="34" charset="0"/>
              </a:rPr>
              <a:t>Propheten</a:t>
            </a:r>
            <a:r>
              <a:rPr lang="en-US" altLang="en-US" sz="2400" dirty="0">
                <a:latin typeface="Arial Narrow" panose="020B0606020202030204" pitchFamily="34" charset="0"/>
              </a:rPr>
              <a:t> </a:t>
            </a:r>
            <a:r>
              <a:rPr lang="en-US" altLang="en-US" sz="2400" dirty="0" err="1">
                <a:latin typeface="Arial Narrow" panose="020B0606020202030204" pitchFamily="34" charset="0"/>
              </a:rPr>
              <a:t>sprechen</a:t>
            </a:r>
            <a:r>
              <a:rPr lang="en-US" altLang="en-US" sz="2400" dirty="0">
                <a:latin typeface="Arial Narrow" panose="020B0606020202030204" pitchFamily="34" charset="0"/>
              </a:rPr>
              <a:t> von </a:t>
            </a:r>
            <a:r>
              <a:rPr lang="en-US" altLang="en-US" sz="2400" dirty="0" err="1">
                <a:latin typeface="Arial Narrow" panose="020B0606020202030204" pitchFamily="34" charset="0"/>
              </a:rPr>
              <a:t>Gottes</a:t>
            </a:r>
            <a:r>
              <a:rPr lang="en-US" altLang="en-US" sz="2400" dirty="0">
                <a:latin typeface="Arial Narrow" panose="020B0606020202030204" pitchFamily="34" charset="0"/>
              </a:rPr>
              <a:t> </a:t>
            </a:r>
            <a:r>
              <a:rPr lang="en-US" altLang="en-US" sz="2400" dirty="0" err="1">
                <a:latin typeface="Arial Narrow" panose="020B0606020202030204" pitchFamily="34" charset="0"/>
              </a:rPr>
              <a:t>universalen</a:t>
            </a:r>
            <a:r>
              <a:rPr lang="en-US" altLang="en-US" sz="2400" dirty="0">
                <a:latin typeface="Arial Narrow" panose="020B0606020202030204" pitchFamily="34" charset="0"/>
              </a:rPr>
              <a:t> </a:t>
            </a:r>
            <a:r>
              <a:rPr lang="en-US" altLang="en-US" sz="2400" dirty="0" err="1">
                <a:latin typeface="Arial Narrow" panose="020B0606020202030204" pitchFamily="34" charset="0"/>
              </a:rPr>
              <a:t>Königreich</a:t>
            </a:r>
            <a:r>
              <a:rPr lang="en-US" altLang="en-US" sz="2400" dirty="0">
                <a:latin typeface="Arial Narrow" panose="020B0606020202030204" pitchFamily="34" charset="0"/>
              </a:rPr>
              <a:t>.</a:t>
            </a:r>
          </a:p>
          <a:p>
            <a:pPr eaLnBrk="1" hangingPunct="1">
              <a:lnSpc>
                <a:spcPct val="90000"/>
              </a:lnSpc>
              <a:defRPr/>
            </a:pPr>
            <a:r>
              <a:rPr lang="en-US" altLang="en-US" sz="2400" dirty="0">
                <a:latin typeface="Arial Narrow" panose="020B0606020202030204" pitchFamily="34" charset="0"/>
              </a:rPr>
              <a:t>In den </a:t>
            </a:r>
            <a:r>
              <a:rPr lang="en-US" altLang="en-US" sz="2400" dirty="0" err="1">
                <a:latin typeface="Arial Narrow" panose="020B0606020202030204" pitchFamily="34" charset="0"/>
              </a:rPr>
              <a:t>Gleichnissen</a:t>
            </a:r>
            <a:r>
              <a:rPr lang="en-US" altLang="en-US" sz="2400" dirty="0">
                <a:latin typeface="Arial Narrow" panose="020B0606020202030204" pitchFamily="34" charset="0"/>
              </a:rPr>
              <a:t> </a:t>
            </a:r>
            <a:r>
              <a:rPr lang="en-US" altLang="en-US" sz="2400" dirty="0" err="1">
                <a:latin typeface="Arial Narrow" panose="020B0606020202030204" pitchFamily="34" charset="0"/>
              </a:rPr>
              <a:t>lehrt</a:t>
            </a:r>
            <a:r>
              <a:rPr lang="en-US" altLang="en-US" sz="2400" dirty="0">
                <a:latin typeface="Arial Narrow" panose="020B0606020202030204" pitchFamily="34" charset="0"/>
              </a:rPr>
              <a:t> Jesus, </a:t>
            </a:r>
            <a:r>
              <a:rPr lang="en-US" altLang="en-US" sz="2400" dirty="0" err="1">
                <a:latin typeface="Arial Narrow" panose="020B0606020202030204" pitchFamily="34" charset="0"/>
              </a:rPr>
              <a:t>dass</a:t>
            </a:r>
            <a:r>
              <a:rPr lang="en-US" altLang="en-US" sz="2400" dirty="0">
                <a:latin typeface="Arial Narrow" panose="020B0606020202030204" pitchFamily="34" charset="0"/>
              </a:rPr>
              <a:t> das </a:t>
            </a:r>
            <a:r>
              <a:rPr lang="en-US" altLang="en-US" sz="2400" dirty="0" err="1">
                <a:latin typeface="Arial Narrow" panose="020B0606020202030204" pitchFamily="34" charset="0"/>
              </a:rPr>
              <a:t>Königreich</a:t>
            </a:r>
            <a:r>
              <a:rPr lang="en-US" altLang="en-US" sz="2400" dirty="0">
                <a:latin typeface="Arial Narrow" panose="020B0606020202030204" pitchFamily="34" charset="0"/>
              </a:rPr>
              <a:t> </a:t>
            </a:r>
            <a:r>
              <a:rPr lang="en-US" altLang="en-US" sz="2400" dirty="0" err="1">
                <a:latin typeface="Arial Narrow" panose="020B0606020202030204" pitchFamily="34" charset="0"/>
              </a:rPr>
              <a:t>schrittweise</a:t>
            </a:r>
            <a:r>
              <a:rPr lang="en-US" altLang="en-US" sz="2400" dirty="0">
                <a:latin typeface="Arial Narrow" panose="020B0606020202030204" pitchFamily="34" charset="0"/>
              </a:rPr>
              <a:t> </a:t>
            </a:r>
            <a:r>
              <a:rPr lang="en-US" altLang="en-US" sz="2400" dirty="0" err="1">
                <a:latin typeface="Arial Narrow" panose="020B0606020202030204" pitchFamily="34" charset="0"/>
              </a:rPr>
              <a:t>kommt</a:t>
            </a:r>
            <a:r>
              <a:rPr lang="en-US" altLang="en-US" sz="2400" dirty="0">
                <a:latin typeface="Arial Narrow" panose="020B0606020202030204" pitchFamily="34" charset="0"/>
              </a:rPr>
              <a:t> und </a:t>
            </a:r>
            <a:r>
              <a:rPr lang="en-US" altLang="en-US" sz="2400" dirty="0" err="1">
                <a:latin typeface="Arial Narrow" panose="020B0606020202030204" pitchFamily="34" charset="0"/>
              </a:rPr>
              <a:t>nicht</a:t>
            </a:r>
            <a:r>
              <a:rPr lang="en-US" altLang="en-US" sz="2400" dirty="0">
                <a:latin typeface="Arial Narrow" panose="020B0606020202030204" pitchFamily="34" charset="0"/>
              </a:rPr>
              <a:t> </a:t>
            </a:r>
            <a:r>
              <a:rPr lang="en-US" altLang="en-US" sz="2400" dirty="0" err="1">
                <a:latin typeface="Arial Narrow" panose="020B0606020202030204" pitchFamily="34" charset="0"/>
              </a:rPr>
              <a:t>hereinbricht</a:t>
            </a:r>
            <a:r>
              <a:rPr lang="en-US" altLang="en-US" sz="2400" dirty="0">
                <a:latin typeface="Arial Narrow" panose="020B0606020202030204" pitchFamily="34" charset="0"/>
              </a:rPr>
              <a:t>.</a:t>
            </a:r>
          </a:p>
          <a:p>
            <a:pPr eaLnBrk="1" hangingPunct="1">
              <a:lnSpc>
                <a:spcPct val="90000"/>
              </a:lnSpc>
              <a:defRPr/>
            </a:pPr>
            <a:r>
              <a:rPr lang="en-US" altLang="en-US" sz="2400" dirty="0">
                <a:latin typeface="Arial Narrow" panose="020B0606020202030204" pitchFamily="34" charset="0"/>
              </a:rPr>
              <a:t>Der </a:t>
            </a:r>
            <a:r>
              <a:rPr lang="en-US" altLang="en-US" sz="2400" dirty="0" err="1">
                <a:latin typeface="Arial Narrow" panose="020B0606020202030204" pitchFamily="34" charset="0"/>
              </a:rPr>
              <a:t>Missionsbefehl</a:t>
            </a:r>
            <a:r>
              <a:rPr lang="en-US" altLang="en-US" sz="2400" dirty="0">
                <a:latin typeface="Arial Narrow" panose="020B0606020202030204" pitchFamily="34" charset="0"/>
              </a:rPr>
              <a:t> </a:t>
            </a:r>
            <a:r>
              <a:rPr lang="en-US" altLang="en-US" sz="2400" dirty="0" err="1">
                <a:latin typeface="Arial Narrow" panose="020B0606020202030204" pitchFamily="34" charset="0"/>
              </a:rPr>
              <a:t>ist</a:t>
            </a:r>
            <a:r>
              <a:rPr lang="en-US" altLang="en-US" sz="2400" dirty="0">
                <a:latin typeface="Arial Narrow" panose="020B0606020202030204" pitchFamily="34" charset="0"/>
              </a:rPr>
              <a:t> </a:t>
            </a:r>
            <a:r>
              <a:rPr lang="en-US" altLang="en-US" sz="2400" dirty="0" err="1">
                <a:latin typeface="Arial Narrow" panose="020B0606020202030204" pitchFamily="34" charset="0"/>
              </a:rPr>
              <a:t>beides</a:t>
            </a:r>
            <a:r>
              <a:rPr lang="en-US" altLang="en-US" sz="2400" dirty="0">
                <a:latin typeface="Arial Narrow" panose="020B0606020202030204" pitchFamily="34" charset="0"/>
              </a:rPr>
              <a:t>, Aufgabe und </a:t>
            </a:r>
            <a:r>
              <a:rPr lang="en-US" altLang="en-US" sz="2400" dirty="0" err="1">
                <a:latin typeface="Arial Narrow" panose="020B0606020202030204" pitchFamily="34" charset="0"/>
              </a:rPr>
              <a:t>Verheissung</a:t>
            </a:r>
            <a:r>
              <a:rPr lang="en-US" altLang="en-US" sz="2400" dirty="0">
                <a:latin typeface="Arial Narrow" panose="020B0606020202030204" pitchFamily="34" charset="0"/>
              </a:rPr>
              <a:t>.</a:t>
            </a:r>
          </a:p>
          <a:p>
            <a:pPr eaLnBrk="1" hangingPunct="1">
              <a:lnSpc>
                <a:spcPct val="90000"/>
              </a:lnSpc>
              <a:defRPr/>
            </a:pPr>
            <a:r>
              <a:rPr lang="en-US" altLang="en-US" sz="2400" dirty="0" err="1">
                <a:latin typeface="Arial Narrow" panose="020B0606020202030204" pitchFamily="34" charset="0"/>
              </a:rPr>
              <a:t>Bewegung</a:t>
            </a:r>
            <a:r>
              <a:rPr lang="en-US" altLang="en-US" sz="2400" dirty="0">
                <a:latin typeface="Arial Narrow" panose="020B0606020202030204" pitchFamily="34" charset="0"/>
              </a:rPr>
              <a:t> in das “</a:t>
            </a:r>
            <a:r>
              <a:rPr lang="en-US" altLang="en-US" sz="2400" dirty="0" err="1">
                <a:latin typeface="Arial Narrow" panose="020B0606020202030204" pitchFamily="34" charset="0"/>
              </a:rPr>
              <a:t>goldene</a:t>
            </a:r>
            <a:r>
              <a:rPr lang="en-US" altLang="en-US" sz="2400" dirty="0">
                <a:latin typeface="Arial Narrow" panose="020B0606020202030204" pitchFamily="34" charset="0"/>
              </a:rPr>
              <a:t> Zeit-alter” </a:t>
            </a:r>
            <a:r>
              <a:rPr lang="en-US" altLang="en-US" sz="2400" dirty="0" err="1">
                <a:latin typeface="Arial Narrow" panose="020B0606020202030204" pitchFamily="34" charset="0"/>
              </a:rPr>
              <a:t>ist</a:t>
            </a:r>
            <a:r>
              <a:rPr lang="en-US" altLang="en-US" sz="2400" dirty="0">
                <a:latin typeface="Arial Narrow" panose="020B0606020202030204" pitchFamily="34" charset="0"/>
              </a:rPr>
              <a:t> </a:t>
            </a:r>
            <a:r>
              <a:rPr lang="en-US" altLang="en-US" sz="2400" dirty="0" err="1">
                <a:latin typeface="Arial Narrow" panose="020B0606020202030204" pitchFamily="34" charset="0"/>
              </a:rPr>
              <a:t>schon</a:t>
            </a:r>
            <a:r>
              <a:rPr lang="en-US" altLang="en-US" sz="2400" dirty="0">
                <a:latin typeface="Arial Narrow" panose="020B0606020202030204" pitchFamily="34" charset="0"/>
              </a:rPr>
              <a:t> </a:t>
            </a:r>
            <a:r>
              <a:rPr lang="en-US" altLang="en-US" sz="2400" dirty="0" err="1">
                <a:latin typeface="Arial Narrow" panose="020B0606020202030204" pitchFamily="34" charset="0"/>
              </a:rPr>
              <a:t>sichtbar</a:t>
            </a:r>
            <a:r>
              <a:rPr lang="en-US" altLang="en-US" sz="2400" dirty="0">
                <a:latin typeface="Arial Narrow" panose="020B0606020202030204" pitchFamily="34" charset="0"/>
              </a:rPr>
              <a:t> in Medi-zin, </a:t>
            </a:r>
            <a:r>
              <a:rPr lang="en-US" altLang="en-US" sz="2400" dirty="0" err="1">
                <a:latin typeface="Arial Narrow" panose="020B0606020202030204" pitchFamily="34" charset="0"/>
              </a:rPr>
              <a:t>Bildung</a:t>
            </a:r>
            <a:r>
              <a:rPr lang="en-US" altLang="en-US" sz="2400" dirty="0">
                <a:latin typeface="Arial Narrow" panose="020B0606020202030204" pitchFamily="34" charset="0"/>
              </a:rPr>
              <a:t>, Kultur, </a:t>
            </a:r>
            <a:r>
              <a:rPr lang="en-US" altLang="en-US" sz="2400" dirty="0" err="1">
                <a:latin typeface="Arial Narrow" panose="020B0606020202030204" pitchFamily="34" charset="0"/>
              </a:rPr>
              <a:t>wirtschaftli</a:t>
            </a:r>
            <a:r>
              <a:rPr lang="en-US" altLang="en-US" sz="2400" dirty="0">
                <a:latin typeface="Arial Narrow" panose="020B0606020202030204" pitchFamily="34" charset="0"/>
              </a:rPr>
              <a:t>-chem </a:t>
            </a:r>
            <a:r>
              <a:rPr lang="en-US" altLang="en-US" sz="2400" dirty="0" err="1">
                <a:latin typeface="Arial Narrow" panose="020B0606020202030204" pitchFamily="34" charset="0"/>
              </a:rPr>
              <a:t>Wohlstand</a:t>
            </a:r>
            <a:r>
              <a:rPr lang="en-US" altLang="en-US" sz="2400" dirty="0">
                <a:latin typeface="Arial Narrow" panose="020B0606020202030204" pitchFamily="34" charset="0"/>
              </a:rPr>
              <a:t> und </a:t>
            </a:r>
            <a:r>
              <a:rPr lang="en-US" altLang="en-US" sz="2400" dirty="0" err="1">
                <a:latin typeface="Arial Narrow" panose="020B0606020202030204" pitchFamily="34" charset="0"/>
              </a:rPr>
              <a:t>christlichen</a:t>
            </a:r>
            <a:r>
              <a:rPr lang="en-US" altLang="en-US" sz="2400" dirty="0">
                <a:latin typeface="Arial Narrow" panose="020B0606020202030204" pitchFamily="34" charset="0"/>
              </a:rPr>
              <a:t> </a:t>
            </a:r>
            <a:r>
              <a:rPr lang="en-US" altLang="en-US" sz="2400" dirty="0" err="1">
                <a:latin typeface="Arial Narrow" panose="020B0606020202030204" pitchFamily="34" charset="0"/>
              </a:rPr>
              <a:t>Medien</a:t>
            </a:r>
            <a:r>
              <a:rPr lang="en-US" altLang="en-US" sz="2400" dirty="0">
                <a:latin typeface="Arial Narrow" panose="020B0606020202030204" pitchFamily="34" charset="0"/>
              </a:rPr>
              <a:t>.</a:t>
            </a:r>
          </a:p>
          <a:p>
            <a:pPr eaLnBrk="1" hangingPunct="1">
              <a:lnSpc>
                <a:spcPct val="90000"/>
              </a:lnSpc>
              <a:defRPr/>
            </a:pPr>
            <a:r>
              <a:rPr lang="en-US" altLang="en-US" sz="2400" dirty="0" err="1">
                <a:latin typeface="Arial Narrow" panose="020B0606020202030204" pitchFamily="34" charset="0"/>
              </a:rPr>
              <a:t>Wieder</a:t>
            </a:r>
            <a:r>
              <a:rPr lang="en-US" altLang="en-US" sz="2400" dirty="0">
                <a:latin typeface="Arial Narrow" panose="020B0606020202030204" pitchFamily="34" charset="0"/>
              </a:rPr>
              <a:t> </a:t>
            </a:r>
            <a:r>
              <a:rPr lang="en-US" altLang="en-US" sz="2400" dirty="0" err="1">
                <a:latin typeface="Arial Narrow" panose="020B0606020202030204" pitchFamily="34" charset="0"/>
              </a:rPr>
              <a:t>im</a:t>
            </a:r>
            <a:r>
              <a:rPr lang="en-US" altLang="en-US" sz="2400" dirty="0">
                <a:latin typeface="Arial Narrow" panose="020B0606020202030204" pitchFamily="34" charset="0"/>
              </a:rPr>
              <a:t> </a:t>
            </a:r>
            <a:r>
              <a:rPr lang="en-US" altLang="en-US" sz="2400" dirty="0" err="1">
                <a:latin typeface="Arial Narrow" panose="020B0606020202030204" pitchFamily="34" charset="0"/>
              </a:rPr>
              <a:t>Aufwind</a:t>
            </a:r>
            <a:r>
              <a:rPr lang="en-US" altLang="en-US" sz="2400" dirty="0">
                <a:latin typeface="Arial Narrow" panose="020B0606020202030204" pitchFamily="34" charset="0"/>
              </a:rPr>
              <a:t> </a:t>
            </a:r>
            <a:r>
              <a:rPr lang="en-US" altLang="en-US" sz="2400" dirty="0" err="1">
                <a:latin typeface="Arial Narrow" panose="020B0606020202030204" pitchFamily="34" charset="0"/>
              </a:rPr>
              <a:t>durch</a:t>
            </a:r>
            <a:r>
              <a:rPr lang="en-US" altLang="en-US" sz="2400" dirty="0">
                <a:latin typeface="Arial Narrow" panose="020B0606020202030204" pitchFamily="34" charset="0"/>
              </a:rPr>
              <a:t> Evan-</a:t>
            </a:r>
            <a:r>
              <a:rPr lang="en-US" altLang="en-US" sz="2400" dirty="0" err="1">
                <a:latin typeface="Arial Narrow" panose="020B0606020202030204" pitchFamily="34" charset="0"/>
              </a:rPr>
              <a:t>gelikale</a:t>
            </a:r>
            <a:r>
              <a:rPr lang="en-US" altLang="en-US" sz="2400" dirty="0">
                <a:latin typeface="Arial Narrow" panose="020B0606020202030204" pitchFamily="34" charset="0"/>
              </a:rPr>
              <a:t> des 20. </a:t>
            </a:r>
            <a:r>
              <a:rPr lang="en-US" altLang="en-US" sz="2400" dirty="0" err="1">
                <a:latin typeface="Arial Narrow" panose="020B0606020202030204" pitchFamily="34" charset="0"/>
              </a:rPr>
              <a:t>Jhdts</a:t>
            </a:r>
            <a:r>
              <a:rPr lang="en-US" altLang="en-US" sz="2400" dirty="0">
                <a:latin typeface="Arial Narrow" panose="020B0606020202030204" pitchFamily="34" charset="0"/>
              </a:rPr>
              <a:t>. In </a:t>
            </a:r>
            <a:r>
              <a:rPr lang="en-US" altLang="en-US" sz="2400" dirty="0" err="1">
                <a:latin typeface="Arial Narrow" panose="020B0606020202030204" pitchFamily="34" charset="0"/>
              </a:rPr>
              <a:t>verän-derter</a:t>
            </a:r>
            <a:r>
              <a:rPr lang="en-US" altLang="en-US" sz="2400" dirty="0">
                <a:latin typeface="Arial Narrow" panose="020B0606020202030204" pitchFamily="34" charset="0"/>
              </a:rPr>
              <a:t> Form.</a:t>
            </a:r>
          </a:p>
        </p:txBody>
      </p:sp>
      <p:sp>
        <p:nvSpPr>
          <p:cNvPr id="95238" name="Text Box 6">
            <a:extLst>
              <a:ext uri="{FF2B5EF4-FFF2-40B4-BE49-F238E27FC236}">
                <a16:creationId xmlns:a16="http://schemas.microsoft.com/office/drawing/2014/main" id="{8202D533-A87E-7549-B861-24873B782290}"/>
              </a:ext>
            </a:extLst>
          </p:cNvPr>
          <p:cNvSpPr txBox="1">
            <a:spLocks noChangeArrowheads="1"/>
          </p:cNvSpPr>
          <p:nvPr/>
        </p:nvSpPr>
        <p:spPr bwMode="auto">
          <a:xfrm>
            <a:off x="228600" y="5181600"/>
            <a:ext cx="4114800" cy="1200329"/>
          </a:xfrm>
          <a:prstGeom prst="rect">
            <a:avLst/>
          </a:prstGeom>
          <a:solidFill>
            <a:srgbClr val="500000"/>
          </a:solidFill>
          <a:ln w="2857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
                <a:srgbClr val="FFFF66"/>
              </a:buClr>
              <a:buSzPct val="140000"/>
              <a:buFont typeface="Wingdings" pitchFamily="2" charset="2"/>
              <a:buChar char="§"/>
            </a:pPr>
            <a:r>
              <a:rPr lang="en-US" altLang="en-US" sz="2400" dirty="0">
                <a:latin typeface="Comic Sans MS" panose="030F0902030302020204" pitchFamily="66" charset="0"/>
              </a:rPr>
              <a:t> </a:t>
            </a:r>
            <a:r>
              <a:rPr lang="en-US" altLang="en-US" sz="2400" dirty="0" err="1">
                <a:latin typeface="Arial Narrow" panose="020B0604020202020204" pitchFamily="34" charset="0"/>
              </a:rPr>
              <a:t>Entwickelte</a:t>
            </a:r>
            <a:r>
              <a:rPr lang="en-US" altLang="en-US" sz="2400" dirty="0">
                <a:latin typeface="Arial Narrow" panose="020B0604020202020204" pitchFamily="34" charset="0"/>
              </a:rPr>
              <a:t> </a:t>
            </a:r>
            <a:r>
              <a:rPr lang="en-US" altLang="en-US" sz="2400" dirty="0" err="1">
                <a:latin typeface="Arial Narrow" panose="020B0604020202020204" pitchFamily="34" charset="0"/>
              </a:rPr>
              <a:t>sich</a:t>
            </a:r>
            <a:r>
              <a:rPr lang="en-US" altLang="en-US" sz="2400" dirty="0">
                <a:latin typeface="Arial Narrow" panose="020B0604020202020204" pitchFamily="34" charset="0"/>
              </a:rPr>
              <a:t> </a:t>
            </a:r>
            <a:r>
              <a:rPr lang="en-US" altLang="en-US" sz="2400" dirty="0" err="1">
                <a:latin typeface="Arial Narrow" panose="020B0604020202020204" pitchFamily="34" charset="0"/>
              </a:rPr>
              <a:t>aus</a:t>
            </a:r>
            <a:r>
              <a:rPr lang="en-US" altLang="en-US" sz="2400" dirty="0">
                <a:latin typeface="Arial Narrow" panose="020B0604020202020204" pitchFamily="34" charset="0"/>
              </a:rPr>
              <a:t> dem Opti- </a:t>
            </a:r>
          </a:p>
          <a:p>
            <a:pPr eaLnBrk="1" hangingPunct="1">
              <a:spcBef>
                <a:spcPct val="0"/>
              </a:spcBef>
              <a:buClr>
                <a:srgbClr val="FFFF66"/>
              </a:buClr>
              <a:buSzPct val="140000"/>
              <a:buFont typeface="Wingdings" pitchFamily="2" charset="2"/>
              <a:buChar char="§"/>
            </a:pPr>
            <a:r>
              <a:rPr lang="en-US" altLang="en-US" sz="2400" dirty="0">
                <a:latin typeface="Arial Narrow" panose="020B0604020202020204" pitchFamily="34" charset="0"/>
              </a:rPr>
              <a:t>  </a:t>
            </a:r>
            <a:r>
              <a:rPr lang="en-US" altLang="en-US" sz="2400" dirty="0" err="1">
                <a:latin typeface="Arial Narrow" panose="020B0604020202020204" pitchFamily="34" charset="0"/>
              </a:rPr>
              <a:t>mismus</a:t>
            </a:r>
            <a:r>
              <a:rPr lang="en-US" altLang="en-US" sz="2400" dirty="0">
                <a:latin typeface="Arial Narrow" panose="020B0604020202020204" pitchFamily="34" charset="0"/>
              </a:rPr>
              <a:t> des </a:t>
            </a:r>
            <a:r>
              <a:rPr lang="en-US" altLang="en-US" sz="2400" dirty="0" err="1">
                <a:latin typeface="Arial Narrow" panose="020B0604020202020204" pitchFamily="34" charset="0"/>
              </a:rPr>
              <a:t>nach-reformatori</a:t>
            </a:r>
            <a:r>
              <a:rPr lang="en-US" altLang="en-US" sz="2400" dirty="0">
                <a:latin typeface="Arial Narrow" panose="020B0604020202020204" pitchFamily="34" charset="0"/>
              </a:rPr>
              <a:t>-</a:t>
            </a:r>
          </a:p>
          <a:p>
            <a:pPr eaLnBrk="1" hangingPunct="1">
              <a:spcBef>
                <a:spcPct val="0"/>
              </a:spcBef>
              <a:buClr>
                <a:srgbClr val="FFFF66"/>
              </a:buClr>
              <a:buSzPct val="140000"/>
              <a:buNone/>
            </a:pPr>
            <a:r>
              <a:rPr lang="en-US" altLang="en-US" sz="2400" dirty="0">
                <a:latin typeface="Arial Narrow" panose="020B0604020202020204" pitchFamily="34" charset="0"/>
              </a:rPr>
              <a:t>     </a:t>
            </a:r>
            <a:r>
              <a:rPr lang="en-US" altLang="en-US" sz="2400" dirty="0" err="1">
                <a:latin typeface="Arial Narrow" panose="020B0604020202020204" pitchFamily="34" charset="0"/>
              </a:rPr>
              <a:t>schen</a:t>
            </a:r>
            <a:r>
              <a:rPr lang="en-US" altLang="en-US" sz="2400" dirty="0">
                <a:latin typeface="Arial Narrow" panose="020B0604020202020204" pitchFamily="34" charset="0"/>
              </a:rPr>
              <a:t> </a:t>
            </a:r>
            <a:r>
              <a:rPr lang="en-US" altLang="en-US" sz="2400" dirty="0" err="1">
                <a:latin typeface="Arial Narrow" panose="020B0604020202020204" pitchFamily="34" charset="0"/>
              </a:rPr>
              <a:t>Christlichen</a:t>
            </a:r>
            <a:r>
              <a:rPr lang="en-US" altLang="en-US" sz="2400" dirty="0">
                <a:latin typeface="Arial Narrow" panose="020B0604020202020204" pitchFamily="34" charset="0"/>
              </a:rPr>
              <a:t> Europa</a:t>
            </a:r>
          </a:p>
        </p:txBody>
      </p:sp>
      <p:sp>
        <p:nvSpPr>
          <p:cNvPr id="7" name="Slide Number Placeholder 5">
            <a:extLst>
              <a:ext uri="{FF2B5EF4-FFF2-40B4-BE49-F238E27FC236}">
                <a16:creationId xmlns:a16="http://schemas.microsoft.com/office/drawing/2014/main" id="{4F9A3429-ED85-0A45-A61D-D35A75868BCA}"/>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65</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5236">
                                            <p:txEl>
                                              <p:pRg st="0" end="0"/>
                                            </p:txEl>
                                          </p:spTgt>
                                        </p:tgtEl>
                                        <p:attrNameLst>
                                          <p:attrName>style.visibility</p:attrName>
                                        </p:attrNameLst>
                                      </p:cBhvr>
                                      <p:to>
                                        <p:strVal val="visible"/>
                                      </p:to>
                                    </p:set>
                                    <p:anim calcmode="lin" valueType="num">
                                      <p:cBhvr>
                                        <p:cTn id="7" dur="500" fill="hold"/>
                                        <p:tgtEl>
                                          <p:spTgt spid="9523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523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95236">
                                            <p:txEl>
                                              <p:pRg st="1" end="1"/>
                                            </p:txEl>
                                          </p:spTgt>
                                        </p:tgtEl>
                                        <p:attrNameLst>
                                          <p:attrName>style.visibility</p:attrName>
                                        </p:attrNameLst>
                                      </p:cBhvr>
                                      <p:to>
                                        <p:strVal val="visible"/>
                                      </p:to>
                                    </p:set>
                                    <p:anim calcmode="lin" valueType="num">
                                      <p:cBhvr>
                                        <p:cTn id="13" dur="500" fill="hold"/>
                                        <p:tgtEl>
                                          <p:spTgt spid="9523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523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5238"/>
                                        </p:tgtEl>
                                        <p:attrNameLst>
                                          <p:attrName>style.visibility</p:attrName>
                                        </p:attrNameLst>
                                      </p:cBhvr>
                                      <p:to>
                                        <p:strVal val="visible"/>
                                      </p:to>
                                    </p:set>
                                    <p:animEffect transition="in" filter="dissolve">
                                      <p:cBhvr>
                                        <p:cTn id="19" dur="500"/>
                                        <p:tgtEl>
                                          <p:spTgt spid="9523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5237">
                                            <p:bg/>
                                          </p:spTgt>
                                        </p:tgtEl>
                                        <p:attrNameLst>
                                          <p:attrName>style.visibility</p:attrName>
                                        </p:attrNameLst>
                                      </p:cBhvr>
                                      <p:to>
                                        <p:strVal val="visible"/>
                                      </p:to>
                                    </p:set>
                                    <p:animEffect transition="in" filter="dissolve">
                                      <p:cBhvr>
                                        <p:cTn id="24" dur="500"/>
                                        <p:tgtEl>
                                          <p:spTgt spid="95237">
                                            <p:bg/>
                                          </p:spTgt>
                                        </p:tgtEl>
                                      </p:cBhvr>
                                    </p:animEffect>
                                  </p:childTnLst>
                                </p:cTn>
                              </p:par>
                              <p:par>
                                <p:cTn id="25" presetID="39" presetClass="entr" presetSubtype="0" accel="100000" fill="hold" nodeType="withEffect">
                                  <p:stCondLst>
                                    <p:cond delay="0"/>
                                  </p:stCondLst>
                                  <p:childTnLst>
                                    <p:set>
                                      <p:cBhvr>
                                        <p:cTn id="26" dur="1" fill="hold">
                                          <p:stCondLst>
                                            <p:cond delay="0"/>
                                          </p:stCondLst>
                                        </p:cTn>
                                        <p:tgtEl>
                                          <p:spTgt spid="95237">
                                            <p:txEl>
                                              <p:pRg st="0" end="0"/>
                                            </p:txEl>
                                          </p:spTgt>
                                        </p:tgtEl>
                                        <p:attrNameLst>
                                          <p:attrName>style.visibility</p:attrName>
                                        </p:attrNameLst>
                                      </p:cBhvr>
                                      <p:to>
                                        <p:strVal val="visible"/>
                                      </p:to>
                                    </p:set>
                                    <p:anim calcmode="lin" valueType="num">
                                      <p:cBhvr>
                                        <p:cTn id="27" dur="500" fill="hold"/>
                                        <p:tgtEl>
                                          <p:spTgt spid="9523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9523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9523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9523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95237">
                                            <p:txEl>
                                              <p:pRg st="1" end="1"/>
                                            </p:txEl>
                                          </p:spTgt>
                                        </p:tgtEl>
                                        <p:attrNameLst>
                                          <p:attrName>style.visibility</p:attrName>
                                        </p:attrNameLst>
                                      </p:cBhvr>
                                      <p:to>
                                        <p:strVal val="visible"/>
                                      </p:to>
                                    </p:set>
                                    <p:anim calcmode="lin" valueType="num">
                                      <p:cBhvr>
                                        <p:cTn id="35" dur="500" fill="hold"/>
                                        <p:tgtEl>
                                          <p:spTgt spid="9523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9523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9523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9523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95237">
                                            <p:txEl>
                                              <p:pRg st="2" end="2"/>
                                            </p:txEl>
                                          </p:spTgt>
                                        </p:tgtEl>
                                        <p:attrNameLst>
                                          <p:attrName>style.visibility</p:attrName>
                                        </p:attrNameLst>
                                      </p:cBhvr>
                                      <p:to>
                                        <p:strVal val="visible"/>
                                      </p:to>
                                    </p:set>
                                    <p:anim calcmode="lin" valueType="num">
                                      <p:cBhvr>
                                        <p:cTn id="43" dur="500" fill="hold"/>
                                        <p:tgtEl>
                                          <p:spTgt spid="9523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9523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9523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9523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95237">
                                            <p:txEl>
                                              <p:pRg st="3" end="3"/>
                                            </p:txEl>
                                          </p:spTgt>
                                        </p:tgtEl>
                                        <p:attrNameLst>
                                          <p:attrName>style.visibility</p:attrName>
                                        </p:attrNameLst>
                                      </p:cBhvr>
                                      <p:to>
                                        <p:strVal val="visible"/>
                                      </p:to>
                                    </p:set>
                                    <p:anim calcmode="lin" valueType="num">
                                      <p:cBhvr>
                                        <p:cTn id="51" dur="500" fill="hold"/>
                                        <p:tgtEl>
                                          <p:spTgt spid="9523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9523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9523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9523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9" presetClass="entr" presetSubtype="0" accel="100000" fill="hold" nodeType="clickEffect">
                                  <p:stCondLst>
                                    <p:cond delay="0"/>
                                  </p:stCondLst>
                                  <p:childTnLst>
                                    <p:set>
                                      <p:cBhvr>
                                        <p:cTn id="58" dur="1" fill="hold">
                                          <p:stCondLst>
                                            <p:cond delay="0"/>
                                          </p:stCondLst>
                                        </p:cTn>
                                        <p:tgtEl>
                                          <p:spTgt spid="95237">
                                            <p:txEl>
                                              <p:pRg st="4" end="4"/>
                                            </p:txEl>
                                          </p:spTgt>
                                        </p:tgtEl>
                                        <p:attrNameLst>
                                          <p:attrName>style.visibility</p:attrName>
                                        </p:attrNameLst>
                                      </p:cBhvr>
                                      <p:to>
                                        <p:strVal val="visible"/>
                                      </p:to>
                                    </p:set>
                                    <p:anim calcmode="lin" valueType="num">
                                      <p:cBhvr>
                                        <p:cTn id="59" dur="500" fill="hold"/>
                                        <p:tgtEl>
                                          <p:spTgt spid="9523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9523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9523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9523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uiExpand="1" build="p" animBg="1"/>
      <p:bldP spid="95238"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21E47F38-E395-8540-A7C8-92A1B3ED52B8}"/>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AD8E1E2E-E3BC-7A4B-A890-55D439B5A041}" type="slidenum">
              <a:rPr lang="en-US" altLang="en-US" sz="1200">
                <a:latin typeface="Tahoma" panose="020B0604030504040204" pitchFamily="34" charset="0"/>
              </a:rPr>
              <a:pPr/>
              <a:t>66</a:t>
            </a:fld>
            <a:endParaRPr lang="en-US" altLang="en-US" sz="1200">
              <a:latin typeface="Tahoma" panose="020B0604030504040204" pitchFamily="34" charset="0"/>
            </a:endParaRPr>
          </a:p>
        </p:txBody>
      </p:sp>
      <p:sp>
        <p:nvSpPr>
          <p:cNvPr id="97282" name="Rectangle 2">
            <a:extLst>
              <a:ext uri="{FF2B5EF4-FFF2-40B4-BE49-F238E27FC236}">
                <a16:creationId xmlns:a16="http://schemas.microsoft.com/office/drawing/2014/main" id="{60C1DCB5-3EF9-2C4C-8482-CF6248E909F9}"/>
              </a:ext>
            </a:extLst>
          </p:cNvPr>
          <p:cNvSpPr>
            <a:spLocks noGrp="1" noChangeArrowheads="1"/>
          </p:cNvSpPr>
          <p:nvPr>
            <p:ph type="title"/>
          </p:nvPr>
        </p:nvSpPr>
        <p:spPr>
          <a:xfrm>
            <a:off x="457200" y="152400"/>
            <a:ext cx="8229600" cy="1143000"/>
          </a:xfrm>
        </p:spPr>
        <p:txBody>
          <a:bodyPr/>
          <a:lstStyle/>
          <a:p>
            <a:pPr eaLnBrk="1" hangingPunct="1">
              <a:defRPr/>
            </a:pPr>
            <a:r>
              <a:rPr lang="en-US" altLang="en-US" sz="4000" dirty="0">
                <a:solidFill>
                  <a:srgbClr val="FF3300"/>
                </a:solidFill>
              </a:rPr>
              <a:t>DISPENSATIONALER PRÄMILLENNIALISMUS</a:t>
            </a:r>
          </a:p>
        </p:txBody>
      </p:sp>
      <p:sp>
        <p:nvSpPr>
          <p:cNvPr id="97284" name="Rectangle 4">
            <a:extLst>
              <a:ext uri="{FF2B5EF4-FFF2-40B4-BE49-F238E27FC236}">
                <a16:creationId xmlns:a16="http://schemas.microsoft.com/office/drawing/2014/main" id="{1A378F53-EB65-D841-84B6-6867686877E9}"/>
              </a:ext>
            </a:extLst>
          </p:cNvPr>
          <p:cNvSpPr>
            <a:spLocks noGrp="1" noChangeArrowheads="1"/>
          </p:cNvSpPr>
          <p:nvPr>
            <p:ph type="body" sz="half" idx="1"/>
          </p:nvPr>
        </p:nvSpPr>
        <p:spPr>
          <a:xfrm>
            <a:off x="381000" y="1981200"/>
            <a:ext cx="4114800" cy="2667000"/>
          </a:xfrm>
        </p:spPr>
        <p:txBody>
          <a:bodyPr/>
          <a:lstStyle/>
          <a:p>
            <a:pPr marL="187325" indent="-187325" eaLnBrk="1" hangingPunct="1">
              <a:buFont typeface="Wingdings" pitchFamily="2" charset="2"/>
              <a:buNone/>
              <a:defRPr/>
            </a:pPr>
            <a:r>
              <a:rPr lang="en-US" altLang="en-US" sz="2000" i="1" dirty="0" err="1">
                <a:solidFill>
                  <a:srgbClr val="FFFF66"/>
                </a:solidFill>
                <a:latin typeface="Lucida Fax" pitchFamily="18" charset="0"/>
              </a:rPr>
              <a:t>Heilszeitenlehre</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sieht</a:t>
            </a:r>
            <a:r>
              <a:rPr lang="en-US" altLang="en-US" sz="2000" i="1" dirty="0">
                <a:solidFill>
                  <a:srgbClr val="FFFF66"/>
                </a:solidFill>
                <a:latin typeface="Lucida Fax" pitchFamily="18" charset="0"/>
              </a:rPr>
              <a:t> das Mil-</a:t>
            </a:r>
            <a:r>
              <a:rPr lang="en-US" altLang="en-US" sz="2000" i="1" dirty="0" err="1">
                <a:solidFill>
                  <a:srgbClr val="FFFF66"/>
                </a:solidFill>
                <a:latin typeface="Lucida Fax" pitchFamily="18" charset="0"/>
              </a:rPr>
              <a:t>lennium</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als</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genaue</a:t>
            </a:r>
            <a:r>
              <a:rPr lang="en-US" altLang="en-US" sz="2000" i="1" dirty="0">
                <a:solidFill>
                  <a:srgbClr val="FFFF66"/>
                </a:solidFill>
                <a:latin typeface="Lucida Fax" pitchFamily="18" charset="0"/>
              </a:rPr>
              <a:t> 1000 Jahre </a:t>
            </a:r>
            <a:r>
              <a:rPr lang="en-US" altLang="en-US" sz="2000" i="1" dirty="0" err="1">
                <a:solidFill>
                  <a:srgbClr val="FFFF66"/>
                </a:solidFill>
                <a:latin typeface="Lucida Fax" pitchFamily="18" charset="0"/>
              </a:rPr>
              <a:t>Herrschaft</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nach</a:t>
            </a:r>
            <a:r>
              <a:rPr lang="en-US" altLang="en-US" sz="2000" i="1" dirty="0">
                <a:solidFill>
                  <a:srgbClr val="FFFF66"/>
                </a:solidFill>
                <a:latin typeface="Lucida Fax" pitchFamily="18" charset="0"/>
              </a:rPr>
              <a:t> dem 2. </a:t>
            </a:r>
            <a:r>
              <a:rPr lang="en-US" altLang="en-US" sz="2000" i="1" dirty="0" err="1">
                <a:solidFill>
                  <a:srgbClr val="FFFF66"/>
                </a:solidFill>
                <a:latin typeface="Lucida Fax" pitchFamily="18" charset="0"/>
              </a:rPr>
              <a:t>Kommen</a:t>
            </a:r>
            <a:r>
              <a:rPr lang="en-US" altLang="en-US" sz="2000" i="1" dirty="0">
                <a:solidFill>
                  <a:srgbClr val="FFFF66"/>
                </a:solidFill>
                <a:latin typeface="Lucida Fax" pitchFamily="18" charset="0"/>
              </a:rPr>
              <a:t> Christi.</a:t>
            </a:r>
          </a:p>
          <a:p>
            <a:pPr marL="187325" indent="-187325" eaLnBrk="1" hangingPunct="1">
              <a:buFont typeface="Wingdings" pitchFamily="2" charset="2"/>
              <a:buNone/>
              <a:defRPr/>
            </a:pPr>
            <a:r>
              <a:rPr lang="en-US" altLang="en-US" sz="2000" i="1" dirty="0">
                <a:solidFill>
                  <a:srgbClr val="FFFF66"/>
                </a:solidFill>
                <a:latin typeface="Lucida Fax" pitchFamily="18" charset="0"/>
              </a:rPr>
              <a:t>Alle </a:t>
            </a:r>
            <a:r>
              <a:rPr lang="en-US" altLang="en-US" sz="2000" i="1" dirty="0" err="1">
                <a:solidFill>
                  <a:srgbClr val="FFFF66"/>
                </a:solidFill>
                <a:latin typeface="Lucida Fax" pitchFamily="18" charset="0"/>
              </a:rPr>
              <a:t>Verheissungen</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über</a:t>
            </a:r>
            <a:r>
              <a:rPr lang="en-US" altLang="en-US" sz="2000" i="1" dirty="0">
                <a:solidFill>
                  <a:srgbClr val="FFFF66"/>
                </a:solidFill>
                <a:latin typeface="Lucida Fax" pitchFamily="18" charset="0"/>
              </a:rPr>
              <a:t> Israel </a:t>
            </a:r>
            <a:r>
              <a:rPr lang="en-US" altLang="en-US" sz="2000" i="1" dirty="0" err="1">
                <a:solidFill>
                  <a:srgbClr val="FFFF66"/>
                </a:solidFill>
                <a:latin typeface="Lucida Fax" pitchFamily="18" charset="0"/>
              </a:rPr>
              <a:t>im</a:t>
            </a:r>
            <a:r>
              <a:rPr lang="en-US" altLang="en-US" sz="2000" i="1" dirty="0">
                <a:solidFill>
                  <a:srgbClr val="FFFF66"/>
                </a:solidFill>
                <a:latin typeface="Lucida Fax" pitchFamily="18" charset="0"/>
              </a:rPr>
              <a:t> AT </a:t>
            </a:r>
            <a:r>
              <a:rPr lang="en-US" altLang="en-US" sz="2000" i="1" dirty="0" err="1">
                <a:solidFill>
                  <a:srgbClr val="FFFF66"/>
                </a:solidFill>
                <a:latin typeface="Lucida Fax" pitchFamily="18" charset="0"/>
              </a:rPr>
              <a:t>müssen</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wörtlich</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nicht</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symbolisch</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verstanden</a:t>
            </a:r>
            <a:r>
              <a:rPr lang="en-US" altLang="en-US" sz="2000" i="1" dirty="0">
                <a:solidFill>
                  <a:srgbClr val="FFFF66"/>
                </a:solidFill>
                <a:latin typeface="Lucida Fax" pitchFamily="18" charset="0"/>
              </a:rPr>
              <a:t> </a:t>
            </a:r>
            <a:r>
              <a:rPr lang="en-US" altLang="en-US" sz="2000" i="1" dirty="0" err="1">
                <a:solidFill>
                  <a:srgbClr val="FFFF66"/>
                </a:solidFill>
                <a:latin typeface="Lucida Fax" pitchFamily="18" charset="0"/>
              </a:rPr>
              <a:t>wer</a:t>
            </a:r>
            <a:r>
              <a:rPr lang="en-US" altLang="en-US" sz="2000" i="1" dirty="0">
                <a:solidFill>
                  <a:srgbClr val="FFFF66"/>
                </a:solidFill>
                <a:latin typeface="Lucida Fax" pitchFamily="18" charset="0"/>
              </a:rPr>
              <a:t>-den.</a:t>
            </a:r>
          </a:p>
        </p:txBody>
      </p:sp>
      <p:sp>
        <p:nvSpPr>
          <p:cNvPr id="97285" name="Rectangle 5">
            <a:extLst>
              <a:ext uri="{FF2B5EF4-FFF2-40B4-BE49-F238E27FC236}">
                <a16:creationId xmlns:a16="http://schemas.microsoft.com/office/drawing/2014/main" id="{249319FC-81CC-E946-80EE-50F51EFAC8B8}"/>
              </a:ext>
            </a:extLst>
          </p:cNvPr>
          <p:cNvSpPr>
            <a:spLocks noGrp="1" noChangeArrowheads="1"/>
          </p:cNvSpPr>
          <p:nvPr>
            <p:ph type="body" sz="half" idx="2"/>
          </p:nvPr>
        </p:nvSpPr>
        <p:spPr>
          <a:xfrm>
            <a:off x="4724400" y="1447800"/>
            <a:ext cx="4343400" cy="5181600"/>
          </a:xfrm>
          <a:solidFill>
            <a:srgbClr val="500000"/>
          </a:solidFill>
          <a:ln w="28575">
            <a:solidFill>
              <a:srgbClr val="FF3300"/>
            </a:solidFill>
            <a:miter lim="800000"/>
            <a:headEnd/>
            <a:tailEnd/>
          </a:ln>
        </p:spPr>
        <p:txBody>
          <a:bodyPr lIns="36000" rIns="36000"/>
          <a:lstStyle/>
          <a:p>
            <a:pPr eaLnBrk="1" hangingPunct="1">
              <a:defRPr/>
            </a:pPr>
            <a:r>
              <a:rPr lang="en-US" altLang="en-US" sz="2400" dirty="0">
                <a:latin typeface="Arial Narrow" panose="020B0606020202030204" pitchFamily="34" charset="0"/>
              </a:rPr>
              <a:t>Das </a:t>
            </a:r>
            <a:r>
              <a:rPr lang="en-US" altLang="en-US" sz="2400" dirty="0" err="1">
                <a:latin typeface="Arial Narrow" panose="020B0606020202030204" pitchFamily="34" charset="0"/>
              </a:rPr>
              <a:t>Königreich</a:t>
            </a:r>
            <a:r>
              <a:rPr lang="en-US" altLang="en-US" sz="2400" dirty="0">
                <a:latin typeface="Arial Narrow" panose="020B0606020202030204" pitchFamily="34" charset="0"/>
              </a:rPr>
              <a:t> </a:t>
            </a:r>
            <a:r>
              <a:rPr lang="en-US" altLang="en-US" sz="2400" dirty="0" err="1">
                <a:latin typeface="Arial Narrow" panose="020B0606020202030204" pitchFamily="34" charset="0"/>
              </a:rPr>
              <a:t>wurde</a:t>
            </a:r>
            <a:r>
              <a:rPr lang="en-US" altLang="en-US" sz="2400" dirty="0">
                <a:latin typeface="Arial Narrow" panose="020B0606020202030204" pitchFamily="34" charset="0"/>
              </a:rPr>
              <a:t> </a:t>
            </a:r>
            <a:r>
              <a:rPr lang="en-US" altLang="en-US" sz="2400" dirty="0" err="1">
                <a:latin typeface="Arial Narrow" panose="020B0606020202030204" pitchFamily="34" charset="0"/>
              </a:rPr>
              <a:t>durch</a:t>
            </a:r>
            <a:r>
              <a:rPr lang="en-US" altLang="en-US" sz="2400" dirty="0">
                <a:latin typeface="Arial Narrow" panose="020B0606020202030204" pitchFamily="34" charset="0"/>
              </a:rPr>
              <a:t> Christus Israel </a:t>
            </a:r>
            <a:r>
              <a:rPr lang="en-US" altLang="en-US" sz="2400" dirty="0" err="1">
                <a:latin typeface="Arial Narrow" panose="020B0606020202030204" pitchFamily="34" charset="0"/>
              </a:rPr>
              <a:t>angeboten</a:t>
            </a:r>
            <a:r>
              <a:rPr lang="en-US" altLang="en-US" sz="2400" dirty="0">
                <a:latin typeface="Arial Narrow" panose="020B0606020202030204" pitchFamily="34" charset="0"/>
              </a:rPr>
              <a:t>. </a:t>
            </a:r>
            <a:r>
              <a:rPr lang="en-US" altLang="en-US" sz="2400" dirty="0" err="1">
                <a:latin typeface="Arial Narrow" panose="020B0606020202030204" pitchFamily="34" charset="0"/>
              </a:rPr>
              <a:t>Als</a:t>
            </a:r>
            <a:r>
              <a:rPr lang="en-US" altLang="en-US" sz="2400" dirty="0">
                <a:latin typeface="Arial Narrow" panose="020B0606020202030204" pitchFamily="34" charset="0"/>
              </a:rPr>
              <a:t> die </a:t>
            </a:r>
            <a:r>
              <a:rPr lang="en-US" altLang="en-US" sz="2400" dirty="0" err="1">
                <a:latin typeface="Arial Narrow" panose="020B0606020202030204" pitchFamily="34" charset="0"/>
              </a:rPr>
              <a:t>Juden</a:t>
            </a:r>
            <a:r>
              <a:rPr lang="en-US" altLang="en-US" sz="2400" dirty="0">
                <a:latin typeface="Arial Narrow" panose="020B0606020202030204" pitchFamily="34" charset="0"/>
              </a:rPr>
              <a:t> es </a:t>
            </a:r>
            <a:r>
              <a:rPr lang="en-US" altLang="en-US" sz="2400" dirty="0" err="1">
                <a:latin typeface="Arial Narrow" panose="020B0606020202030204" pitchFamily="34" charset="0"/>
              </a:rPr>
              <a:t>ablehnten</a:t>
            </a:r>
            <a:r>
              <a:rPr lang="en-US" altLang="en-US" sz="2400" dirty="0">
                <a:latin typeface="Arial Narrow" panose="020B0606020202030204" pitchFamily="34" charset="0"/>
              </a:rPr>
              <a:t>, </a:t>
            </a:r>
            <a:r>
              <a:rPr lang="en-US" altLang="en-US" sz="2400" dirty="0" err="1">
                <a:latin typeface="Arial Narrow" panose="020B0606020202030204" pitchFamily="34" charset="0"/>
              </a:rPr>
              <a:t>wurde</a:t>
            </a:r>
            <a:r>
              <a:rPr lang="en-US" altLang="en-US" sz="2400" dirty="0">
                <a:latin typeface="Arial Narrow" panose="020B0606020202030204" pitchFamily="34" charset="0"/>
              </a:rPr>
              <a:t> es bis </a:t>
            </a:r>
            <a:r>
              <a:rPr lang="en-US" altLang="en-US" sz="2400" dirty="0" err="1">
                <a:latin typeface="Arial Narrow" panose="020B0606020202030204" pitchFamily="34" charset="0"/>
              </a:rPr>
              <a:t>ans</a:t>
            </a:r>
            <a:r>
              <a:rPr lang="en-US" altLang="en-US" sz="2400" dirty="0">
                <a:latin typeface="Arial Narrow" panose="020B0606020202030204" pitchFamily="34" charset="0"/>
              </a:rPr>
              <a:t> Ende "</a:t>
            </a:r>
            <a:r>
              <a:rPr lang="en-US" altLang="en-US" sz="2400" dirty="0" err="1">
                <a:latin typeface="Arial Narrow" panose="020B0606020202030204" pitchFamily="34" charset="0"/>
              </a:rPr>
              <a:t>vertagt</a:t>
            </a:r>
            <a:r>
              <a:rPr lang="en-US" altLang="en-US" sz="2400" dirty="0">
                <a:latin typeface="Arial Narrow" panose="020B0606020202030204" pitchFamily="34" charset="0"/>
              </a:rPr>
              <a:t>".</a:t>
            </a:r>
          </a:p>
          <a:p>
            <a:pPr eaLnBrk="1" hangingPunct="1">
              <a:defRPr/>
            </a:pPr>
            <a:r>
              <a:rPr lang="en-US" altLang="en-US" sz="2400" dirty="0">
                <a:latin typeface="Arial Narrow" panose="020B0606020202030204" pitchFamily="34" charset="0"/>
              </a:rPr>
              <a:t>Ein 3. </a:t>
            </a:r>
            <a:r>
              <a:rPr lang="en-US" altLang="en-US" sz="2400" dirty="0" err="1">
                <a:latin typeface="Arial Narrow" panose="020B0606020202030204" pitchFamily="34" charset="0"/>
              </a:rPr>
              <a:t>Tempel</a:t>
            </a:r>
            <a:r>
              <a:rPr lang="en-US" altLang="en-US" sz="2400" dirty="0">
                <a:latin typeface="Arial Narrow" panose="020B0606020202030204" pitchFamily="34" charset="0"/>
              </a:rPr>
              <a:t> </a:t>
            </a:r>
            <a:r>
              <a:rPr lang="en-US" altLang="en-US" sz="2400" dirty="0" err="1">
                <a:latin typeface="Arial Narrow" panose="020B0606020202030204" pitchFamily="34" charset="0"/>
              </a:rPr>
              <a:t>wird</a:t>
            </a:r>
            <a:r>
              <a:rPr lang="en-US" altLang="en-US" sz="2400" dirty="0">
                <a:latin typeface="Arial Narrow" panose="020B0606020202030204" pitchFamily="34" charset="0"/>
              </a:rPr>
              <a:t> </a:t>
            </a:r>
            <a:r>
              <a:rPr lang="en-US" altLang="en-US" sz="2400" dirty="0" err="1">
                <a:latin typeface="Arial Narrow" panose="020B0606020202030204" pitchFamily="34" charset="0"/>
              </a:rPr>
              <a:t>gebaut</a:t>
            </a:r>
            <a:r>
              <a:rPr lang="en-US" altLang="en-US" sz="2400" dirty="0">
                <a:latin typeface="Arial Narrow" panose="020B0606020202030204" pitchFamily="34" charset="0"/>
              </a:rPr>
              <a:t> </a:t>
            </a:r>
            <a:r>
              <a:rPr lang="en-US" altLang="en-US" sz="2400" dirty="0" err="1">
                <a:latin typeface="Arial Narrow" panose="020B0606020202030204" pitchFamily="34" charset="0"/>
              </a:rPr>
              <a:t>werden</a:t>
            </a:r>
            <a:r>
              <a:rPr lang="en-US" altLang="en-US" sz="2400" dirty="0">
                <a:latin typeface="Arial Narrow" panose="020B0606020202030204" pitchFamily="34" charset="0"/>
              </a:rPr>
              <a:t>.</a:t>
            </a:r>
          </a:p>
          <a:p>
            <a:pPr eaLnBrk="1" hangingPunct="1">
              <a:defRPr/>
            </a:pPr>
            <a:r>
              <a:rPr lang="en-US" altLang="en-US" sz="2400" dirty="0">
                <a:latin typeface="Arial Narrow" panose="020B0606020202030204" pitchFamily="34" charset="0"/>
              </a:rPr>
              <a:t>Christus </a:t>
            </a:r>
            <a:r>
              <a:rPr lang="en-US" altLang="en-US" sz="2400" dirty="0" err="1">
                <a:latin typeface="Arial Narrow" panose="020B0606020202030204" pitchFamily="34" charset="0"/>
              </a:rPr>
              <a:t>Rückkehr</a:t>
            </a:r>
            <a:r>
              <a:rPr lang="en-US" altLang="en-US" sz="2400" dirty="0">
                <a:latin typeface="Arial Narrow" panose="020B0606020202030204" pitchFamily="34" charset="0"/>
              </a:rPr>
              <a:t> </a:t>
            </a:r>
            <a:r>
              <a:rPr lang="en-US" altLang="en-US" sz="2400" dirty="0" err="1">
                <a:latin typeface="Arial Narrow" panose="020B0606020202030204" pitchFamily="34" charset="0"/>
              </a:rPr>
              <a:t>erfolgt</a:t>
            </a:r>
            <a:r>
              <a:rPr lang="en-US" altLang="en-US" sz="2400" dirty="0">
                <a:latin typeface="Arial Narrow" panose="020B0606020202030204" pitchFamily="34" charset="0"/>
              </a:rPr>
              <a:t> in </a:t>
            </a:r>
            <a:r>
              <a:rPr lang="en-US" altLang="en-US" sz="2400" dirty="0" err="1">
                <a:latin typeface="Arial Narrow" panose="020B0606020202030204" pitchFamily="34" charset="0"/>
              </a:rPr>
              <a:t>zwei</a:t>
            </a:r>
            <a:r>
              <a:rPr lang="en-US" altLang="en-US" sz="2400" dirty="0">
                <a:latin typeface="Arial Narrow" panose="020B0606020202030204" pitchFamily="34" charset="0"/>
              </a:rPr>
              <a:t> </a:t>
            </a:r>
            <a:r>
              <a:rPr lang="en-US" altLang="en-US" sz="2400" dirty="0" err="1">
                <a:latin typeface="Arial Narrow" panose="020B0606020202030204" pitchFamily="34" charset="0"/>
              </a:rPr>
              <a:t>Schritten</a:t>
            </a:r>
            <a:r>
              <a:rPr lang="en-US" altLang="en-US" sz="2400" dirty="0">
                <a:latin typeface="Arial Narrow" panose="020B0606020202030204" pitchFamily="34" charset="0"/>
              </a:rPr>
              <a:t> </a:t>
            </a:r>
            <a:r>
              <a:rPr lang="en-US" altLang="en-US" sz="2400" dirty="0" err="1">
                <a:latin typeface="Arial Narrow" panose="020B0606020202030204" pitchFamily="34" charset="0"/>
              </a:rPr>
              <a:t>mit</a:t>
            </a:r>
            <a:r>
              <a:rPr lang="en-US" altLang="en-US" sz="2400" dirty="0">
                <a:latin typeface="Arial Narrow" panose="020B0606020202030204" pitchFamily="34" charset="0"/>
              </a:rPr>
              <a:t> der </a:t>
            </a:r>
            <a:r>
              <a:rPr lang="en-US" altLang="en-US" sz="2400" dirty="0" err="1">
                <a:latin typeface="Arial Narrow" panose="020B0606020202030204" pitchFamily="34" charset="0"/>
              </a:rPr>
              <a:t>Bedrängnis</a:t>
            </a:r>
            <a:r>
              <a:rPr lang="en-US" altLang="en-US" sz="2400" dirty="0">
                <a:latin typeface="Arial Narrow" panose="020B0606020202030204" pitchFamily="34" charset="0"/>
              </a:rPr>
              <a:t> </a:t>
            </a:r>
            <a:r>
              <a:rPr lang="en-US" altLang="en-US" sz="2400" dirty="0" err="1">
                <a:latin typeface="Arial Narrow" panose="020B0606020202030204" pitchFamily="34" charset="0"/>
              </a:rPr>
              <a:t>dazwischen</a:t>
            </a:r>
            <a:r>
              <a:rPr lang="en-US" altLang="en-US" sz="2400" dirty="0">
                <a:latin typeface="Arial Narrow" panose="020B0606020202030204" pitchFamily="34" charset="0"/>
              </a:rPr>
              <a:t>.</a:t>
            </a:r>
          </a:p>
          <a:p>
            <a:pPr eaLnBrk="1" hangingPunct="1">
              <a:defRPr/>
            </a:pPr>
            <a:r>
              <a:rPr lang="en-US" altLang="en-US" sz="2400" dirty="0">
                <a:latin typeface="Arial Narrow" panose="020B0606020202030204" pitchFamily="34" charset="0"/>
              </a:rPr>
              <a:t>Es </a:t>
            </a:r>
            <a:r>
              <a:rPr lang="en-US" altLang="en-US" sz="2400" dirty="0" err="1">
                <a:latin typeface="Arial Narrow" panose="020B0606020202030204" pitchFamily="34" charset="0"/>
              </a:rPr>
              <a:t>gibt</a:t>
            </a:r>
            <a:r>
              <a:rPr lang="en-US" altLang="en-US" sz="2400" dirty="0">
                <a:latin typeface="Arial Narrow" panose="020B0606020202030204" pitchFamily="34" charset="0"/>
              </a:rPr>
              <a:t> 3 </a:t>
            </a:r>
            <a:r>
              <a:rPr lang="en-US" altLang="en-US" sz="2400" dirty="0" err="1">
                <a:latin typeface="Arial Narrow" panose="020B0606020202030204" pitchFamily="34" charset="0"/>
              </a:rPr>
              <a:t>Auferstehungen</a:t>
            </a:r>
            <a:r>
              <a:rPr lang="en-US" altLang="en-US" sz="2400" dirty="0">
                <a:latin typeface="Arial Narrow" panose="020B0606020202030204" pitchFamily="34" charset="0"/>
              </a:rPr>
              <a:t> (</a:t>
            </a:r>
            <a:r>
              <a:rPr lang="en-US" altLang="en-US" sz="2400" dirty="0" err="1">
                <a:latin typeface="Arial Narrow" panose="020B0606020202030204" pitchFamily="34" charset="0"/>
              </a:rPr>
              <a:t>Gemein</a:t>
            </a:r>
            <a:r>
              <a:rPr lang="en-US" altLang="en-US" sz="2400" dirty="0">
                <a:latin typeface="Arial Narrow" panose="020B0606020202030204" pitchFamily="34" charset="0"/>
              </a:rPr>
              <a:t>-de, Israel, und die </a:t>
            </a:r>
            <a:r>
              <a:rPr lang="en-US" altLang="en-US" sz="2400" dirty="0" err="1">
                <a:latin typeface="Arial Narrow" panose="020B0606020202030204" pitchFamily="34" charset="0"/>
              </a:rPr>
              <a:t>Verdammten</a:t>
            </a:r>
            <a:r>
              <a:rPr lang="en-US" altLang="en-US" sz="2400" dirty="0">
                <a:latin typeface="Arial Narrow" panose="020B0606020202030204" pitchFamily="34" charset="0"/>
              </a:rPr>
              <a:t>).</a:t>
            </a:r>
          </a:p>
          <a:p>
            <a:pPr eaLnBrk="1" hangingPunct="1">
              <a:defRPr/>
            </a:pPr>
            <a:r>
              <a:rPr lang="en-US" altLang="en-US" sz="2400" dirty="0">
                <a:latin typeface="Arial Narrow" panose="020B0606020202030204" pitchFamily="34" charset="0"/>
              </a:rPr>
              <a:t>AT Land </a:t>
            </a:r>
            <a:r>
              <a:rPr lang="en-US" altLang="en-US" sz="2400" dirty="0" err="1">
                <a:latin typeface="Arial Narrow" panose="020B0606020202030204" pitchFamily="34" charset="0"/>
              </a:rPr>
              <a:t>Verheissungen</a:t>
            </a:r>
            <a:r>
              <a:rPr lang="en-US" altLang="en-US" sz="2400" dirty="0">
                <a:latin typeface="Arial Narrow" panose="020B0606020202030204" pitchFamily="34" charset="0"/>
              </a:rPr>
              <a:t> </a:t>
            </a:r>
            <a:r>
              <a:rPr lang="en-US" altLang="en-US" sz="2400" dirty="0" err="1">
                <a:latin typeface="Arial Narrow" panose="020B0606020202030204" pitchFamily="34" charset="0"/>
              </a:rPr>
              <a:t>werden</a:t>
            </a:r>
            <a:r>
              <a:rPr lang="en-US" altLang="en-US" sz="2400" dirty="0">
                <a:latin typeface="Arial Narrow" panose="020B0606020202030204" pitchFamily="34" charset="0"/>
              </a:rPr>
              <a:t> </a:t>
            </a:r>
            <a:r>
              <a:rPr lang="en-US" altLang="en-US" sz="2400" dirty="0" err="1">
                <a:latin typeface="Arial Narrow" panose="020B0606020202030204" pitchFamily="34" charset="0"/>
              </a:rPr>
              <a:t>wörtlich</a:t>
            </a:r>
            <a:r>
              <a:rPr lang="en-US" altLang="en-US" sz="2400" dirty="0">
                <a:latin typeface="Arial Narrow" panose="020B0606020202030204" pitchFamily="34" charset="0"/>
              </a:rPr>
              <a:t> in </a:t>
            </a:r>
            <a:r>
              <a:rPr lang="en-US" altLang="en-US" sz="2400" dirty="0" err="1">
                <a:latin typeface="Arial Narrow" panose="020B0606020202030204" pitchFamily="34" charset="0"/>
              </a:rPr>
              <a:t>Palästina</a:t>
            </a:r>
            <a:r>
              <a:rPr lang="en-US" altLang="en-US" sz="2400" dirty="0">
                <a:latin typeface="Arial Narrow" panose="020B0606020202030204" pitchFamily="34" charset="0"/>
              </a:rPr>
              <a:t> </a:t>
            </a:r>
            <a:r>
              <a:rPr lang="en-US" altLang="en-US" sz="2400" dirty="0" err="1">
                <a:latin typeface="Arial Narrow" panose="020B0606020202030204" pitchFamily="34" charset="0"/>
              </a:rPr>
              <a:t>erfüllt</a:t>
            </a:r>
            <a:r>
              <a:rPr lang="en-US" altLang="en-US" sz="2400" dirty="0">
                <a:latin typeface="Arial Narrow" panose="020B0606020202030204" pitchFamily="34" charset="0"/>
              </a:rPr>
              <a:t>, </a:t>
            </a:r>
            <a:r>
              <a:rPr lang="en-US" altLang="en-US" sz="2400" dirty="0" err="1">
                <a:latin typeface="Arial Narrow" panose="020B0606020202030204" pitchFamily="34" charset="0"/>
              </a:rPr>
              <a:t>wäh</a:t>
            </a:r>
            <a:r>
              <a:rPr lang="en-US" altLang="en-US" sz="2400" dirty="0">
                <a:latin typeface="Arial Narrow" panose="020B0606020202030204" pitchFamily="34" charset="0"/>
              </a:rPr>
              <a:t>-rend dem Millennium.</a:t>
            </a:r>
          </a:p>
        </p:txBody>
      </p:sp>
      <p:sp>
        <p:nvSpPr>
          <p:cNvPr id="97286" name="Text Box 6">
            <a:extLst>
              <a:ext uri="{FF2B5EF4-FFF2-40B4-BE49-F238E27FC236}">
                <a16:creationId xmlns:a16="http://schemas.microsoft.com/office/drawing/2014/main" id="{83F7026C-DF7C-6E47-BCB3-9B6B9872AA34}"/>
              </a:ext>
            </a:extLst>
          </p:cNvPr>
          <p:cNvSpPr txBox="1">
            <a:spLocks noChangeArrowheads="1"/>
          </p:cNvSpPr>
          <p:nvPr/>
        </p:nvSpPr>
        <p:spPr bwMode="auto">
          <a:xfrm>
            <a:off x="228600" y="5029200"/>
            <a:ext cx="4114800" cy="1569660"/>
          </a:xfrm>
          <a:prstGeom prst="rect">
            <a:avLst/>
          </a:prstGeom>
          <a:solidFill>
            <a:srgbClr val="500000"/>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
                <a:srgbClr val="FFFF66"/>
              </a:buClr>
              <a:buSzPct val="140000"/>
              <a:buFont typeface="Wingdings" pitchFamily="2" charset="2"/>
              <a:buChar char="§"/>
            </a:pPr>
            <a:r>
              <a:rPr lang="en-US" altLang="en-US" sz="2400" dirty="0">
                <a:latin typeface="Comic Sans MS" panose="030F0902030302020204" pitchFamily="66" charset="0"/>
              </a:rPr>
              <a:t> </a:t>
            </a:r>
            <a:r>
              <a:rPr lang="en-US" altLang="en-US" sz="2400" dirty="0" err="1">
                <a:latin typeface="Arial Narrow" panose="020B0604020202020204" pitchFamily="34" charset="0"/>
              </a:rPr>
              <a:t>Entwickelt</a:t>
            </a:r>
            <a:r>
              <a:rPr lang="en-US" altLang="en-US" sz="2400" dirty="0">
                <a:latin typeface="Arial Narrow" panose="020B0604020202020204" pitchFamily="34" charset="0"/>
              </a:rPr>
              <a:t> </a:t>
            </a:r>
            <a:r>
              <a:rPr lang="en-US" altLang="en-US" sz="2400" dirty="0" err="1">
                <a:latin typeface="Arial Narrow" panose="020B0604020202020204" pitchFamily="34" charset="0"/>
              </a:rPr>
              <a:t>durch</a:t>
            </a:r>
            <a:r>
              <a:rPr lang="en-US" altLang="en-US" sz="2400" dirty="0">
                <a:latin typeface="Arial Narrow" panose="020B0604020202020204" pitchFamily="34" charset="0"/>
              </a:rPr>
              <a:t> John Darby </a:t>
            </a:r>
            <a:r>
              <a:rPr lang="en-US" altLang="en-US" sz="2400" dirty="0" err="1">
                <a:latin typeface="Arial Narrow" panose="020B0604020202020204" pitchFamily="34" charset="0"/>
              </a:rPr>
              <a:t>im</a:t>
            </a:r>
            <a:endParaRPr lang="en-US" altLang="en-US" sz="2400" dirty="0">
              <a:latin typeface="Arial Narrow" panose="020B0604020202020204" pitchFamily="34" charset="0"/>
            </a:endParaRPr>
          </a:p>
          <a:p>
            <a:pPr eaLnBrk="1" hangingPunct="1">
              <a:spcBef>
                <a:spcPct val="0"/>
              </a:spcBef>
              <a:buClr>
                <a:srgbClr val="FFFF66"/>
              </a:buClr>
              <a:buSzPct val="140000"/>
              <a:buNone/>
            </a:pPr>
            <a:r>
              <a:rPr lang="en-US" altLang="en-US" sz="2400" dirty="0">
                <a:latin typeface="Arial Narrow" panose="020B0604020202020204" pitchFamily="34" charset="0"/>
              </a:rPr>
              <a:t>    </a:t>
            </a:r>
            <a:r>
              <a:rPr lang="en-US" altLang="en-US" sz="2400" dirty="0" err="1">
                <a:latin typeface="Arial Narrow" panose="020B0604020202020204" pitchFamily="34" charset="0"/>
              </a:rPr>
              <a:t>frühen</a:t>
            </a:r>
            <a:r>
              <a:rPr lang="en-US" altLang="en-US" sz="2400" dirty="0">
                <a:latin typeface="Arial Narrow" panose="020B0604020202020204" pitchFamily="34" charset="0"/>
              </a:rPr>
              <a:t> 19. </a:t>
            </a:r>
            <a:r>
              <a:rPr lang="en-US" altLang="en-US" sz="2400" dirty="0" err="1">
                <a:latin typeface="Arial Narrow" panose="020B0604020202020204" pitchFamily="34" charset="0"/>
              </a:rPr>
              <a:t>Jhdt</a:t>
            </a:r>
            <a:r>
              <a:rPr lang="en-US" altLang="en-US" sz="2400" dirty="0">
                <a:latin typeface="Arial Narrow" panose="020B0604020202020204" pitchFamily="34" charset="0"/>
              </a:rPr>
              <a:t>. (England)</a:t>
            </a:r>
          </a:p>
          <a:p>
            <a:pPr eaLnBrk="1" hangingPunct="1">
              <a:spcBef>
                <a:spcPct val="0"/>
              </a:spcBef>
              <a:buClr>
                <a:srgbClr val="FFFF66"/>
              </a:buClr>
              <a:buSzPct val="140000"/>
              <a:buFont typeface="Wingdings" pitchFamily="2" charset="2"/>
              <a:buChar char="§"/>
            </a:pPr>
            <a:r>
              <a:rPr lang="en-US" altLang="en-US" sz="2400" dirty="0">
                <a:latin typeface="Arial Narrow" panose="020B0604020202020204" pitchFamily="34" charset="0"/>
              </a:rPr>
              <a:t> Gott hat 2 </a:t>
            </a:r>
            <a:r>
              <a:rPr lang="en-US" altLang="en-US" sz="2400" dirty="0" err="1">
                <a:latin typeface="Arial Narrow" panose="020B0604020202020204" pitchFamily="34" charset="0"/>
              </a:rPr>
              <a:t>verschiedene</a:t>
            </a:r>
            <a:r>
              <a:rPr lang="en-US" altLang="en-US" sz="2400" dirty="0">
                <a:latin typeface="Arial Narrow" panose="020B0604020202020204" pitchFamily="34" charset="0"/>
              </a:rPr>
              <a:t> </a:t>
            </a:r>
            <a:r>
              <a:rPr lang="en-US" altLang="en-US" sz="2400" dirty="0" err="1">
                <a:latin typeface="Arial Narrow" panose="020B0604020202020204" pitchFamily="34" charset="0"/>
              </a:rPr>
              <a:t>Völker</a:t>
            </a:r>
            <a:r>
              <a:rPr lang="en-US" altLang="en-US" sz="2400" dirty="0">
                <a:latin typeface="Arial Narrow" panose="020B0604020202020204" pitchFamily="34" charset="0"/>
              </a:rPr>
              <a:t>,</a:t>
            </a:r>
          </a:p>
          <a:p>
            <a:pPr eaLnBrk="1" hangingPunct="1">
              <a:spcBef>
                <a:spcPct val="0"/>
              </a:spcBef>
              <a:buClr>
                <a:srgbClr val="FFFF66"/>
              </a:buClr>
              <a:buSzPct val="140000"/>
              <a:buFont typeface="Wingdings" pitchFamily="2" charset="2"/>
              <a:buNone/>
            </a:pPr>
            <a:r>
              <a:rPr lang="en-US" altLang="en-US" sz="2400" dirty="0">
                <a:latin typeface="Arial Narrow" panose="020B0604020202020204" pitchFamily="34" charset="0"/>
              </a:rPr>
              <a:t>    Israel und die </a:t>
            </a:r>
            <a:r>
              <a:rPr lang="en-US" altLang="en-US" sz="2400" dirty="0" err="1">
                <a:latin typeface="Arial Narrow" panose="020B0604020202020204" pitchFamily="34" charset="0"/>
              </a:rPr>
              <a:t>Gemeinde</a:t>
            </a:r>
            <a:endParaRPr lang="en-US" altLang="en-US" sz="2400" dirty="0">
              <a:latin typeface="Arial Narrow" panose="020B0604020202020204" pitchFamily="34" charset="0"/>
            </a:endParaRPr>
          </a:p>
        </p:txBody>
      </p:sp>
      <p:sp>
        <p:nvSpPr>
          <p:cNvPr id="7" name="Slide Number Placeholder 5">
            <a:extLst>
              <a:ext uri="{FF2B5EF4-FFF2-40B4-BE49-F238E27FC236}">
                <a16:creationId xmlns:a16="http://schemas.microsoft.com/office/drawing/2014/main" id="{D1494B0D-025A-8C4B-941D-E79A32DB00EE}"/>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66</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7284">
                                            <p:txEl>
                                              <p:pRg st="0" end="0"/>
                                            </p:txEl>
                                          </p:spTgt>
                                        </p:tgtEl>
                                        <p:attrNameLst>
                                          <p:attrName>style.visibility</p:attrName>
                                        </p:attrNameLst>
                                      </p:cBhvr>
                                      <p:to>
                                        <p:strVal val="visible"/>
                                      </p:to>
                                    </p:set>
                                    <p:anim calcmode="lin" valueType="num">
                                      <p:cBhvr>
                                        <p:cTn id="7" dur="500" fill="hold"/>
                                        <p:tgtEl>
                                          <p:spTgt spid="9728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728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97284">
                                            <p:txEl>
                                              <p:pRg st="1" end="1"/>
                                            </p:txEl>
                                          </p:spTgt>
                                        </p:tgtEl>
                                        <p:attrNameLst>
                                          <p:attrName>style.visibility</p:attrName>
                                        </p:attrNameLst>
                                      </p:cBhvr>
                                      <p:to>
                                        <p:strVal val="visible"/>
                                      </p:to>
                                    </p:set>
                                    <p:anim calcmode="lin" valueType="num">
                                      <p:cBhvr>
                                        <p:cTn id="13" dur="500" fill="hold"/>
                                        <p:tgtEl>
                                          <p:spTgt spid="9728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728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7286">
                                            <p:bg/>
                                          </p:spTgt>
                                        </p:tgtEl>
                                        <p:attrNameLst>
                                          <p:attrName>style.visibility</p:attrName>
                                        </p:attrNameLst>
                                      </p:cBhvr>
                                      <p:to>
                                        <p:strVal val="visible"/>
                                      </p:to>
                                    </p:set>
                                    <p:animEffect transition="in" filter="dissolve">
                                      <p:cBhvr>
                                        <p:cTn id="19" dur="500"/>
                                        <p:tgtEl>
                                          <p:spTgt spid="97286">
                                            <p:bg/>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7286">
                                            <p:txEl>
                                              <p:pRg st="0" end="0"/>
                                            </p:txEl>
                                          </p:spTgt>
                                        </p:tgtEl>
                                        <p:attrNameLst>
                                          <p:attrName>style.visibility</p:attrName>
                                        </p:attrNameLst>
                                      </p:cBhvr>
                                      <p:to>
                                        <p:strVal val="visible"/>
                                      </p:to>
                                    </p:set>
                                    <p:animEffect transition="in" filter="dissolve">
                                      <p:cBhvr>
                                        <p:cTn id="22" dur="500"/>
                                        <p:tgtEl>
                                          <p:spTgt spid="97286">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7286">
                                            <p:txEl>
                                              <p:pRg st="1" end="1"/>
                                            </p:txEl>
                                          </p:spTgt>
                                        </p:tgtEl>
                                        <p:attrNameLst>
                                          <p:attrName>style.visibility</p:attrName>
                                        </p:attrNameLst>
                                      </p:cBhvr>
                                      <p:to>
                                        <p:strVal val="visible"/>
                                      </p:to>
                                    </p:set>
                                    <p:animEffect transition="in" filter="dissolve">
                                      <p:cBhvr>
                                        <p:cTn id="25" dur="500"/>
                                        <p:tgtEl>
                                          <p:spTgt spid="97286">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7286">
                                            <p:txEl>
                                              <p:pRg st="2" end="2"/>
                                            </p:txEl>
                                          </p:spTgt>
                                        </p:tgtEl>
                                        <p:attrNameLst>
                                          <p:attrName>style.visibility</p:attrName>
                                        </p:attrNameLst>
                                      </p:cBhvr>
                                      <p:to>
                                        <p:strVal val="visible"/>
                                      </p:to>
                                    </p:set>
                                    <p:animEffect transition="in" filter="dissolve">
                                      <p:cBhvr>
                                        <p:cTn id="30" dur="500"/>
                                        <p:tgtEl>
                                          <p:spTgt spid="97286">
                                            <p:txEl>
                                              <p:pRg st="2" end="2"/>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97286">
                                            <p:txEl>
                                              <p:pRg st="3" end="3"/>
                                            </p:txEl>
                                          </p:spTgt>
                                        </p:tgtEl>
                                        <p:attrNameLst>
                                          <p:attrName>style.visibility</p:attrName>
                                        </p:attrNameLst>
                                      </p:cBhvr>
                                      <p:to>
                                        <p:strVal val="visible"/>
                                      </p:to>
                                    </p:set>
                                    <p:animEffect transition="in" filter="dissolve">
                                      <p:cBhvr>
                                        <p:cTn id="33" dur="500"/>
                                        <p:tgtEl>
                                          <p:spTgt spid="97286">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7285">
                                            <p:bg/>
                                          </p:spTgt>
                                        </p:tgtEl>
                                        <p:attrNameLst>
                                          <p:attrName>style.visibility</p:attrName>
                                        </p:attrNameLst>
                                      </p:cBhvr>
                                      <p:to>
                                        <p:strVal val="visible"/>
                                      </p:to>
                                    </p:set>
                                    <p:animEffect transition="in" filter="dissolve">
                                      <p:cBhvr>
                                        <p:cTn id="38" dur="500"/>
                                        <p:tgtEl>
                                          <p:spTgt spid="97285">
                                            <p:bg/>
                                          </p:spTgt>
                                        </p:tgtEl>
                                      </p:cBhvr>
                                    </p:animEffect>
                                  </p:childTnLst>
                                </p:cTn>
                              </p:par>
                              <p:par>
                                <p:cTn id="39" presetID="39" presetClass="entr" presetSubtype="0" accel="100000" fill="hold" nodeType="withEffect">
                                  <p:stCondLst>
                                    <p:cond delay="0"/>
                                  </p:stCondLst>
                                  <p:childTnLst>
                                    <p:set>
                                      <p:cBhvr>
                                        <p:cTn id="40" dur="1" fill="hold">
                                          <p:stCondLst>
                                            <p:cond delay="0"/>
                                          </p:stCondLst>
                                        </p:cTn>
                                        <p:tgtEl>
                                          <p:spTgt spid="97285">
                                            <p:txEl>
                                              <p:pRg st="0" end="0"/>
                                            </p:txEl>
                                          </p:spTgt>
                                        </p:tgtEl>
                                        <p:attrNameLst>
                                          <p:attrName>style.visibility</p:attrName>
                                        </p:attrNameLst>
                                      </p:cBhvr>
                                      <p:to>
                                        <p:strVal val="visible"/>
                                      </p:to>
                                    </p:set>
                                    <p:anim calcmode="lin" valueType="num">
                                      <p:cBhvr>
                                        <p:cTn id="41" dur="500" fill="hold"/>
                                        <p:tgtEl>
                                          <p:spTgt spid="9728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9728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9728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972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9" presetClass="entr" presetSubtype="0" accel="100000" fill="hold" nodeType="clickEffect">
                                  <p:stCondLst>
                                    <p:cond delay="0"/>
                                  </p:stCondLst>
                                  <p:childTnLst>
                                    <p:set>
                                      <p:cBhvr>
                                        <p:cTn id="48" dur="1" fill="hold">
                                          <p:stCondLst>
                                            <p:cond delay="0"/>
                                          </p:stCondLst>
                                        </p:cTn>
                                        <p:tgtEl>
                                          <p:spTgt spid="97285">
                                            <p:txEl>
                                              <p:pRg st="1" end="1"/>
                                            </p:txEl>
                                          </p:spTgt>
                                        </p:tgtEl>
                                        <p:attrNameLst>
                                          <p:attrName>style.visibility</p:attrName>
                                        </p:attrNameLst>
                                      </p:cBhvr>
                                      <p:to>
                                        <p:strVal val="visible"/>
                                      </p:to>
                                    </p:set>
                                    <p:anim calcmode="lin" valueType="num">
                                      <p:cBhvr>
                                        <p:cTn id="49" dur="500" fill="hold"/>
                                        <p:tgtEl>
                                          <p:spTgt spid="9728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9728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9728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972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39" presetClass="entr" presetSubtype="0" accel="100000" fill="hold" nodeType="clickEffect">
                                  <p:stCondLst>
                                    <p:cond delay="0"/>
                                  </p:stCondLst>
                                  <p:childTnLst>
                                    <p:set>
                                      <p:cBhvr>
                                        <p:cTn id="56" dur="1" fill="hold">
                                          <p:stCondLst>
                                            <p:cond delay="0"/>
                                          </p:stCondLst>
                                        </p:cTn>
                                        <p:tgtEl>
                                          <p:spTgt spid="97285">
                                            <p:txEl>
                                              <p:pRg st="2" end="2"/>
                                            </p:txEl>
                                          </p:spTgt>
                                        </p:tgtEl>
                                        <p:attrNameLst>
                                          <p:attrName>style.visibility</p:attrName>
                                        </p:attrNameLst>
                                      </p:cBhvr>
                                      <p:to>
                                        <p:strVal val="visible"/>
                                      </p:to>
                                    </p:set>
                                    <p:anim calcmode="lin" valueType="num">
                                      <p:cBhvr>
                                        <p:cTn id="57" dur="500" fill="hold"/>
                                        <p:tgtEl>
                                          <p:spTgt spid="9728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9728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9728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972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9" presetClass="entr" presetSubtype="0" accel="100000" fill="hold" nodeType="clickEffect">
                                  <p:stCondLst>
                                    <p:cond delay="0"/>
                                  </p:stCondLst>
                                  <p:childTnLst>
                                    <p:set>
                                      <p:cBhvr>
                                        <p:cTn id="64" dur="1" fill="hold">
                                          <p:stCondLst>
                                            <p:cond delay="0"/>
                                          </p:stCondLst>
                                        </p:cTn>
                                        <p:tgtEl>
                                          <p:spTgt spid="97285">
                                            <p:txEl>
                                              <p:pRg st="3" end="3"/>
                                            </p:txEl>
                                          </p:spTgt>
                                        </p:tgtEl>
                                        <p:attrNameLst>
                                          <p:attrName>style.visibility</p:attrName>
                                        </p:attrNameLst>
                                      </p:cBhvr>
                                      <p:to>
                                        <p:strVal val="visible"/>
                                      </p:to>
                                    </p:set>
                                    <p:anim calcmode="lin" valueType="num">
                                      <p:cBhvr>
                                        <p:cTn id="65" dur="500" fill="hold"/>
                                        <p:tgtEl>
                                          <p:spTgt spid="9728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9728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9728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972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9" presetClass="entr" presetSubtype="0" accel="100000" fill="hold" nodeType="clickEffect">
                                  <p:stCondLst>
                                    <p:cond delay="0"/>
                                  </p:stCondLst>
                                  <p:childTnLst>
                                    <p:set>
                                      <p:cBhvr>
                                        <p:cTn id="72" dur="1" fill="hold">
                                          <p:stCondLst>
                                            <p:cond delay="0"/>
                                          </p:stCondLst>
                                        </p:cTn>
                                        <p:tgtEl>
                                          <p:spTgt spid="97285">
                                            <p:txEl>
                                              <p:pRg st="4" end="4"/>
                                            </p:txEl>
                                          </p:spTgt>
                                        </p:tgtEl>
                                        <p:attrNameLst>
                                          <p:attrName>style.visibility</p:attrName>
                                        </p:attrNameLst>
                                      </p:cBhvr>
                                      <p:to>
                                        <p:strVal val="visible"/>
                                      </p:to>
                                    </p:set>
                                    <p:anim calcmode="lin" valueType="num">
                                      <p:cBhvr>
                                        <p:cTn id="73" dur="500" fill="hold"/>
                                        <p:tgtEl>
                                          <p:spTgt spid="9728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9728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9728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9728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5" grpId="0" uiExpand="1" build="p" animBg="1"/>
      <p:bldP spid="97286" grpId="0" uiExpand="1" build="allAtOnce"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2" name="Rectangle 4">
            <a:extLst>
              <a:ext uri="{FF2B5EF4-FFF2-40B4-BE49-F238E27FC236}">
                <a16:creationId xmlns:a16="http://schemas.microsoft.com/office/drawing/2014/main" id="{9FA6B53F-FB33-9141-872C-C25FFD5DABAC}"/>
              </a:ext>
            </a:extLst>
          </p:cNvPr>
          <p:cNvSpPr>
            <a:spLocks noGrp="1" noChangeArrowheads="1"/>
          </p:cNvSpPr>
          <p:nvPr>
            <p:ph type="title"/>
          </p:nvPr>
        </p:nvSpPr>
        <p:spPr>
          <a:xfrm>
            <a:off x="457200" y="0"/>
            <a:ext cx="8229600" cy="1143000"/>
          </a:xfrm>
        </p:spPr>
        <p:txBody>
          <a:bodyPr/>
          <a:lstStyle/>
          <a:p>
            <a:pPr eaLnBrk="1" hangingPunct="1">
              <a:defRPr/>
            </a:pPr>
            <a:r>
              <a:rPr lang="en-US" altLang="en-US" dirty="0">
                <a:solidFill>
                  <a:srgbClr val="FF3300"/>
                </a:solidFill>
              </a:rPr>
              <a:t>VERTRETER</a:t>
            </a:r>
          </a:p>
        </p:txBody>
      </p:sp>
      <p:sp>
        <p:nvSpPr>
          <p:cNvPr id="99333" name="Text Box 5">
            <a:extLst>
              <a:ext uri="{FF2B5EF4-FFF2-40B4-BE49-F238E27FC236}">
                <a16:creationId xmlns:a16="http://schemas.microsoft.com/office/drawing/2014/main" id="{13BFB16F-02B9-7547-B659-E4619FEC98CE}"/>
              </a:ext>
            </a:extLst>
          </p:cNvPr>
          <p:cNvSpPr txBox="1">
            <a:spLocks noChangeArrowheads="1"/>
          </p:cNvSpPr>
          <p:nvPr/>
        </p:nvSpPr>
        <p:spPr bwMode="auto">
          <a:xfrm>
            <a:off x="304800" y="1143000"/>
            <a:ext cx="4114800" cy="2314575"/>
          </a:xfrm>
          <a:prstGeom prst="rect">
            <a:avLst/>
          </a:prstGeom>
          <a:solidFill>
            <a:srgbClr val="500000"/>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Lucida Sans Unicode" panose="020B0602030504020204" pitchFamily="34" charset="0"/>
                <a:cs typeface="Arial" panose="020B0604020202020204" pitchFamily="34" charset="0"/>
              </a:defRPr>
            </a:lvl1pPr>
            <a:lvl2pPr marL="914400" indent="-457200">
              <a:defRPr sz="2400">
                <a:solidFill>
                  <a:schemeClr val="tx1"/>
                </a:solidFill>
                <a:latin typeface="Lucida Sans Unicode" panose="020B0602030504020204" pitchFamily="34" charset="0"/>
                <a:cs typeface="Arial" panose="020B0604020202020204" pitchFamily="34" charset="0"/>
              </a:defRPr>
            </a:lvl2pPr>
            <a:lvl3pPr marL="1371600" indent="-457200">
              <a:defRPr sz="2400">
                <a:solidFill>
                  <a:schemeClr val="tx1"/>
                </a:solidFill>
                <a:latin typeface="Lucida Sans Unicode" panose="020B0602030504020204" pitchFamily="34" charset="0"/>
                <a:cs typeface="Arial" panose="020B0604020202020204" pitchFamily="34" charset="0"/>
              </a:defRPr>
            </a:lvl3pPr>
            <a:lvl4pPr marL="1828800" indent="-457200">
              <a:defRPr sz="2400">
                <a:solidFill>
                  <a:schemeClr val="tx1"/>
                </a:solidFill>
                <a:latin typeface="Lucida Sans Unicode" panose="020B0602030504020204" pitchFamily="34" charset="0"/>
                <a:cs typeface="Arial" panose="020B0604020202020204" pitchFamily="34" charset="0"/>
              </a:defRPr>
            </a:lvl4pPr>
            <a:lvl5pPr marL="2286000" indent="-457200">
              <a:defRPr sz="2400">
                <a:solidFill>
                  <a:schemeClr val="tx1"/>
                </a:solidFill>
                <a:latin typeface="Lucida Sans Unicode" panose="020B0602030504020204" pitchFamily="34" charset="0"/>
                <a:cs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pPr eaLnBrk="1" hangingPunct="1"/>
            <a:r>
              <a:rPr lang="en-US" altLang="en-US" b="1" dirty="0">
                <a:solidFill>
                  <a:srgbClr val="FFFF66"/>
                </a:solidFill>
                <a:latin typeface="Arial Narrow" panose="020B0604020202020204" pitchFamily="34" charset="0"/>
              </a:rPr>
              <a:t>HISTOR. PRÄMILLENNIALISTEN</a:t>
            </a:r>
          </a:p>
          <a:p>
            <a:pPr eaLnBrk="1" hangingPunct="1"/>
            <a:r>
              <a:rPr lang="en-US" altLang="en-US" sz="2000" i="1" dirty="0">
                <a:latin typeface="Arial Narrow" panose="020B0604020202020204" pitchFamily="34" charset="0"/>
              </a:rPr>
              <a:t>Papias		W. J. Erdman</a:t>
            </a:r>
          </a:p>
          <a:p>
            <a:pPr eaLnBrk="1" hangingPunct="1"/>
            <a:r>
              <a:rPr lang="en-US" altLang="en-US" sz="2000" i="1" dirty="0">
                <a:latin typeface="Arial Narrow" panose="020B0604020202020204" pitchFamily="34" charset="0"/>
              </a:rPr>
              <a:t>Justin Martyr	G. R. Beasley-Murray</a:t>
            </a:r>
          </a:p>
          <a:p>
            <a:pPr eaLnBrk="1" hangingPunct="1"/>
            <a:r>
              <a:rPr lang="en-US" altLang="en-US" sz="2000" i="1" dirty="0">
                <a:latin typeface="Arial Narrow" panose="020B0604020202020204" pitchFamily="34" charset="0"/>
              </a:rPr>
              <a:t>Irenaeus		J. Barton Payne</a:t>
            </a:r>
          </a:p>
          <a:p>
            <a:pPr eaLnBrk="1" hangingPunct="1"/>
            <a:r>
              <a:rPr lang="en-US" altLang="en-US" sz="2000" i="1" dirty="0">
                <a:latin typeface="Arial Narrow" panose="020B0604020202020204" pitchFamily="34" charset="0"/>
              </a:rPr>
              <a:t>Tertullian		George Eldon Ladd</a:t>
            </a:r>
          </a:p>
          <a:p>
            <a:pPr eaLnBrk="1" hangingPunct="1"/>
            <a:r>
              <a:rPr lang="en-US" altLang="en-US" sz="2000" i="1" dirty="0">
                <a:latin typeface="Arial Narrow" panose="020B0604020202020204" pitchFamily="34" charset="0"/>
              </a:rPr>
              <a:t>Frederic L. Godet	Robert Mounce</a:t>
            </a:r>
          </a:p>
          <a:p>
            <a:pPr eaLnBrk="1" hangingPunct="1"/>
            <a:r>
              <a:rPr lang="en-US" altLang="en-US" sz="2000" i="1" dirty="0">
                <a:latin typeface="Arial Narrow" panose="020B0604020202020204" pitchFamily="34" charset="0"/>
              </a:rPr>
              <a:t>I. H. Marshall	Robert Gundry</a:t>
            </a:r>
          </a:p>
        </p:txBody>
      </p:sp>
      <p:sp>
        <p:nvSpPr>
          <p:cNvPr id="99334" name="Text Box 6">
            <a:extLst>
              <a:ext uri="{FF2B5EF4-FFF2-40B4-BE49-F238E27FC236}">
                <a16:creationId xmlns:a16="http://schemas.microsoft.com/office/drawing/2014/main" id="{CA62DFDF-57FF-4143-8A87-C0F1F53D8599}"/>
              </a:ext>
            </a:extLst>
          </p:cNvPr>
          <p:cNvSpPr txBox="1">
            <a:spLocks noChangeArrowheads="1"/>
          </p:cNvSpPr>
          <p:nvPr/>
        </p:nvSpPr>
        <p:spPr bwMode="auto">
          <a:xfrm>
            <a:off x="304800" y="3962400"/>
            <a:ext cx="4114800" cy="2314575"/>
          </a:xfrm>
          <a:prstGeom prst="rect">
            <a:avLst/>
          </a:prstGeom>
          <a:solidFill>
            <a:srgbClr val="500000"/>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400" b="1" dirty="0">
                <a:solidFill>
                  <a:srgbClr val="FFFF66"/>
                </a:solidFill>
                <a:latin typeface="Arial Narrow" panose="020B0604020202020204" pitchFamily="34" charset="0"/>
              </a:rPr>
              <a:t>AMILLENNIALISTEN</a:t>
            </a:r>
            <a:endParaRPr lang="en-US" altLang="en-US" sz="2000" i="1" dirty="0">
              <a:solidFill>
                <a:srgbClr val="FFFF66"/>
              </a:solidFill>
              <a:latin typeface="Arial Narrow" panose="020B0604020202020204" pitchFamily="34" charset="0"/>
            </a:endParaRPr>
          </a:p>
          <a:p>
            <a:pPr eaLnBrk="1" hangingPunct="1">
              <a:spcBef>
                <a:spcPct val="0"/>
              </a:spcBef>
              <a:buClrTx/>
              <a:buSzTx/>
              <a:buFontTx/>
              <a:buNone/>
            </a:pPr>
            <a:r>
              <a:rPr lang="en-US" altLang="en-US" sz="2000" i="1" dirty="0">
                <a:latin typeface="Arial Narrow" panose="020B0604020202020204" pitchFamily="34" charset="0"/>
              </a:rPr>
              <a:t>Augustine	Louis </a:t>
            </a:r>
            <a:r>
              <a:rPr lang="en-US" altLang="en-US" sz="2000" i="1" dirty="0" err="1">
                <a:latin typeface="Arial Narrow" panose="020B0604020202020204" pitchFamily="34" charset="0"/>
              </a:rPr>
              <a:t>Berkhof</a:t>
            </a:r>
            <a:endParaRPr lang="en-US" altLang="en-US" sz="2000" i="1" dirty="0">
              <a:latin typeface="Arial Narrow" panose="020B0604020202020204" pitchFamily="34" charset="0"/>
            </a:endParaRPr>
          </a:p>
          <a:p>
            <a:pPr eaLnBrk="1" hangingPunct="1">
              <a:spcBef>
                <a:spcPct val="0"/>
              </a:spcBef>
              <a:buClrTx/>
              <a:buSzTx/>
              <a:buFontTx/>
              <a:buNone/>
            </a:pPr>
            <a:r>
              <a:rPr lang="en-US" altLang="en-US" sz="2000" i="1" dirty="0">
                <a:latin typeface="Arial Narrow" panose="020B0604020202020204" pitchFamily="34" charset="0"/>
              </a:rPr>
              <a:t>Eusebius		William Hendriksen</a:t>
            </a:r>
          </a:p>
          <a:p>
            <a:pPr eaLnBrk="1" hangingPunct="1">
              <a:spcBef>
                <a:spcPct val="0"/>
              </a:spcBef>
              <a:buClrTx/>
              <a:buSzTx/>
              <a:buFontTx/>
              <a:buNone/>
            </a:pPr>
            <a:r>
              <a:rPr lang="en-US" altLang="en-US" sz="2000" i="1" dirty="0">
                <a:latin typeface="Arial Narrow" panose="020B0604020202020204" pitchFamily="34" charset="0"/>
              </a:rPr>
              <a:t>Martin Luther	E. J. Young</a:t>
            </a:r>
          </a:p>
          <a:p>
            <a:pPr eaLnBrk="1" hangingPunct="1">
              <a:spcBef>
                <a:spcPct val="0"/>
              </a:spcBef>
              <a:buClrTx/>
              <a:buSzTx/>
              <a:buFontTx/>
              <a:buNone/>
            </a:pPr>
            <a:r>
              <a:rPr lang="en-US" altLang="en-US" sz="2000" i="1" dirty="0">
                <a:latin typeface="Arial Narrow" panose="020B0604020202020204" pitchFamily="34" charset="0"/>
              </a:rPr>
              <a:t>John Calvin	Phillip Mauro</a:t>
            </a:r>
          </a:p>
          <a:p>
            <a:pPr eaLnBrk="1" hangingPunct="1">
              <a:spcBef>
                <a:spcPct val="0"/>
              </a:spcBef>
              <a:buClrTx/>
              <a:buSzTx/>
              <a:buFontTx/>
              <a:buNone/>
            </a:pPr>
            <a:r>
              <a:rPr lang="en-US" altLang="en-US" sz="2000" i="1" dirty="0">
                <a:latin typeface="Arial Narrow" panose="020B0604020202020204" pitchFamily="34" charset="0"/>
              </a:rPr>
              <a:t>Abraham Kuyper	Anthony </a:t>
            </a:r>
            <a:r>
              <a:rPr lang="en-US" altLang="en-US" sz="2000" i="1" dirty="0" err="1">
                <a:latin typeface="Arial Narrow" panose="020B0604020202020204" pitchFamily="34" charset="0"/>
              </a:rPr>
              <a:t>Hoekema</a:t>
            </a:r>
            <a:endParaRPr lang="en-US" altLang="en-US" sz="2000" i="1" dirty="0">
              <a:latin typeface="Arial Narrow" panose="020B0604020202020204" pitchFamily="34" charset="0"/>
            </a:endParaRPr>
          </a:p>
          <a:p>
            <a:pPr eaLnBrk="1" hangingPunct="1">
              <a:spcBef>
                <a:spcPct val="0"/>
              </a:spcBef>
              <a:buClrTx/>
              <a:buSzTx/>
              <a:buFontTx/>
              <a:buNone/>
            </a:pPr>
            <a:r>
              <a:rPr lang="en-US" altLang="en-US" sz="2000" i="1" dirty="0">
                <a:latin typeface="Arial Narrow" panose="020B0604020202020204" pitchFamily="34" charset="0"/>
              </a:rPr>
              <a:t>G. C. </a:t>
            </a:r>
            <a:r>
              <a:rPr lang="en-US" altLang="en-US" sz="2000" i="1" dirty="0" err="1">
                <a:latin typeface="Arial Narrow" panose="020B0604020202020204" pitchFamily="34" charset="0"/>
              </a:rPr>
              <a:t>Berkouwer</a:t>
            </a:r>
            <a:r>
              <a:rPr lang="en-US" altLang="en-US" sz="2000" i="1" dirty="0">
                <a:latin typeface="Arial Narrow" panose="020B0604020202020204" pitchFamily="34" charset="0"/>
              </a:rPr>
              <a:t>	Leon Morris</a:t>
            </a:r>
            <a:endParaRPr lang="en-US" altLang="en-US" sz="2400" b="1" dirty="0">
              <a:latin typeface="Arial Narrow" panose="020B0604020202020204" pitchFamily="34" charset="0"/>
            </a:endParaRPr>
          </a:p>
        </p:txBody>
      </p:sp>
      <p:sp>
        <p:nvSpPr>
          <p:cNvPr id="99335" name="Text Box 7">
            <a:extLst>
              <a:ext uri="{FF2B5EF4-FFF2-40B4-BE49-F238E27FC236}">
                <a16:creationId xmlns:a16="http://schemas.microsoft.com/office/drawing/2014/main" id="{14FADB43-9093-9547-B9EF-8C07B4D4A553}"/>
              </a:ext>
            </a:extLst>
          </p:cNvPr>
          <p:cNvSpPr txBox="1">
            <a:spLocks noChangeArrowheads="1"/>
          </p:cNvSpPr>
          <p:nvPr/>
        </p:nvSpPr>
        <p:spPr bwMode="auto">
          <a:xfrm>
            <a:off x="4800600" y="1143000"/>
            <a:ext cx="4114800" cy="2314575"/>
          </a:xfrm>
          <a:prstGeom prst="rect">
            <a:avLst/>
          </a:prstGeom>
          <a:solidFill>
            <a:srgbClr val="500000"/>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Lucida Sans Unicode" panose="020B0602030504020204" pitchFamily="34" charset="0"/>
                <a:cs typeface="Arial" panose="020B0604020202020204" pitchFamily="34" charset="0"/>
              </a:defRPr>
            </a:lvl1pPr>
            <a:lvl2pPr marL="800100" indent="-342900">
              <a:defRPr sz="2400">
                <a:solidFill>
                  <a:schemeClr val="tx1"/>
                </a:solidFill>
                <a:latin typeface="Lucida Sans Unicode" panose="020B0602030504020204" pitchFamily="34" charset="0"/>
                <a:cs typeface="Arial" panose="020B0604020202020204" pitchFamily="34" charset="0"/>
              </a:defRPr>
            </a:lvl2pPr>
            <a:lvl3pPr marL="1257300" indent="-342900">
              <a:defRPr sz="2400">
                <a:solidFill>
                  <a:schemeClr val="tx1"/>
                </a:solidFill>
                <a:latin typeface="Lucida Sans Unicode" panose="020B0602030504020204" pitchFamily="34" charset="0"/>
                <a:cs typeface="Arial" panose="020B0604020202020204" pitchFamily="34" charset="0"/>
              </a:defRPr>
            </a:lvl3pPr>
            <a:lvl4pPr marL="1714500" indent="-342900">
              <a:defRPr sz="2400">
                <a:solidFill>
                  <a:schemeClr val="tx1"/>
                </a:solidFill>
                <a:latin typeface="Lucida Sans Unicode" panose="020B0602030504020204" pitchFamily="34" charset="0"/>
                <a:cs typeface="Arial" panose="020B0604020202020204" pitchFamily="34" charset="0"/>
              </a:defRPr>
            </a:lvl4pPr>
            <a:lvl5pPr marL="2171700" indent="-342900">
              <a:defRPr sz="2400">
                <a:solidFill>
                  <a:schemeClr val="tx1"/>
                </a:solidFill>
                <a:latin typeface="Lucida Sans Unicode" panose="020B0602030504020204" pitchFamily="34" charset="0"/>
                <a:cs typeface="Arial" panose="020B0604020202020204" pitchFamily="34" charset="0"/>
              </a:defRPr>
            </a:lvl5pPr>
            <a:lvl6pPr marL="2628900" indent="-3429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3086100" indent="-3429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543300" indent="-3429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4000500" indent="-3429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pPr eaLnBrk="1" hangingPunct="1"/>
            <a:r>
              <a:rPr lang="en-US" altLang="en-US" b="1" dirty="0">
                <a:solidFill>
                  <a:srgbClr val="FFFF66"/>
                </a:solidFill>
                <a:latin typeface="Arial Narrow" panose="020B0604020202020204" pitchFamily="34" charset="0"/>
              </a:rPr>
              <a:t>POSTMILLENNIALISTEN</a:t>
            </a:r>
          </a:p>
          <a:p>
            <a:pPr eaLnBrk="1" hangingPunct="1"/>
            <a:r>
              <a:rPr lang="en-US" altLang="en-US" sz="2000" i="1" dirty="0">
                <a:latin typeface="Arial Narrow" panose="020B0604020202020204" pitchFamily="34" charset="0"/>
              </a:rPr>
              <a:t>Daniel Whitby	B. B. Warfield</a:t>
            </a:r>
          </a:p>
          <a:p>
            <a:pPr eaLnBrk="1" hangingPunct="1"/>
            <a:r>
              <a:rPr lang="en-US" altLang="en-US" sz="2000" i="1" dirty="0">
                <a:latin typeface="Arial Narrow" panose="020B0604020202020204" pitchFamily="34" charset="0"/>
              </a:rPr>
              <a:t>Jonathan Edwards	Loraine </a:t>
            </a:r>
            <a:r>
              <a:rPr lang="en-US" altLang="en-US" sz="2000" i="1" dirty="0" err="1">
                <a:latin typeface="Arial Narrow" panose="020B0604020202020204" pitchFamily="34" charset="0"/>
              </a:rPr>
              <a:t>Boetter</a:t>
            </a:r>
            <a:endParaRPr lang="en-US" altLang="en-US" sz="2000" i="1" dirty="0">
              <a:latin typeface="Arial Narrow" panose="020B0604020202020204" pitchFamily="34" charset="0"/>
            </a:endParaRPr>
          </a:p>
          <a:p>
            <a:pPr eaLnBrk="1" hangingPunct="1"/>
            <a:r>
              <a:rPr lang="en-US" altLang="en-US" sz="2000" i="1" dirty="0">
                <a:latin typeface="Arial Narrow" panose="020B0604020202020204" pitchFamily="34" charset="0"/>
              </a:rPr>
              <a:t>Charles Hodge	Oswald T. Allis</a:t>
            </a:r>
          </a:p>
          <a:p>
            <a:pPr eaLnBrk="1" hangingPunct="1"/>
            <a:r>
              <a:rPr lang="en-US" altLang="en-US" sz="2000" i="1" dirty="0">
                <a:latin typeface="Arial Narrow" panose="020B0604020202020204" pitchFamily="34" charset="0"/>
              </a:rPr>
              <a:t>A. A. Hodge	R. J. </a:t>
            </a:r>
            <a:r>
              <a:rPr lang="en-US" altLang="en-US" sz="2000" i="1" dirty="0" err="1">
                <a:latin typeface="Arial Narrow" panose="020B0604020202020204" pitchFamily="34" charset="0"/>
              </a:rPr>
              <a:t>Rushdoony</a:t>
            </a:r>
            <a:endParaRPr lang="en-US" altLang="en-US" sz="2000" i="1" dirty="0">
              <a:latin typeface="Arial Narrow" panose="020B0604020202020204" pitchFamily="34" charset="0"/>
            </a:endParaRPr>
          </a:p>
          <a:p>
            <a:pPr eaLnBrk="1" hangingPunct="1"/>
            <a:r>
              <a:rPr lang="en-US" altLang="en-US" sz="2000" i="1" dirty="0">
                <a:latin typeface="Arial Narrow" panose="020B0604020202020204" pitchFamily="34" charset="0"/>
              </a:rPr>
              <a:t>Augustus Strong	Gary North</a:t>
            </a:r>
          </a:p>
          <a:p>
            <a:pPr eaLnBrk="1" hangingPunct="1"/>
            <a:r>
              <a:rPr lang="en-US" altLang="en-US" sz="2000" i="1" dirty="0">
                <a:latin typeface="Arial Narrow" panose="020B0604020202020204" pitchFamily="34" charset="0"/>
              </a:rPr>
              <a:t>W. G. T. Shedd	R. C. Sproul</a:t>
            </a:r>
          </a:p>
        </p:txBody>
      </p:sp>
      <p:sp>
        <p:nvSpPr>
          <p:cNvPr id="99336" name="Text Box 8">
            <a:extLst>
              <a:ext uri="{FF2B5EF4-FFF2-40B4-BE49-F238E27FC236}">
                <a16:creationId xmlns:a16="http://schemas.microsoft.com/office/drawing/2014/main" id="{9AF5FF5A-0E7F-2949-BACE-07A345DD8D09}"/>
              </a:ext>
            </a:extLst>
          </p:cNvPr>
          <p:cNvSpPr txBox="1">
            <a:spLocks noChangeArrowheads="1"/>
          </p:cNvSpPr>
          <p:nvPr/>
        </p:nvSpPr>
        <p:spPr bwMode="auto">
          <a:xfrm>
            <a:off x="4800600" y="3962400"/>
            <a:ext cx="4114800" cy="2314575"/>
          </a:xfrm>
          <a:prstGeom prst="rect">
            <a:avLst/>
          </a:prstGeom>
          <a:solidFill>
            <a:srgbClr val="500000"/>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400" b="1" dirty="0">
                <a:solidFill>
                  <a:srgbClr val="FFFF66"/>
                </a:solidFill>
                <a:latin typeface="Arial Narrow" panose="020B0604020202020204" pitchFamily="34" charset="0"/>
              </a:rPr>
              <a:t>HEILSZEITENLEHRER</a:t>
            </a:r>
          </a:p>
          <a:p>
            <a:pPr eaLnBrk="1" hangingPunct="1">
              <a:spcBef>
                <a:spcPct val="0"/>
              </a:spcBef>
              <a:buClrTx/>
              <a:buSzTx/>
              <a:buFontTx/>
              <a:buNone/>
            </a:pPr>
            <a:r>
              <a:rPr lang="en-US" altLang="en-US" sz="2000" i="1" dirty="0">
                <a:latin typeface="Arial Narrow" panose="020B0604020202020204" pitchFamily="34" charset="0"/>
              </a:rPr>
              <a:t>John N. Darby	Gleason Archer</a:t>
            </a:r>
          </a:p>
          <a:p>
            <a:pPr eaLnBrk="1" hangingPunct="1">
              <a:spcBef>
                <a:spcPct val="0"/>
              </a:spcBef>
              <a:buClrTx/>
              <a:buSzTx/>
              <a:buFontTx/>
              <a:buNone/>
            </a:pPr>
            <a:r>
              <a:rPr lang="en-US" altLang="en-US" sz="2000" i="1" dirty="0">
                <a:latin typeface="Arial Narrow" panose="020B0604020202020204" pitchFamily="34" charset="0"/>
              </a:rPr>
              <a:t>Lewis S. Chafer	Charles Feinberg</a:t>
            </a:r>
          </a:p>
          <a:p>
            <a:pPr eaLnBrk="1" hangingPunct="1">
              <a:spcBef>
                <a:spcPct val="0"/>
              </a:spcBef>
              <a:buClrTx/>
              <a:buSzTx/>
              <a:buFontTx/>
              <a:buNone/>
            </a:pPr>
            <a:r>
              <a:rPr lang="en-US" altLang="en-US" sz="2000" i="1" dirty="0">
                <a:latin typeface="Arial Narrow" panose="020B0604020202020204" pitchFamily="34" charset="0"/>
              </a:rPr>
              <a:t>Donald Barnhouse	Norman Geisler</a:t>
            </a:r>
          </a:p>
          <a:p>
            <a:pPr eaLnBrk="1" hangingPunct="1">
              <a:spcBef>
                <a:spcPct val="0"/>
              </a:spcBef>
              <a:buClrTx/>
              <a:buSzTx/>
              <a:buFontTx/>
              <a:buNone/>
            </a:pPr>
            <a:r>
              <a:rPr lang="en-US" altLang="en-US" sz="2000" i="1" dirty="0">
                <a:latin typeface="Arial Narrow" panose="020B0604020202020204" pitchFamily="34" charset="0"/>
              </a:rPr>
              <a:t>M. R. </a:t>
            </a:r>
            <a:r>
              <a:rPr lang="en-US" altLang="en-US" sz="2000" i="1" dirty="0" err="1">
                <a:latin typeface="Arial Narrow" panose="020B0604020202020204" pitchFamily="34" charset="0"/>
              </a:rPr>
              <a:t>DeHaan</a:t>
            </a:r>
            <a:r>
              <a:rPr lang="en-US" altLang="en-US" sz="2000" i="1" dirty="0">
                <a:latin typeface="Arial Narrow" panose="020B0604020202020204" pitchFamily="34" charset="0"/>
              </a:rPr>
              <a:t>	J. D. Pentecost</a:t>
            </a:r>
          </a:p>
          <a:p>
            <a:pPr eaLnBrk="1" hangingPunct="1">
              <a:spcBef>
                <a:spcPct val="0"/>
              </a:spcBef>
              <a:buClrTx/>
              <a:buSzTx/>
              <a:buFontTx/>
              <a:buNone/>
            </a:pPr>
            <a:r>
              <a:rPr lang="en-US" altLang="en-US" sz="2000" i="1" dirty="0">
                <a:latin typeface="Arial Narrow" panose="020B0604020202020204" pitchFamily="34" charset="0"/>
              </a:rPr>
              <a:t>H. A. Ironside	Hal Lindsey</a:t>
            </a:r>
          </a:p>
          <a:p>
            <a:pPr eaLnBrk="1" hangingPunct="1">
              <a:spcBef>
                <a:spcPct val="0"/>
              </a:spcBef>
              <a:buClrTx/>
              <a:buSzTx/>
              <a:buFontTx/>
              <a:buNone/>
            </a:pPr>
            <a:r>
              <a:rPr lang="en-US" altLang="en-US" sz="2000" i="1" dirty="0">
                <a:latin typeface="Arial Narrow" panose="020B0604020202020204" pitchFamily="34" charset="0"/>
              </a:rPr>
              <a:t>John Walvoord	Charles Ryrie</a:t>
            </a:r>
          </a:p>
        </p:txBody>
      </p:sp>
      <p:sp>
        <p:nvSpPr>
          <p:cNvPr id="8" name="Slide Number Placeholder 5">
            <a:extLst>
              <a:ext uri="{FF2B5EF4-FFF2-40B4-BE49-F238E27FC236}">
                <a16:creationId xmlns:a16="http://schemas.microsoft.com/office/drawing/2014/main" id="{93A1615A-15CD-4343-8E8E-9FC70F9597C4}"/>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67</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9334"/>
                                        </p:tgtEl>
                                        <p:attrNameLst>
                                          <p:attrName>style.visibility</p:attrName>
                                        </p:attrNameLst>
                                      </p:cBhvr>
                                      <p:to>
                                        <p:strVal val="visible"/>
                                      </p:to>
                                    </p:set>
                                    <p:animEffect transition="in" filter="dissolve">
                                      <p:cBhvr>
                                        <p:cTn id="12" dur="500"/>
                                        <p:tgtEl>
                                          <p:spTgt spid="993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9335"/>
                                        </p:tgtEl>
                                        <p:attrNameLst>
                                          <p:attrName>style.visibility</p:attrName>
                                        </p:attrNameLst>
                                      </p:cBhvr>
                                      <p:to>
                                        <p:strVal val="visible"/>
                                      </p:to>
                                    </p:set>
                                    <p:animEffect transition="in" filter="dissolve">
                                      <p:cBhvr>
                                        <p:cTn id="17" dur="500"/>
                                        <p:tgtEl>
                                          <p:spTgt spid="993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9336"/>
                                        </p:tgtEl>
                                        <p:attrNameLst>
                                          <p:attrName>style.visibility</p:attrName>
                                        </p:attrNameLst>
                                      </p:cBhvr>
                                      <p:to>
                                        <p:strVal val="visible"/>
                                      </p:to>
                                    </p:set>
                                    <p:animEffect transition="in" filter="dissolve">
                                      <p:cBhvr>
                                        <p:cTn id="22" dur="5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P spid="99334" grpId="0" animBg="1"/>
      <p:bldP spid="99335" grpId="0" animBg="1"/>
      <p:bldP spid="99336"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0450" name="Rectangle 2">
            <a:extLst>
              <a:ext uri="{FF2B5EF4-FFF2-40B4-BE49-F238E27FC236}">
                <a16:creationId xmlns:a16="http://schemas.microsoft.com/office/drawing/2014/main" id="{6FDC8335-930D-004D-BEFE-BA2F2B526FD9}"/>
              </a:ext>
            </a:extLst>
          </p:cNvPr>
          <p:cNvSpPr>
            <a:spLocks noGrp="1" noChangeArrowheads="1"/>
          </p:cNvSpPr>
          <p:nvPr>
            <p:ph type="title"/>
          </p:nvPr>
        </p:nvSpPr>
        <p:spPr/>
        <p:txBody>
          <a:bodyPr/>
          <a:lstStyle/>
          <a:p>
            <a:pPr eaLnBrk="1" hangingPunct="1">
              <a:defRPr/>
            </a:pPr>
            <a:r>
              <a:rPr lang="en-US" altLang="en-US" sz="4000" dirty="0" err="1">
                <a:solidFill>
                  <a:schemeClr val="accent1"/>
                </a:solidFill>
              </a:rPr>
              <a:t>Kapitel</a:t>
            </a:r>
            <a:r>
              <a:rPr lang="en-US" altLang="en-US" sz="4000" dirty="0">
                <a:solidFill>
                  <a:schemeClr val="accent1"/>
                </a:solidFill>
              </a:rPr>
              <a:t> 3-4</a:t>
            </a:r>
          </a:p>
        </p:txBody>
      </p:sp>
      <p:sp>
        <p:nvSpPr>
          <p:cNvPr id="360451" name="Rectangle 3">
            <a:extLst>
              <a:ext uri="{FF2B5EF4-FFF2-40B4-BE49-F238E27FC236}">
                <a16:creationId xmlns:a16="http://schemas.microsoft.com/office/drawing/2014/main" id="{22E98DBA-AE47-8440-BD6A-2D804E2B0F3F}"/>
              </a:ext>
            </a:extLst>
          </p:cNvPr>
          <p:cNvSpPr>
            <a:spLocks noGrp="1" noChangeArrowheads="1"/>
          </p:cNvSpPr>
          <p:nvPr>
            <p:ph type="body" idx="1"/>
          </p:nvPr>
        </p:nvSpPr>
        <p:spPr>
          <a:xfrm>
            <a:off x="381000" y="1600200"/>
            <a:ext cx="8534400" cy="4953000"/>
          </a:xfrm>
        </p:spPr>
        <p:txBody>
          <a:bodyPr/>
          <a:lstStyle/>
          <a:p>
            <a:pPr eaLnBrk="1" hangingPunct="1">
              <a:spcBef>
                <a:spcPct val="0"/>
              </a:spcBef>
              <a:buFont typeface="Wingdings" pitchFamily="2" charset="2"/>
              <a:buNone/>
              <a:defRPr/>
            </a:pPr>
            <a:r>
              <a:rPr lang="en-US" altLang="en-US" sz="2800" b="1" dirty="0" err="1">
                <a:solidFill>
                  <a:srgbClr val="FFCC00"/>
                </a:solidFill>
              </a:rPr>
              <a:t>Weitere</a:t>
            </a:r>
            <a:r>
              <a:rPr lang="en-US" altLang="en-US" sz="2800" b="1" dirty="0">
                <a:solidFill>
                  <a:srgbClr val="FFCC00"/>
                </a:solidFill>
              </a:rPr>
              <a:t> </a:t>
            </a:r>
            <a:r>
              <a:rPr lang="en-US" altLang="en-US" sz="2800" b="1" dirty="0" err="1">
                <a:solidFill>
                  <a:srgbClr val="FFCC00"/>
                </a:solidFill>
              </a:rPr>
              <a:t>Glaubens-Herausforderungen</a:t>
            </a:r>
            <a:r>
              <a:rPr lang="en-US" altLang="en-US" sz="2800" b="1" dirty="0">
                <a:solidFill>
                  <a:srgbClr val="FFCC00"/>
                </a:solidFill>
              </a:rPr>
              <a:t> in der </a:t>
            </a:r>
            <a:r>
              <a:rPr lang="en-US" altLang="en-US" sz="2800" b="1" dirty="0" err="1">
                <a:solidFill>
                  <a:srgbClr val="FFCC00"/>
                </a:solidFill>
              </a:rPr>
              <a:t>heidnischen</a:t>
            </a:r>
            <a:r>
              <a:rPr lang="en-US" altLang="en-US" sz="2800" b="1" dirty="0">
                <a:solidFill>
                  <a:srgbClr val="FFCC00"/>
                </a:solidFill>
              </a:rPr>
              <a:t> Kultur </a:t>
            </a:r>
            <a:r>
              <a:rPr lang="en-US" altLang="en-US" sz="2800" b="1" dirty="0" err="1">
                <a:solidFill>
                  <a:srgbClr val="FFCC00"/>
                </a:solidFill>
              </a:rPr>
              <a:t>brachten</a:t>
            </a:r>
            <a:r>
              <a:rPr lang="en-US" altLang="en-US" sz="2800" b="1" dirty="0">
                <a:solidFill>
                  <a:srgbClr val="FFCC00"/>
                </a:solidFill>
              </a:rPr>
              <a:t> </a:t>
            </a:r>
            <a:r>
              <a:rPr lang="en-US" altLang="en-US" sz="2800" b="1" dirty="0" err="1">
                <a:solidFill>
                  <a:srgbClr val="FFCC00"/>
                </a:solidFill>
              </a:rPr>
              <a:t>religiöse</a:t>
            </a:r>
            <a:r>
              <a:rPr lang="en-US" altLang="en-US" sz="2800" b="1" dirty="0">
                <a:solidFill>
                  <a:srgbClr val="FFCC00"/>
                </a:solidFill>
              </a:rPr>
              <a:t> </a:t>
            </a:r>
            <a:r>
              <a:rPr lang="en-US" altLang="en-US" sz="2800" b="1" dirty="0" err="1">
                <a:solidFill>
                  <a:srgbClr val="FFCC00"/>
                </a:solidFill>
              </a:rPr>
              <a:t>Erlaubnis</a:t>
            </a:r>
            <a:r>
              <a:rPr lang="en-US" altLang="en-US" sz="2800" b="1" dirty="0">
                <a:solidFill>
                  <a:srgbClr val="FFCC00"/>
                </a:solidFill>
              </a:rPr>
              <a:t> und </a:t>
            </a:r>
            <a:r>
              <a:rPr lang="en-US" altLang="en-US" sz="2800" b="1" dirty="0" err="1">
                <a:solidFill>
                  <a:srgbClr val="FFCC00"/>
                </a:solidFill>
              </a:rPr>
              <a:t>heidnische</a:t>
            </a:r>
            <a:r>
              <a:rPr lang="en-US" altLang="en-US" sz="2800" b="1" dirty="0">
                <a:solidFill>
                  <a:srgbClr val="FFCC00"/>
                </a:solidFill>
              </a:rPr>
              <a:t> </a:t>
            </a:r>
            <a:r>
              <a:rPr lang="en-US" altLang="en-US" sz="2800" b="1" dirty="0" err="1">
                <a:solidFill>
                  <a:srgbClr val="FFCC00"/>
                </a:solidFill>
              </a:rPr>
              <a:t>Anerkennung</a:t>
            </a:r>
            <a:r>
              <a:rPr lang="en-US" altLang="en-US" sz="2800" b="1" dirty="0">
                <a:solidFill>
                  <a:srgbClr val="FFCC00"/>
                </a:solidFill>
              </a:rPr>
              <a:t>.</a:t>
            </a:r>
          </a:p>
          <a:p>
            <a:pPr eaLnBrk="1" hangingPunct="1">
              <a:spcBef>
                <a:spcPct val="0"/>
              </a:spcBef>
              <a:buFont typeface="Wingdings" pitchFamily="2" charset="2"/>
              <a:buNone/>
              <a:defRPr/>
            </a:pPr>
            <a:r>
              <a:rPr lang="en-US" altLang="en-US" sz="900" dirty="0"/>
              <a:t> </a:t>
            </a:r>
          </a:p>
          <a:p>
            <a:pPr eaLnBrk="1" hangingPunct="1">
              <a:defRPr/>
            </a:pPr>
            <a:r>
              <a:rPr lang="en-US" altLang="en-US" sz="2400" i="1" dirty="0"/>
              <a:t>Am Ende von </a:t>
            </a:r>
            <a:r>
              <a:rPr lang="en-US" altLang="en-US" sz="2400" i="1" dirty="0" err="1"/>
              <a:t>Kapitel</a:t>
            </a:r>
            <a:r>
              <a:rPr lang="en-US" altLang="en-US" sz="2400" i="1" dirty="0"/>
              <a:t> 3 </a:t>
            </a:r>
            <a:r>
              <a:rPr lang="en-US" altLang="en-US" sz="2400" i="1" dirty="0" err="1"/>
              <a:t>erliess</a:t>
            </a:r>
            <a:r>
              <a:rPr lang="en-US" altLang="en-US" sz="2400" i="1" dirty="0"/>
              <a:t> </a:t>
            </a:r>
            <a:r>
              <a:rPr lang="en-US" altLang="en-US" sz="2400" i="1" dirty="0" err="1"/>
              <a:t>Nebukadnezar</a:t>
            </a:r>
            <a:r>
              <a:rPr lang="en-US" altLang="en-US" sz="2400" i="1" dirty="0"/>
              <a:t> </a:t>
            </a:r>
            <a:r>
              <a:rPr lang="en-US" altLang="en-US" sz="2400" i="1" dirty="0" err="1"/>
              <a:t>einen</a:t>
            </a:r>
            <a:r>
              <a:rPr lang="en-US" altLang="en-US" sz="2400" i="1" dirty="0"/>
              <a:t> </a:t>
            </a:r>
            <a:r>
              <a:rPr lang="en-US" altLang="en-US" sz="2400" i="1" dirty="0" err="1"/>
              <a:t>Erlass</a:t>
            </a:r>
            <a:r>
              <a:rPr lang="en-US" altLang="en-US" sz="2400" i="1" dirty="0"/>
              <a:t>, das </a:t>
            </a:r>
            <a:r>
              <a:rPr lang="en-US" altLang="en-US" sz="2400" i="1" dirty="0" err="1"/>
              <a:t>keine</a:t>
            </a:r>
            <a:r>
              <a:rPr lang="en-US" altLang="en-US" sz="2400" i="1" dirty="0"/>
              <a:t> </a:t>
            </a:r>
            <a:r>
              <a:rPr lang="en-US" altLang="en-US" sz="2400" i="1" dirty="0" err="1"/>
              <a:t>Kritik</a:t>
            </a:r>
            <a:r>
              <a:rPr lang="en-US" altLang="en-US" sz="2400" i="1" dirty="0"/>
              <a:t> </a:t>
            </a:r>
            <a:r>
              <a:rPr lang="en-US" altLang="en-US" sz="2400" i="1" dirty="0" err="1"/>
              <a:t>gegen</a:t>
            </a:r>
            <a:r>
              <a:rPr lang="en-US" altLang="en-US" sz="2400" i="1" dirty="0"/>
              <a:t> den Gott der </a:t>
            </a:r>
            <a:r>
              <a:rPr lang="en-US" altLang="en-US" sz="2400" i="1" dirty="0" err="1"/>
              <a:t>drei</a:t>
            </a:r>
            <a:r>
              <a:rPr lang="en-US" altLang="en-US" sz="2400" i="1" dirty="0"/>
              <a:t> </a:t>
            </a:r>
            <a:r>
              <a:rPr lang="en-US" altLang="en-US" sz="2400" i="1" dirty="0" err="1"/>
              <a:t>jüdischen</a:t>
            </a:r>
            <a:r>
              <a:rPr lang="en-US" altLang="en-US" sz="2400" i="1" dirty="0"/>
              <a:t> </a:t>
            </a:r>
            <a:r>
              <a:rPr lang="en-US" altLang="en-US" sz="2400" i="1" dirty="0" err="1"/>
              <a:t>jungen</a:t>
            </a:r>
            <a:r>
              <a:rPr lang="en-US" altLang="en-US" sz="2400" i="1" dirty="0"/>
              <a:t> </a:t>
            </a:r>
            <a:r>
              <a:rPr lang="en-US" altLang="en-US" sz="2400" i="1" dirty="0" err="1"/>
              <a:t>Männer</a:t>
            </a:r>
            <a:r>
              <a:rPr lang="en-US" altLang="en-US" sz="2400" i="1" dirty="0"/>
              <a:t> </a:t>
            </a:r>
            <a:r>
              <a:rPr lang="en-US" altLang="en-US" sz="2400" i="1" dirty="0" err="1"/>
              <a:t>erfolgen</a:t>
            </a:r>
            <a:r>
              <a:rPr lang="en-US" altLang="en-US" sz="2400" i="1" dirty="0"/>
              <a:t> </a:t>
            </a:r>
            <a:r>
              <a:rPr lang="en-US" altLang="en-US" sz="2400" i="1" dirty="0" err="1"/>
              <a:t>durfte</a:t>
            </a:r>
            <a:r>
              <a:rPr lang="en-US" altLang="en-US" sz="2400" i="1" dirty="0"/>
              <a:t> – </a:t>
            </a:r>
            <a:r>
              <a:rPr lang="en-US" altLang="en-US" sz="2400" i="1" dirty="0" err="1"/>
              <a:t>bei</a:t>
            </a:r>
            <a:r>
              <a:rPr lang="en-US" altLang="en-US" sz="2400" i="1" dirty="0"/>
              <a:t> </a:t>
            </a:r>
            <a:r>
              <a:rPr lang="en-US" altLang="en-US" sz="2400" i="1" dirty="0" err="1"/>
              <a:t>Todesstrafe</a:t>
            </a:r>
            <a:r>
              <a:rPr lang="en-US" altLang="en-US" sz="2400" i="1" dirty="0"/>
              <a:t> (3,29).</a:t>
            </a:r>
          </a:p>
          <a:p>
            <a:pPr eaLnBrk="1" hangingPunct="1">
              <a:defRPr/>
            </a:pPr>
            <a:r>
              <a:rPr lang="en-US" altLang="en-US" sz="2400" i="1" dirty="0"/>
              <a:t>Am Ende von </a:t>
            </a:r>
            <a:r>
              <a:rPr lang="en-US" altLang="en-US" sz="2400" i="1" dirty="0" err="1"/>
              <a:t>Kapitel</a:t>
            </a:r>
            <a:r>
              <a:rPr lang="en-US" altLang="en-US" sz="2400" i="1" dirty="0"/>
              <a:t> 4 hat </a:t>
            </a:r>
            <a:r>
              <a:rPr lang="en-US" altLang="en-US" sz="2400" i="1" dirty="0" err="1"/>
              <a:t>Nebukadnezar</a:t>
            </a:r>
            <a:r>
              <a:rPr lang="en-US" altLang="en-US" sz="2400" i="1" dirty="0"/>
              <a:t>, </a:t>
            </a:r>
            <a:r>
              <a:rPr lang="en-US" altLang="en-US" sz="2400" i="1" dirty="0" err="1"/>
              <a:t>nach</a:t>
            </a:r>
            <a:r>
              <a:rPr lang="en-US" altLang="en-US" sz="2400" i="1" dirty="0"/>
              <a:t> </a:t>
            </a:r>
            <a:r>
              <a:rPr lang="en-US" altLang="en-US" sz="2400" i="1" dirty="0" err="1"/>
              <a:t>seinem</a:t>
            </a:r>
            <a:r>
              <a:rPr lang="en-US" altLang="en-US" sz="2400" i="1" dirty="0"/>
              <a:t> Fall und der </a:t>
            </a:r>
            <a:r>
              <a:rPr lang="en-US" altLang="en-US" sz="2400" i="1" dirty="0" err="1"/>
              <a:t>Wiederherstellung</a:t>
            </a:r>
            <a:r>
              <a:rPr lang="en-US" altLang="en-US" sz="2400" i="1" dirty="0"/>
              <a:t>, den Gott der </a:t>
            </a:r>
            <a:r>
              <a:rPr lang="en-US" altLang="en-US" sz="2400" i="1" dirty="0" err="1"/>
              <a:t>Hebräer</a:t>
            </a:r>
            <a:r>
              <a:rPr lang="en-US" altLang="en-US" sz="2400" i="1" dirty="0"/>
              <a:t> </a:t>
            </a:r>
            <a:r>
              <a:rPr lang="en-US" altLang="en-US" sz="2400" i="1" dirty="0" err="1"/>
              <a:t>anerkannt</a:t>
            </a:r>
            <a:r>
              <a:rPr lang="en-US" altLang="en-US" sz="2400" i="1" dirty="0"/>
              <a:t>. Dies </a:t>
            </a:r>
            <a:r>
              <a:rPr lang="en-US" altLang="en-US" sz="2400" i="1" dirty="0" err="1"/>
              <a:t>sollte</a:t>
            </a:r>
            <a:r>
              <a:rPr lang="en-US" altLang="en-US" sz="2400" i="1" dirty="0"/>
              <a:t> </a:t>
            </a:r>
            <a:r>
              <a:rPr lang="en-US" altLang="en-US" sz="2400" i="1" dirty="0" err="1"/>
              <a:t>allerdings</a:t>
            </a:r>
            <a:r>
              <a:rPr lang="en-US" altLang="en-US" sz="2400" i="1" dirty="0"/>
              <a:t> </a:t>
            </a:r>
            <a:r>
              <a:rPr lang="en-US" altLang="en-US" sz="2400" i="1" dirty="0" err="1"/>
              <a:t>nicht</a:t>
            </a:r>
            <a:r>
              <a:rPr lang="en-US" altLang="en-US" sz="2400" i="1" dirty="0"/>
              <a:t> </a:t>
            </a:r>
            <a:r>
              <a:rPr lang="en-US" altLang="en-US" sz="2400" i="1" dirty="0" err="1"/>
              <a:t>als</a:t>
            </a:r>
            <a:r>
              <a:rPr lang="en-US" altLang="en-US" sz="2400" i="1" dirty="0"/>
              <a:t> </a:t>
            </a:r>
            <a:r>
              <a:rPr lang="en-US" altLang="en-US" sz="2400" i="1" dirty="0" err="1"/>
              <a:t>exklusive</a:t>
            </a:r>
            <a:r>
              <a:rPr lang="en-US" altLang="en-US" sz="2400" i="1" dirty="0"/>
              <a:t> </a:t>
            </a:r>
            <a:r>
              <a:rPr lang="en-US" altLang="en-US" sz="2400" i="1" dirty="0" err="1"/>
              <a:t>Zuwendung</a:t>
            </a:r>
            <a:r>
              <a:rPr lang="en-US" altLang="en-US" sz="2400" i="1" dirty="0"/>
              <a:t> </a:t>
            </a:r>
            <a:r>
              <a:rPr lang="en-US" altLang="en-US" sz="2400" i="1" dirty="0" err="1"/>
              <a:t>verstanden</a:t>
            </a:r>
            <a:r>
              <a:rPr lang="en-US" altLang="en-US" sz="2400" i="1" dirty="0"/>
              <a:t> </a:t>
            </a:r>
            <a:r>
              <a:rPr lang="en-US" altLang="en-US" sz="2400" i="1" dirty="0" err="1"/>
              <a:t>werden</a:t>
            </a:r>
            <a:r>
              <a:rPr lang="en-US" altLang="en-US" sz="2400" i="1" dirty="0"/>
              <a:t> (4,37).</a:t>
            </a:r>
          </a:p>
        </p:txBody>
      </p:sp>
      <p:sp>
        <p:nvSpPr>
          <p:cNvPr id="5" name="Slide Number Placeholder 5">
            <a:extLst>
              <a:ext uri="{FF2B5EF4-FFF2-40B4-BE49-F238E27FC236}">
                <a16:creationId xmlns:a16="http://schemas.microsoft.com/office/drawing/2014/main" id="{DBF24A2D-928E-9341-A3A5-B80040CDFA62}"/>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68</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0451">
                                            <p:txEl>
                                              <p:pRg st="0" end="0"/>
                                            </p:txEl>
                                          </p:spTgt>
                                        </p:tgtEl>
                                        <p:attrNameLst>
                                          <p:attrName>style.visibility</p:attrName>
                                        </p:attrNameLst>
                                      </p:cBhvr>
                                      <p:to>
                                        <p:strVal val="visible"/>
                                      </p:to>
                                    </p:set>
                                    <p:anim calcmode="lin" valueType="num">
                                      <p:cBhvr>
                                        <p:cTn id="7" dur="500" fill="hold"/>
                                        <p:tgtEl>
                                          <p:spTgt spid="3604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0451">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60451">
                                            <p:txEl>
                                              <p:pRg st="1" end="1"/>
                                            </p:txEl>
                                          </p:spTgt>
                                        </p:tgtEl>
                                        <p:attrNameLst>
                                          <p:attrName>style.visibility</p:attrName>
                                        </p:attrNameLst>
                                      </p:cBhvr>
                                      <p:to>
                                        <p:strVal val="visible"/>
                                      </p:to>
                                    </p:set>
                                    <p:anim calcmode="lin" valueType="num">
                                      <p:cBhvr>
                                        <p:cTn id="12" dur="500" fill="hold"/>
                                        <p:tgtEl>
                                          <p:spTgt spid="36045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6045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360451">
                                            <p:txEl>
                                              <p:pRg st="2" end="2"/>
                                            </p:txEl>
                                          </p:spTgt>
                                        </p:tgtEl>
                                        <p:attrNameLst>
                                          <p:attrName>style.visibility</p:attrName>
                                        </p:attrNameLst>
                                      </p:cBhvr>
                                      <p:to>
                                        <p:strVal val="visible"/>
                                      </p:to>
                                    </p:set>
                                    <p:anim calcmode="lin" valueType="num">
                                      <p:cBhvr additive="base">
                                        <p:cTn id="18" dur="500" fill="hold"/>
                                        <p:tgtEl>
                                          <p:spTgt spid="360451">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60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360451">
                                            <p:txEl>
                                              <p:pRg st="3" end="3"/>
                                            </p:txEl>
                                          </p:spTgt>
                                        </p:tgtEl>
                                        <p:attrNameLst>
                                          <p:attrName>style.visibility</p:attrName>
                                        </p:attrNameLst>
                                      </p:cBhvr>
                                      <p:to>
                                        <p:strVal val="visible"/>
                                      </p:to>
                                    </p:set>
                                    <p:anim calcmode="lin" valueType="num">
                                      <p:cBhvr additive="base">
                                        <p:cTn id="24" dur="500" fill="hold"/>
                                        <p:tgtEl>
                                          <p:spTgt spid="36045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604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8BB7AC73-16EC-C940-AEAF-4FAC272A1CDB}"/>
              </a:ext>
            </a:extLst>
          </p:cNvPr>
          <p:cNvSpPr>
            <a:spLocks noGrp="1" noChangeArrowheads="1"/>
          </p:cNvSpPr>
          <p:nvPr>
            <p:ph type="title"/>
          </p:nvPr>
        </p:nvSpPr>
        <p:spPr/>
        <p:txBody>
          <a:bodyPr/>
          <a:lstStyle/>
          <a:p>
            <a:pPr eaLnBrk="1" hangingPunct="1">
              <a:defRPr/>
            </a:pPr>
            <a:r>
              <a:rPr lang="en-US" altLang="en-US" dirty="0">
                <a:solidFill>
                  <a:schemeClr val="accent1"/>
                </a:solidFill>
              </a:rPr>
              <a:t>Der </a:t>
            </a:r>
            <a:r>
              <a:rPr lang="en-US" altLang="en-US" dirty="0" err="1">
                <a:solidFill>
                  <a:schemeClr val="accent1"/>
                </a:solidFill>
              </a:rPr>
              <a:t>Goldene</a:t>
            </a:r>
            <a:r>
              <a:rPr lang="en-US" altLang="en-US" dirty="0">
                <a:solidFill>
                  <a:schemeClr val="accent1"/>
                </a:solidFill>
              </a:rPr>
              <a:t> Monolith</a:t>
            </a:r>
          </a:p>
        </p:txBody>
      </p:sp>
      <p:sp>
        <p:nvSpPr>
          <p:cNvPr id="362499" name="Rectangle 3">
            <a:extLst>
              <a:ext uri="{FF2B5EF4-FFF2-40B4-BE49-F238E27FC236}">
                <a16:creationId xmlns:a16="http://schemas.microsoft.com/office/drawing/2014/main" id="{D6158CE1-E555-384A-9C0C-E1B04C3F5856}"/>
              </a:ext>
            </a:extLst>
          </p:cNvPr>
          <p:cNvSpPr>
            <a:spLocks noGrp="1" noChangeArrowheads="1"/>
          </p:cNvSpPr>
          <p:nvPr>
            <p:ph type="body" idx="1"/>
          </p:nvPr>
        </p:nvSpPr>
        <p:spPr/>
        <p:txBody>
          <a:bodyPr/>
          <a:lstStyle/>
          <a:p>
            <a:pPr eaLnBrk="1" hangingPunct="1">
              <a:buFont typeface="Wingdings" pitchFamily="2" charset="2"/>
              <a:buNone/>
              <a:defRPr/>
            </a:pPr>
            <a:r>
              <a:rPr lang="en-US" altLang="en-US" sz="2800" b="1" dirty="0" err="1">
                <a:solidFill>
                  <a:srgbClr val="FFCC00"/>
                </a:solidFill>
              </a:rPr>
              <a:t>Vom</a:t>
            </a:r>
            <a:r>
              <a:rPr lang="en-US" altLang="en-US" sz="2800" b="1" dirty="0">
                <a:solidFill>
                  <a:srgbClr val="FFCC00"/>
                </a:solidFill>
              </a:rPr>
              <a:t> </a:t>
            </a:r>
            <a:r>
              <a:rPr lang="en-US" altLang="en-US" sz="2800" b="1" dirty="0" err="1">
                <a:solidFill>
                  <a:srgbClr val="FFCC00"/>
                </a:solidFill>
              </a:rPr>
              <a:t>Biblischen</a:t>
            </a:r>
            <a:r>
              <a:rPr lang="en-US" altLang="en-US" sz="2800" b="1" dirty="0">
                <a:solidFill>
                  <a:srgbClr val="FFCC00"/>
                </a:solidFill>
              </a:rPr>
              <a:t> Text </a:t>
            </a:r>
            <a:r>
              <a:rPr lang="en-US" altLang="en-US" sz="2800" b="1" dirty="0" err="1">
                <a:solidFill>
                  <a:srgbClr val="FFCC00"/>
                </a:solidFill>
              </a:rPr>
              <a:t>eher</a:t>
            </a:r>
            <a:r>
              <a:rPr lang="en-US" altLang="en-US" sz="2800" b="1" dirty="0">
                <a:solidFill>
                  <a:srgbClr val="FFCC00"/>
                </a:solidFill>
              </a:rPr>
              <a:t> </a:t>
            </a:r>
            <a:r>
              <a:rPr lang="en-US" altLang="en-US" sz="2800" b="1" dirty="0" err="1">
                <a:solidFill>
                  <a:srgbClr val="FFCC00"/>
                </a:solidFill>
              </a:rPr>
              <a:t>ist</a:t>
            </a:r>
            <a:r>
              <a:rPr lang="en-US" altLang="en-US" sz="2800" b="1" dirty="0">
                <a:solidFill>
                  <a:srgbClr val="FFCC00"/>
                </a:solidFill>
              </a:rPr>
              <a:t> es </a:t>
            </a:r>
            <a:r>
              <a:rPr lang="en-US" altLang="en-US" sz="2800" b="1" dirty="0" err="1">
                <a:solidFill>
                  <a:srgbClr val="FFCC00"/>
                </a:solidFill>
              </a:rPr>
              <a:t>unklar</a:t>
            </a:r>
            <a:r>
              <a:rPr lang="en-US" altLang="en-US" sz="2800" b="1" dirty="0">
                <a:solidFill>
                  <a:srgbClr val="FFCC00"/>
                </a:solidFill>
              </a:rPr>
              <a:t>, </a:t>
            </a:r>
            <a:r>
              <a:rPr lang="en-US" altLang="en-US" sz="2800" b="1" dirty="0" err="1">
                <a:solidFill>
                  <a:srgbClr val="FFCC00"/>
                </a:solidFill>
              </a:rPr>
              <a:t>ob</a:t>
            </a:r>
            <a:r>
              <a:rPr lang="en-US" altLang="en-US" sz="2800" b="1" dirty="0">
                <a:solidFill>
                  <a:srgbClr val="FFCC00"/>
                </a:solidFill>
              </a:rPr>
              <a:t> es </a:t>
            </a:r>
            <a:r>
              <a:rPr lang="en-US" altLang="en-US" sz="2800" b="1" dirty="0" err="1">
                <a:solidFill>
                  <a:srgbClr val="FFCC00"/>
                </a:solidFill>
              </a:rPr>
              <a:t>sich</a:t>
            </a:r>
            <a:r>
              <a:rPr lang="en-US" altLang="en-US" sz="2800" b="1" dirty="0">
                <a:solidFill>
                  <a:srgbClr val="FFCC00"/>
                </a:solidFill>
              </a:rPr>
              <a:t> </a:t>
            </a:r>
            <a:r>
              <a:rPr lang="en-US" altLang="en-US" sz="2800" b="1" dirty="0" err="1">
                <a:solidFill>
                  <a:srgbClr val="FFCC00"/>
                </a:solidFill>
              </a:rPr>
              <a:t>beim</a:t>
            </a:r>
            <a:r>
              <a:rPr lang="en-US" altLang="en-US" sz="2800" b="1" dirty="0">
                <a:solidFill>
                  <a:srgbClr val="FFCC00"/>
                </a:solidFill>
              </a:rPr>
              <a:t> “Bild” </a:t>
            </a:r>
            <a:r>
              <a:rPr lang="en-US" altLang="en-US" sz="2800" b="1" dirty="0" err="1">
                <a:solidFill>
                  <a:srgbClr val="FFCC00"/>
                </a:solidFill>
              </a:rPr>
              <a:t>aus</a:t>
            </a:r>
            <a:r>
              <a:rPr lang="en-US" altLang="en-US" sz="2800" b="1" dirty="0">
                <a:solidFill>
                  <a:srgbClr val="FFCC00"/>
                </a:solidFill>
              </a:rPr>
              <a:t> Gold um </a:t>
            </a:r>
            <a:r>
              <a:rPr lang="en-US" altLang="en-US" sz="2800" b="1" dirty="0" err="1">
                <a:solidFill>
                  <a:srgbClr val="FFCC00"/>
                </a:solidFill>
              </a:rPr>
              <a:t>eine</a:t>
            </a:r>
            <a:r>
              <a:rPr lang="en-US" altLang="en-US" sz="2800" b="1" dirty="0">
                <a:solidFill>
                  <a:srgbClr val="FFCC00"/>
                </a:solidFill>
              </a:rPr>
              <a:t> Statue </a:t>
            </a:r>
            <a:r>
              <a:rPr lang="en-US" altLang="en-US" sz="2800" b="1" dirty="0" err="1">
                <a:solidFill>
                  <a:srgbClr val="FFCC00"/>
                </a:solidFill>
              </a:rPr>
              <a:t>oder</a:t>
            </a:r>
            <a:r>
              <a:rPr lang="en-US" altLang="en-US" sz="2800" b="1" dirty="0">
                <a:solidFill>
                  <a:srgbClr val="FFCC00"/>
                </a:solidFill>
              </a:rPr>
              <a:t> </a:t>
            </a:r>
            <a:r>
              <a:rPr lang="en-US" altLang="en-US" sz="2800" b="1" dirty="0" err="1">
                <a:solidFill>
                  <a:srgbClr val="FFCC00"/>
                </a:solidFill>
              </a:rPr>
              <a:t>einen</a:t>
            </a:r>
            <a:r>
              <a:rPr lang="en-US" altLang="en-US" sz="2800" b="1" dirty="0">
                <a:solidFill>
                  <a:srgbClr val="FFCC00"/>
                </a:solidFill>
              </a:rPr>
              <a:t> </a:t>
            </a:r>
            <a:r>
              <a:rPr lang="en-US" altLang="en-US" sz="2800" b="1" dirty="0" err="1">
                <a:solidFill>
                  <a:srgbClr val="FFCC00"/>
                </a:solidFill>
              </a:rPr>
              <a:t>Obelisken</a:t>
            </a:r>
            <a:r>
              <a:rPr lang="en-US" altLang="en-US" sz="2800" b="1" dirty="0">
                <a:solidFill>
                  <a:srgbClr val="FFCC00"/>
                </a:solidFill>
              </a:rPr>
              <a:t> </a:t>
            </a:r>
            <a:r>
              <a:rPr lang="en-US" altLang="en-US" sz="2800" b="1" dirty="0" err="1">
                <a:solidFill>
                  <a:srgbClr val="FFCC00"/>
                </a:solidFill>
              </a:rPr>
              <a:t>handelt</a:t>
            </a:r>
            <a:r>
              <a:rPr lang="en-US" altLang="en-US" sz="2800" b="1" dirty="0">
                <a:solidFill>
                  <a:srgbClr val="FFCC00"/>
                </a:solidFill>
              </a:rPr>
              <a:t>.</a:t>
            </a:r>
          </a:p>
          <a:p>
            <a:pPr eaLnBrk="1" hangingPunct="1">
              <a:defRPr/>
            </a:pPr>
            <a:r>
              <a:rPr lang="en-US" altLang="en-US" sz="2400" i="1" dirty="0"/>
              <a:t>Das “Gold” </a:t>
            </a:r>
            <a:r>
              <a:rPr lang="en-US" altLang="en-US" sz="2400" i="1" dirty="0" err="1"/>
              <a:t>deutet</a:t>
            </a:r>
            <a:r>
              <a:rPr lang="en-US" altLang="en-US" sz="2400" i="1" dirty="0"/>
              <a:t> </a:t>
            </a:r>
            <a:r>
              <a:rPr lang="en-US" altLang="en-US" sz="2400" i="1" dirty="0" err="1"/>
              <a:t>eher</a:t>
            </a:r>
            <a:r>
              <a:rPr lang="en-US" altLang="en-US" sz="2400" i="1" dirty="0"/>
              <a:t> auf </a:t>
            </a:r>
            <a:r>
              <a:rPr lang="en-US" altLang="en-US" sz="2400" i="1" dirty="0" err="1"/>
              <a:t>ein</a:t>
            </a:r>
            <a:r>
              <a:rPr lang="en-US" altLang="en-US" sz="2400" i="1" dirty="0"/>
              <a:t> "</a:t>
            </a:r>
            <a:r>
              <a:rPr lang="en-US" altLang="en-US" sz="2400" i="1" dirty="0" err="1"/>
              <a:t>vergolden</a:t>
            </a:r>
            <a:r>
              <a:rPr lang="en-US" altLang="en-US" sz="2400" i="1" dirty="0"/>
              <a:t>" </a:t>
            </a:r>
            <a:r>
              <a:rPr lang="en-US" altLang="en-US" sz="2400" i="1" dirty="0" err="1"/>
              <a:t>hin</a:t>
            </a:r>
            <a:r>
              <a:rPr lang="en-US" altLang="en-US" sz="2400" i="1" dirty="0"/>
              <a:t>. (Bei der </a:t>
            </a:r>
            <a:r>
              <a:rPr lang="en-US" altLang="en-US" sz="2400" i="1" dirty="0" err="1"/>
              <a:t>Höhe</a:t>
            </a:r>
            <a:r>
              <a:rPr lang="en-US" altLang="en-US" sz="2400" i="1" dirty="0"/>
              <a:t> von 28m </a:t>
            </a:r>
            <a:r>
              <a:rPr lang="en-US" altLang="en-US" sz="2400" i="1" dirty="0" err="1"/>
              <a:t>wäre</a:t>
            </a:r>
            <a:r>
              <a:rPr lang="en-US" altLang="en-US" sz="2400" i="1" dirty="0"/>
              <a:t> Gold </a:t>
            </a:r>
            <a:r>
              <a:rPr lang="en-US" altLang="en-US" sz="2400" i="1" dirty="0" err="1"/>
              <a:t>nicht</a:t>
            </a:r>
            <a:r>
              <a:rPr lang="en-US" altLang="en-US" sz="2400" i="1" dirty="0"/>
              <a:t> </a:t>
            </a:r>
            <a:r>
              <a:rPr lang="en-US" altLang="en-US" sz="2400" i="1" dirty="0" err="1"/>
              <a:t>stabil</a:t>
            </a:r>
            <a:r>
              <a:rPr lang="en-US" altLang="en-US" sz="2400" i="1" dirty="0"/>
              <a:t> </a:t>
            </a:r>
            <a:r>
              <a:rPr lang="en-US" altLang="en-US" sz="2400" i="1" dirty="0" err="1"/>
              <a:t>genug</a:t>
            </a:r>
            <a:r>
              <a:rPr lang="en-US" altLang="en-US" sz="2400" i="1" dirty="0"/>
              <a:t> </a:t>
            </a:r>
            <a:r>
              <a:rPr lang="en-US" altLang="en-US" sz="2400" i="1" dirty="0" err="1"/>
              <a:t>für</a:t>
            </a:r>
            <a:r>
              <a:rPr lang="en-US" altLang="en-US" sz="2400" i="1" dirty="0"/>
              <a:t> </a:t>
            </a:r>
            <a:r>
              <a:rPr lang="en-US" altLang="en-US" sz="2400" i="1" dirty="0" err="1"/>
              <a:t>ein</a:t>
            </a:r>
            <a:r>
              <a:rPr lang="en-US" altLang="en-US" sz="2400" i="1" dirty="0"/>
              <a:t> </a:t>
            </a:r>
            <a:r>
              <a:rPr lang="en-US" altLang="en-US" sz="2400" i="1" dirty="0" err="1"/>
              <a:t>solches</a:t>
            </a:r>
            <a:r>
              <a:rPr lang="en-US" altLang="en-US" sz="2400" i="1" dirty="0"/>
              <a:t> </a:t>
            </a:r>
            <a:r>
              <a:rPr lang="en-US" altLang="en-US" sz="2400" i="1" dirty="0" err="1"/>
              <a:t>Bildnis</a:t>
            </a:r>
            <a:r>
              <a:rPr lang="en-US" altLang="en-US" sz="2400" i="1" dirty="0"/>
              <a:t>, </a:t>
            </a:r>
            <a:r>
              <a:rPr lang="en-US" altLang="en-US" sz="2400" i="1" dirty="0" err="1"/>
              <a:t>ohne</a:t>
            </a:r>
            <a:r>
              <a:rPr lang="en-US" altLang="en-US" sz="2400" i="1" dirty="0"/>
              <a:t> </a:t>
            </a:r>
            <a:r>
              <a:rPr lang="en-US" altLang="en-US" sz="2400" i="1" dirty="0" err="1"/>
              <a:t>dass</a:t>
            </a:r>
            <a:r>
              <a:rPr lang="en-US" altLang="en-US" sz="2400" i="1" dirty="0"/>
              <a:t> es </a:t>
            </a:r>
            <a:r>
              <a:rPr lang="en-US" altLang="en-US" sz="2400" i="1" dirty="0" err="1"/>
              <a:t>unter</a:t>
            </a:r>
            <a:r>
              <a:rPr lang="en-US" altLang="en-US" sz="2400" i="1" dirty="0"/>
              <a:t> dem </a:t>
            </a:r>
            <a:r>
              <a:rPr lang="en-US" altLang="en-US" sz="2400" i="1" dirty="0" err="1"/>
              <a:t>Eigengewicht</a:t>
            </a:r>
            <a:r>
              <a:rPr lang="en-US" altLang="en-US" sz="2400" i="1" dirty="0"/>
              <a:t> </a:t>
            </a:r>
            <a:r>
              <a:rPr lang="en-US" altLang="en-US" sz="2400" i="1" dirty="0" err="1"/>
              <a:t>zusammenbricht</a:t>
            </a:r>
            <a:r>
              <a:rPr lang="en-US" altLang="en-US" sz="2400" i="1" dirty="0"/>
              <a:t>).</a:t>
            </a:r>
          </a:p>
          <a:p>
            <a:pPr eaLnBrk="1" hangingPunct="1">
              <a:defRPr/>
            </a:pPr>
            <a:r>
              <a:rPr lang="en-US" altLang="en-US" sz="2400" i="1" dirty="0"/>
              <a:t>Die </a:t>
            </a:r>
            <a:r>
              <a:rPr lang="en-US" altLang="en-US" sz="2400" i="1" dirty="0" err="1"/>
              <a:t>dahinter</a:t>
            </a:r>
            <a:r>
              <a:rPr lang="en-US" altLang="en-US" sz="2400" i="1" dirty="0"/>
              <a:t> </a:t>
            </a:r>
            <a:r>
              <a:rPr lang="en-US" altLang="en-US" sz="2400" i="1" dirty="0" err="1"/>
              <a:t>liegende</a:t>
            </a:r>
            <a:r>
              <a:rPr lang="en-US" altLang="en-US" sz="2400" i="1" dirty="0"/>
              <a:t> </a:t>
            </a:r>
            <a:r>
              <a:rPr lang="en-US" altLang="en-US" sz="2400" i="1" dirty="0" err="1"/>
              <a:t>Absicht</a:t>
            </a:r>
            <a:r>
              <a:rPr lang="en-US" altLang="en-US" sz="2400" i="1" dirty="0"/>
              <a:t> </a:t>
            </a:r>
            <a:r>
              <a:rPr lang="en-US" altLang="en-US" sz="2400" i="1" dirty="0" err="1"/>
              <a:t>eines</a:t>
            </a:r>
            <a:r>
              <a:rPr lang="en-US" altLang="en-US" sz="2400" i="1" dirty="0"/>
              <a:t> </a:t>
            </a:r>
            <a:r>
              <a:rPr lang="en-US" altLang="en-US" sz="2400" i="1" dirty="0" err="1"/>
              <a:t>solchen</a:t>
            </a:r>
            <a:r>
              <a:rPr lang="en-US" altLang="en-US" sz="2400" i="1" dirty="0"/>
              <a:t> </a:t>
            </a:r>
            <a:r>
              <a:rPr lang="en-US" altLang="en-US" sz="2400" i="1" dirty="0" err="1"/>
              <a:t>Bildes</a:t>
            </a:r>
            <a:r>
              <a:rPr lang="en-US" altLang="en-US" sz="2400" i="1" dirty="0"/>
              <a:t>, und dem </a:t>
            </a:r>
            <a:r>
              <a:rPr lang="en-US" altLang="en-US" sz="2400" i="1" dirty="0" err="1"/>
              <a:t>königlichen</a:t>
            </a:r>
            <a:r>
              <a:rPr lang="en-US" altLang="en-US" sz="2400" i="1" dirty="0"/>
              <a:t> </a:t>
            </a:r>
            <a:r>
              <a:rPr lang="en-US" altLang="en-US" sz="2400" i="1" dirty="0" err="1"/>
              <a:t>Befehl</a:t>
            </a:r>
            <a:r>
              <a:rPr lang="en-US" altLang="en-US" sz="2400" i="1" dirty="0"/>
              <a:t> der </a:t>
            </a:r>
            <a:r>
              <a:rPr lang="en-US" altLang="en-US" sz="2400" i="1" dirty="0" err="1"/>
              <a:t>Anbetung</a:t>
            </a:r>
            <a:r>
              <a:rPr lang="en-US" altLang="en-US" sz="2400" i="1" dirty="0"/>
              <a:t>, war </a:t>
            </a:r>
            <a:r>
              <a:rPr lang="en-US" altLang="en-US" sz="2400" i="1" dirty="0" err="1"/>
              <a:t>wohl</a:t>
            </a:r>
            <a:r>
              <a:rPr lang="en-US" altLang="en-US" sz="2400" i="1" dirty="0"/>
              <a:t> </a:t>
            </a:r>
            <a:r>
              <a:rPr lang="en-US" altLang="en-US" sz="2400" i="1" dirty="0" err="1"/>
              <a:t>im</a:t>
            </a:r>
            <a:r>
              <a:rPr lang="en-US" altLang="en-US" sz="2400" i="1" dirty="0"/>
              <a:t> Interesse von </a:t>
            </a:r>
            <a:r>
              <a:rPr lang="en-US" altLang="en-US" sz="2400" i="1" dirty="0" err="1"/>
              <a:t>politischer</a:t>
            </a:r>
            <a:r>
              <a:rPr lang="en-US" altLang="en-US" sz="2400" i="1" dirty="0"/>
              <a:t> und </a:t>
            </a:r>
            <a:r>
              <a:rPr lang="en-US" altLang="en-US" sz="2400" i="1" dirty="0" err="1"/>
              <a:t>religiöser</a:t>
            </a:r>
            <a:r>
              <a:rPr lang="en-US" altLang="en-US" sz="2400" i="1" dirty="0"/>
              <a:t> Einheit .</a:t>
            </a:r>
          </a:p>
        </p:txBody>
      </p:sp>
      <p:sp>
        <p:nvSpPr>
          <p:cNvPr id="5" name="Slide Number Placeholder 5">
            <a:extLst>
              <a:ext uri="{FF2B5EF4-FFF2-40B4-BE49-F238E27FC236}">
                <a16:creationId xmlns:a16="http://schemas.microsoft.com/office/drawing/2014/main" id="{039F8EAB-D7FF-7A49-98AE-2A26E0B453C9}"/>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69</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2499">
                                            <p:txEl>
                                              <p:pRg st="0" end="0"/>
                                            </p:txEl>
                                          </p:spTgt>
                                        </p:tgtEl>
                                        <p:attrNameLst>
                                          <p:attrName>style.visibility</p:attrName>
                                        </p:attrNameLst>
                                      </p:cBhvr>
                                      <p:to>
                                        <p:strVal val="visible"/>
                                      </p:to>
                                    </p:set>
                                    <p:anim calcmode="lin" valueType="num">
                                      <p:cBhvr>
                                        <p:cTn id="7" dur="500" fill="hold"/>
                                        <p:tgtEl>
                                          <p:spTgt spid="3624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24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2499">
                                            <p:txEl>
                                              <p:pRg st="1" end="1"/>
                                            </p:txEl>
                                          </p:spTgt>
                                        </p:tgtEl>
                                        <p:attrNameLst>
                                          <p:attrName>style.visibility</p:attrName>
                                        </p:attrNameLst>
                                      </p:cBhvr>
                                      <p:to>
                                        <p:strVal val="visible"/>
                                      </p:to>
                                    </p:set>
                                    <p:anim calcmode="lin" valueType="num">
                                      <p:cBhvr additive="base">
                                        <p:cTn id="13" dur="500" fill="hold"/>
                                        <p:tgtEl>
                                          <p:spTgt spid="3624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24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62499">
                                            <p:txEl>
                                              <p:pRg st="2" end="2"/>
                                            </p:txEl>
                                          </p:spTgt>
                                        </p:tgtEl>
                                        <p:attrNameLst>
                                          <p:attrName>style.visibility</p:attrName>
                                        </p:attrNameLst>
                                      </p:cBhvr>
                                      <p:to>
                                        <p:strVal val="visible"/>
                                      </p:to>
                                    </p:set>
                                    <p:anim calcmode="lin" valueType="num">
                                      <p:cBhvr additive="base">
                                        <p:cTn id="19" dur="500" fill="hold"/>
                                        <p:tgtEl>
                                          <p:spTgt spid="3624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24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DFDB9C1-438C-4340-824E-ACFE78565672}"/>
              </a:ext>
            </a:extLst>
          </p:cNvPr>
          <p:cNvSpPr>
            <a:spLocks noGrp="1" noChangeArrowheads="1"/>
          </p:cNvSpPr>
          <p:nvPr>
            <p:ph type="title"/>
          </p:nvPr>
        </p:nvSpPr>
        <p:spPr>
          <a:xfrm>
            <a:off x="457200" y="152400"/>
            <a:ext cx="8229600" cy="1143000"/>
          </a:xfrm>
        </p:spPr>
        <p:txBody>
          <a:bodyPr/>
          <a:lstStyle/>
          <a:p>
            <a:pPr eaLnBrk="1" hangingPunct="1">
              <a:defRPr/>
            </a:pPr>
            <a:r>
              <a:rPr lang="en-US" altLang="en-US" sz="4800" i="1">
                <a:solidFill>
                  <a:srgbClr val="FF0000"/>
                </a:solidFill>
                <a:latin typeface="Impact" panose="020B0806030902050204" pitchFamily="34" charset="0"/>
              </a:rPr>
              <a:t>EXILE OF THE SOUTH</a:t>
            </a:r>
            <a:br>
              <a:rPr lang="en-US" altLang="en-US" sz="4800" i="1">
                <a:solidFill>
                  <a:srgbClr val="FF0000"/>
                </a:solidFill>
                <a:latin typeface="Impact" panose="020B0806030902050204" pitchFamily="34" charset="0"/>
              </a:rPr>
            </a:br>
            <a:r>
              <a:rPr lang="en-US" altLang="en-US" sz="4000" i="1">
                <a:solidFill>
                  <a:srgbClr val="FFFF66"/>
                </a:solidFill>
                <a:latin typeface="Franklin Gothic Medium" panose="020B0603020102020204" pitchFamily="34" charset="0"/>
              </a:rPr>
              <a:t>Judah</a:t>
            </a:r>
            <a:endParaRPr lang="en-US" altLang="en-US" sz="4000" i="1">
              <a:solidFill>
                <a:srgbClr val="FFFF66"/>
              </a:solidFill>
              <a:latin typeface="Impact" panose="020B0806030902050204" pitchFamily="34" charset="0"/>
            </a:endParaRPr>
          </a:p>
        </p:txBody>
      </p:sp>
      <p:sp>
        <p:nvSpPr>
          <p:cNvPr id="32771" name="Rectangle 3">
            <a:extLst>
              <a:ext uri="{FF2B5EF4-FFF2-40B4-BE49-F238E27FC236}">
                <a16:creationId xmlns:a16="http://schemas.microsoft.com/office/drawing/2014/main" id="{92BD8EEB-58DA-9044-876F-EA53CDAA7181}"/>
              </a:ext>
            </a:extLst>
          </p:cNvPr>
          <p:cNvSpPr>
            <a:spLocks noGrp="1" noChangeArrowheads="1"/>
          </p:cNvSpPr>
          <p:nvPr>
            <p:ph type="body" idx="1"/>
          </p:nvPr>
        </p:nvSpPr>
        <p:spPr>
          <a:xfrm>
            <a:off x="457200" y="1447800"/>
            <a:ext cx="8382000" cy="5257800"/>
          </a:xfrm>
        </p:spPr>
        <p:txBody>
          <a:bodyPr/>
          <a:lstStyle/>
          <a:p>
            <a:pPr eaLnBrk="1" hangingPunct="1">
              <a:lnSpc>
                <a:spcPct val="80000"/>
              </a:lnSpc>
              <a:defRPr/>
            </a:pPr>
            <a:r>
              <a:rPr lang="en-US" altLang="en-US" sz="2400" dirty="0">
                <a:latin typeface="Franklin Gothic Medium" panose="020B0603020102020204" pitchFamily="34" charset="0"/>
              </a:rPr>
              <a:t>Deportation &amp; </a:t>
            </a:r>
            <a:r>
              <a:rPr lang="en-US" altLang="en-US" sz="2400" dirty="0" err="1">
                <a:latin typeface="Franklin Gothic Medium" panose="020B0603020102020204" pitchFamily="34" charset="0"/>
              </a:rPr>
              <a:t>Freilassung</a:t>
            </a:r>
            <a:r>
              <a:rPr lang="en-US" altLang="en-US" sz="2400" dirty="0">
                <a:latin typeface="Franklin Gothic Medium" panose="020B0603020102020204" pitchFamily="34" charset="0"/>
              </a:rPr>
              <a:t> v. </a:t>
            </a:r>
            <a:r>
              <a:rPr lang="en-US" altLang="en-US" sz="2400" dirty="0" err="1">
                <a:latin typeface="Franklin Gothic Medium" panose="020B0603020102020204" pitchFamily="34" charset="0"/>
              </a:rPr>
              <a:t>Manasse</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durch</a:t>
            </a:r>
            <a:r>
              <a:rPr lang="en-US" altLang="en-US" sz="2400" dirty="0">
                <a:latin typeface="Franklin Gothic Medium" panose="020B0603020102020204" pitchFamily="34" charset="0"/>
              </a:rPr>
              <a:t> Assurbanipal v. </a:t>
            </a:r>
            <a:r>
              <a:rPr lang="en-US" altLang="en-US" sz="2400" dirty="0" err="1">
                <a:latin typeface="Franklin Gothic Medium" panose="020B0603020102020204" pitchFamily="34" charset="0"/>
              </a:rPr>
              <a:t>Assyrien</a:t>
            </a:r>
            <a:r>
              <a:rPr lang="en-US" altLang="en-US" sz="2400" dirty="0">
                <a:latin typeface="Franklin Gothic Medium" panose="020B0603020102020204" pitchFamily="34" charset="0"/>
              </a:rPr>
              <a:t> (ca. 648 </a:t>
            </a:r>
            <a:r>
              <a:rPr lang="en-US" altLang="en-US" sz="2400" dirty="0" err="1">
                <a:latin typeface="Franklin Gothic Medium" panose="020B0603020102020204" pitchFamily="34" charset="0"/>
              </a:rPr>
              <a:t>v.Chr</a:t>
            </a:r>
            <a:r>
              <a:rPr lang="en-US" altLang="en-US" sz="2400" dirty="0">
                <a:latin typeface="Franklin Gothic Medium" panose="020B0603020102020204" pitchFamily="34" charset="0"/>
              </a:rPr>
              <a:t>.)</a:t>
            </a:r>
          </a:p>
          <a:p>
            <a:pPr eaLnBrk="1" hangingPunct="1">
              <a:lnSpc>
                <a:spcPct val="80000"/>
              </a:lnSpc>
              <a:defRPr/>
            </a:pPr>
            <a:r>
              <a:rPr lang="en-US" altLang="en-US" sz="2400" dirty="0" err="1">
                <a:latin typeface="Franklin Gothic Medium" panose="020B0603020102020204" pitchFamily="34" charset="0"/>
              </a:rPr>
              <a:t>Vasallentum</a:t>
            </a:r>
            <a:r>
              <a:rPr lang="en-US" altLang="en-US" sz="2400" dirty="0">
                <a:latin typeface="Franklin Gothic Medium" panose="020B0603020102020204" pitchFamily="34" charset="0"/>
              </a:rPr>
              <a:t> v. </a:t>
            </a:r>
            <a:r>
              <a:rPr lang="en-US" altLang="en-US" sz="2400" dirty="0" err="1">
                <a:latin typeface="Franklin Gothic Medium" panose="020B0603020102020204" pitchFamily="34" charset="0"/>
              </a:rPr>
              <a:t>Jojakim</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unter</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Pharao</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Necho</a:t>
            </a:r>
            <a:r>
              <a:rPr lang="en-US" altLang="en-US" sz="2400" dirty="0">
                <a:latin typeface="Franklin Gothic Medium" panose="020B0603020102020204" pitchFamily="34" charset="0"/>
              </a:rPr>
              <a:t> v. </a:t>
            </a:r>
            <a:r>
              <a:rPr lang="en-US" altLang="en-US" sz="2400" dirty="0" err="1">
                <a:latin typeface="Franklin Gothic Medium" panose="020B0603020102020204" pitchFamily="34" charset="0"/>
              </a:rPr>
              <a:t>Ägypten</a:t>
            </a:r>
            <a:r>
              <a:rPr lang="en-US" altLang="en-US" sz="2400" dirty="0">
                <a:latin typeface="Franklin Gothic Medium" panose="020B0603020102020204" pitchFamily="34" charset="0"/>
              </a:rPr>
              <a:t> (609-605 </a:t>
            </a:r>
            <a:r>
              <a:rPr lang="en-US" altLang="en-US" sz="2400" dirty="0" err="1">
                <a:latin typeface="Franklin Gothic Medium" panose="020B0603020102020204" pitchFamily="34" charset="0"/>
              </a:rPr>
              <a:t>v.Chr</a:t>
            </a:r>
            <a:r>
              <a:rPr lang="en-US" altLang="en-US" sz="2400" dirty="0">
                <a:latin typeface="Franklin Gothic Medium" panose="020B0603020102020204" pitchFamily="34" charset="0"/>
              </a:rPr>
              <a:t>.)</a:t>
            </a:r>
          </a:p>
          <a:p>
            <a:pPr eaLnBrk="1" hangingPunct="1">
              <a:lnSpc>
                <a:spcPct val="80000"/>
              </a:lnSpc>
              <a:defRPr/>
            </a:pPr>
            <a:r>
              <a:rPr lang="en-US" altLang="en-US" sz="2400" dirty="0" err="1">
                <a:latin typeface="Franklin Gothic Medium" panose="020B0603020102020204" pitchFamily="34" charset="0"/>
              </a:rPr>
              <a:t>Vasallentum</a:t>
            </a:r>
            <a:r>
              <a:rPr lang="en-US" altLang="en-US" sz="2400" dirty="0">
                <a:latin typeface="Franklin Gothic Medium" panose="020B0603020102020204" pitchFamily="34" charset="0"/>
              </a:rPr>
              <a:t> v. </a:t>
            </a:r>
            <a:r>
              <a:rPr lang="en-US" altLang="en-US" sz="2400" dirty="0" err="1">
                <a:latin typeface="Franklin Gothic Medium" panose="020B0603020102020204" pitchFamily="34" charset="0"/>
              </a:rPr>
              <a:t>Jojakim</a:t>
            </a:r>
            <a:r>
              <a:rPr lang="en-US" altLang="en-US" sz="2400" dirty="0">
                <a:latin typeface="Franklin Gothic Medium" panose="020B0603020102020204" pitchFamily="34" charset="0"/>
              </a:rPr>
              <a:t> u. </a:t>
            </a:r>
            <a:r>
              <a:rPr lang="en-US" altLang="en-US" sz="2400" dirty="0" err="1">
                <a:latin typeface="Franklin Gothic Medium" panose="020B0603020102020204" pitchFamily="34" charset="0"/>
              </a:rPr>
              <a:t>Nebukadnezar</a:t>
            </a:r>
            <a:r>
              <a:rPr lang="en-US" altLang="en-US" sz="2400" dirty="0">
                <a:latin typeface="Franklin Gothic Medium" panose="020B0603020102020204" pitchFamily="34" charset="0"/>
              </a:rPr>
              <a:t> v. Babylon (605-598 </a:t>
            </a:r>
            <a:r>
              <a:rPr lang="en-US" altLang="en-US" sz="2400" dirty="0" err="1">
                <a:latin typeface="Franklin Gothic Medium" panose="020B0603020102020204" pitchFamily="34" charset="0"/>
              </a:rPr>
              <a:t>v.Chr</a:t>
            </a:r>
            <a:r>
              <a:rPr lang="en-US" altLang="en-US" sz="2400" dirty="0">
                <a:latin typeface="Franklin Gothic Medium" panose="020B0603020102020204" pitchFamily="34" charset="0"/>
              </a:rPr>
              <a:t>.)</a:t>
            </a:r>
          </a:p>
          <a:p>
            <a:pPr eaLnBrk="1" hangingPunct="1">
              <a:lnSpc>
                <a:spcPct val="80000"/>
              </a:lnSpc>
              <a:buFont typeface="Wingdings" pitchFamily="2" charset="2"/>
              <a:buNone/>
              <a:defRPr/>
            </a:pPr>
            <a:r>
              <a:rPr lang="en-US" altLang="en-US" sz="2000" dirty="0">
                <a:latin typeface="Franklin Gothic Medium" panose="020B0603020102020204" pitchFamily="34" charset="0"/>
              </a:rPr>
              <a:t>		</a:t>
            </a:r>
            <a:r>
              <a:rPr lang="en-US" altLang="en-US" sz="2000" i="1" dirty="0" err="1">
                <a:solidFill>
                  <a:srgbClr val="FFFF00"/>
                </a:solidFill>
                <a:latin typeface="Comic Sans MS" panose="030F0702030302020204" pitchFamily="66" charset="0"/>
              </a:rPr>
              <a:t>Beinhaltet</a:t>
            </a:r>
            <a:r>
              <a:rPr lang="en-US" altLang="en-US" sz="2000" i="1" dirty="0">
                <a:solidFill>
                  <a:srgbClr val="FFFF00"/>
                </a:solidFill>
                <a:latin typeface="Comic Sans MS" panose="030F0702030302020204" pitchFamily="66" charset="0"/>
              </a:rPr>
              <a:t> Deportation v. Daniel &amp; den </a:t>
            </a:r>
            <a:r>
              <a:rPr lang="en-US" altLang="en-US" sz="2000" i="1" dirty="0" err="1">
                <a:solidFill>
                  <a:srgbClr val="FFFF00"/>
                </a:solidFill>
                <a:latin typeface="Comic Sans MS" panose="030F0702030302020204" pitchFamily="66" charset="0"/>
              </a:rPr>
              <a:t>drei</a:t>
            </a:r>
            <a:r>
              <a:rPr lang="en-US" altLang="en-US" sz="2000" i="1" dirty="0">
                <a:solidFill>
                  <a:srgbClr val="FFFF00"/>
                </a:solidFill>
                <a:latin typeface="Comic Sans MS" panose="030F0702030302020204" pitchFamily="66" charset="0"/>
              </a:rPr>
              <a:t> </a:t>
            </a:r>
            <a:r>
              <a:rPr lang="en-US" altLang="en-US" sz="2000" i="1" dirty="0" err="1">
                <a:solidFill>
                  <a:srgbClr val="FFFF00"/>
                </a:solidFill>
                <a:latin typeface="Comic Sans MS" panose="030F0702030302020204" pitchFamily="66" charset="0"/>
              </a:rPr>
              <a:t>jungen</a:t>
            </a:r>
            <a:r>
              <a:rPr lang="en-US" altLang="en-US" sz="2000" i="1" dirty="0">
                <a:solidFill>
                  <a:srgbClr val="FFFF00"/>
                </a:solidFill>
                <a:latin typeface="Comic Sans MS" panose="030F0702030302020204" pitchFamily="66" charset="0"/>
              </a:rPr>
              <a:t> </a:t>
            </a:r>
            <a:r>
              <a:rPr lang="en-US" altLang="en-US" sz="2000" i="1" dirty="0" err="1">
                <a:solidFill>
                  <a:srgbClr val="FFFF00"/>
                </a:solidFill>
                <a:latin typeface="Comic Sans MS" panose="030F0702030302020204" pitchFamily="66" charset="0"/>
              </a:rPr>
              <a:t>Männern</a:t>
            </a:r>
            <a:endParaRPr lang="en-US" altLang="en-US" sz="2000" dirty="0">
              <a:solidFill>
                <a:srgbClr val="FFFF00"/>
              </a:solidFill>
              <a:latin typeface="Franklin Gothic Medium" panose="020B0603020102020204" pitchFamily="34" charset="0"/>
            </a:endParaRPr>
          </a:p>
          <a:p>
            <a:pPr eaLnBrk="1" hangingPunct="1">
              <a:lnSpc>
                <a:spcPct val="80000"/>
              </a:lnSpc>
              <a:defRPr/>
            </a:pPr>
            <a:r>
              <a:rPr lang="en-US" altLang="en-US" sz="2400" dirty="0">
                <a:latin typeface="Franklin Gothic Medium" panose="020B0603020102020204" pitchFamily="34" charset="0"/>
              </a:rPr>
              <a:t>Rebellion und </a:t>
            </a:r>
            <a:r>
              <a:rPr lang="en-US" altLang="en-US" sz="2400" dirty="0" err="1">
                <a:latin typeface="Franklin Gothic Medium" panose="020B0603020102020204" pitchFamily="34" charset="0"/>
              </a:rPr>
              <a:t>Hinrichtung</a:t>
            </a:r>
            <a:r>
              <a:rPr lang="en-US" altLang="en-US" sz="2400" dirty="0">
                <a:latin typeface="Franklin Gothic Medium" panose="020B0603020102020204" pitchFamily="34" charset="0"/>
              </a:rPr>
              <a:t> v. </a:t>
            </a:r>
            <a:r>
              <a:rPr lang="en-US" altLang="en-US" sz="2400" dirty="0" err="1">
                <a:latin typeface="Franklin Gothic Medium" panose="020B0603020102020204" pitchFamily="34" charset="0"/>
              </a:rPr>
              <a:t>Jojakim</a:t>
            </a:r>
            <a:r>
              <a:rPr lang="en-US" altLang="en-US" sz="2400" dirty="0">
                <a:latin typeface="Franklin Gothic Medium" panose="020B0603020102020204" pitchFamily="34" charset="0"/>
              </a:rPr>
              <a:t> d. </a:t>
            </a:r>
            <a:r>
              <a:rPr lang="en-US" altLang="en-US" sz="2400" dirty="0" err="1">
                <a:latin typeface="Franklin Gothic Medium" panose="020B0603020102020204" pitchFamily="34" charset="0"/>
              </a:rPr>
              <a:t>Nebukadnezar</a:t>
            </a:r>
            <a:r>
              <a:rPr lang="en-US" altLang="en-US" sz="2400" dirty="0">
                <a:latin typeface="Franklin Gothic Medium" panose="020B0603020102020204" pitchFamily="34" charset="0"/>
              </a:rPr>
              <a:t> v. Babylon (598 </a:t>
            </a:r>
            <a:r>
              <a:rPr lang="en-US" altLang="en-US" sz="2400" dirty="0" err="1">
                <a:latin typeface="Franklin Gothic Medium" panose="020B0603020102020204" pitchFamily="34" charset="0"/>
              </a:rPr>
              <a:t>v.Chr</a:t>
            </a:r>
            <a:r>
              <a:rPr lang="en-US" altLang="en-US" sz="2400" dirty="0">
                <a:latin typeface="Franklin Gothic Medium" panose="020B0603020102020204" pitchFamily="34" charset="0"/>
              </a:rPr>
              <a:t>.)</a:t>
            </a:r>
          </a:p>
          <a:p>
            <a:pPr eaLnBrk="1" hangingPunct="1">
              <a:lnSpc>
                <a:spcPct val="80000"/>
              </a:lnSpc>
              <a:defRPr/>
            </a:pPr>
            <a:r>
              <a:rPr lang="en-US" altLang="en-US" sz="2400" dirty="0">
                <a:latin typeface="Franklin Gothic Medium" panose="020B0603020102020204" pitchFamily="34" charset="0"/>
              </a:rPr>
              <a:t>Deportation v. </a:t>
            </a:r>
            <a:r>
              <a:rPr lang="en-US" altLang="en-US" sz="2400" dirty="0" err="1">
                <a:latin typeface="Franklin Gothic Medium" panose="020B0603020102020204" pitchFamily="34" charset="0"/>
              </a:rPr>
              <a:t>Jojachin</a:t>
            </a:r>
            <a:r>
              <a:rPr lang="en-US" altLang="en-US" sz="2400" dirty="0">
                <a:latin typeface="Franklin Gothic Medium" panose="020B0603020102020204" pitchFamily="34" charset="0"/>
              </a:rPr>
              <a:t> d. </a:t>
            </a:r>
            <a:r>
              <a:rPr lang="en-US" altLang="en-US" sz="2400" dirty="0" err="1">
                <a:latin typeface="Franklin Gothic Medium" panose="020B0603020102020204" pitchFamily="34" charset="0"/>
              </a:rPr>
              <a:t>Nebukadnezar</a:t>
            </a:r>
            <a:r>
              <a:rPr lang="en-US" altLang="en-US" sz="2400" dirty="0">
                <a:latin typeface="Franklin Gothic Medium" panose="020B0603020102020204" pitchFamily="34" charset="0"/>
              </a:rPr>
              <a:t> (598-597 </a:t>
            </a:r>
            <a:r>
              <a:rPr lang="en-US" altLang="en-US" sz="2400" dirty="0" err="1">
                <a:latin typeface="Franklin Gothic Medium" panose="020B0603020102020204" pitchFamily="34" charset="0"/>
              </a:rPr>
              <a:t>v.Chr</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wird</a:t>
            </a:r>
            <a:r>
              <a:rPr lang="en-US" altLang="en-US" sz="2400" dirty="0">
                <a:latin typeface="Franklin Gothic Medium" panose="020B0603020102020204" pitchFamily="34" charset="0"/>
              </a:rPr>
              <a:t> “die 1. </a:t>
            </a:r>
            <a:r>
              <a:rPr lang="en-US" altLang="en-US" sz="2400" dirty="0" err="1">
                <a:latin typeface="Franklin Gothic Medium" panose="020B0603020102020204" pitchFamily="34" charset="0"/>
              </a:rPr>
              <a:t>Wegführung</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genannt</a:t>
            </a:r>
            <a:r>
              <a:rPr lang="en-US" altLang="en-US" sz="2400" dirty="0">
                <a:latin typeface="Franklin Gothic Medium" panose="020B0603020102020204" pitchFamily="34" charset="0"/>
              </a:rPr>
              <a:t>)</a:t>
            </a:r>
          </a:p>
          <a:p>
            <a:pPr eaLnBrk="1" hangingPunct="1">
              <a:lnSpc>
                <a:spcPct val="80000"/>
              </a:lnSpc>
              <a:buFont typeface="Wingdings" pitchFamily="2" charset="2"/>
              <a:buNone/>
              <a:defRPr/>
            </a:pPr>
            <a:r>
              <a:rPr lang="en-US" altLang="en-US" sz="2000" dirty="0">
                <a:latin typeface="Franklin Gothic Medium" panose="020B0603020102020204" pitchFamily="34" charset="0"/>
              </a:rPr>
              <a:t>		</a:t>
            </a:r>
            <a:r>
              <a:rPr lang="en-US" altLang="en-US" sz="2000" i="1" dirty="0" err="1">
                <a:solidFill>
                  <a:srgbClr val="FFFF00"/>
                </a:solidFill>
                <a:latin typeface="Comic Sans MS" panose="030F0702030302020204" pitchFamily="66" charset="0"/>
              </a:rPr>
              <a:t>Beinhaltet</a:t>
            </a:r>
            <a:r>
              <a:rPr lang="en-US" altLang="en-US" sz="2000" i="1" dirty="0">
                <a:solidFill>
                  <a:srgbClr val="FFFF00"/>
                </a:solidFill>
                <a:latin typeface="Comic Sans MS" panose="030F0702030302020204" pitchFamily="66" charset="0"/>
              </a:rPr>
              <a:t> die Deportation von </a:t>
            </a:r>
            <a:r>
              <a:rPr lang="en-US" altLang="en-US" sz="2000" i="1" dirty="0" err="1">
                <a:solidFill>
                  <a:srgbClr val="FFFF00"/>
                </a:solidFill>
                <a:latin typeface="Comic Sans MS" panose="030F0702030302020204" pitchFamily="66" charset="0"/>
              </a:rPr>
              <a:t>Hesekiel</a:t>
            </a:r>
            <a:endParaRPr lang="en-US" altLang="en-US" sz="2000" dirty="0">
              <a:solidFill>
                <a:srgbClr val="FFFF00"/>
              </a:solidFill>
              <a:latin typeface="Franklin Gothic Medium" panose="020B0603020102020204" pitchFamily="34" charset="0"/>
            </a:endParaRPr>
          </a:p>
          <a:p>
            <a:pPr eaLnBrk="1" hangingPunct="1">
              <a:lnSpc>
                <a:spcPct val="80000"/>
              </a:lnSpc>
              <a:defRPr/>
            </a:pPr>
            <a:r>
              <a:rPr lang="en-US" altLang="en-US" sz="2400" dirty="0" err="1">
                <a:latin typeface="Franklin Gothic Medium" panose="020B0603020102020204" pitchFamily="34" charset="0"/>
              </a:rPr>
              <a:t>Zerstörung</a:t>
            </a:r>
            <a:r>
              <a:rPr lang="en-US" altLang="en-US" sz="2400" dirty="0">
                <a:latin typeface="Franklin Gothic Medium" panose="020B0603020102020204" pitchFamily="34" charset="0"/>
              </a:rPr>
              <a:t> v. Jerusalem </a:t>
            </a:r>
            <a:r>
              <a:rPr lang="en-US" altLang="en-US" sz="2400" dirty="0" err="1">
                <a:latin typeface="Franklin Gothic Medium" panose="020B0603020102020204" pitchFamily="34" charset="0"/>
              </a:rPr>
              <a:t>unter</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Zedekia</a:t>
            </a:r>
            <a:r>
              <a:rPr lang="en-US" altLang="en-US" sz="2400" dirty="0">
                <a:latin typeface="Franklin Gothic Medium" panose="020B0603020102020204" pitchFamily="34" charset="0"/>
              </a:rPr>
              <a:t> und </a:t>
            </a:r>
            <a:r>
              <a:rPr lang="en-US" altLang="en-US" sz="2400" dirty="0" err="1">
                <a:latin typeface="Franklin Gothic Medium" panose="020B0603020102020204" pitchFamily="34" charset="0"/>
              </a:rPr>
              <a:t>Ddeportation</a:t>
            </a:r>
            <a:r>
              <a:rPr lang="en-US" altLang="en-US" sz="2400" dirty="0">
                <a:latin typeface="Franklin Gothic Medium" panose="020B0603020102020204" pitchFamily="34" charset="0"/>
              </a:rPr>
              <a:t> d. </a:t>
            </a:r>
            <a:r>
              <a:rPr lang="en-US" altLang="en-US" sz="2400" dirty="0" err="1">
                <a:latin typeface="Franklin Gothic Medium" panose="020B0603020102020204" pitchFamily="34" charset="0"/>
              </a:rPr>
              <a:t>Nebukadnezar</a:t>
            </a:r>
            <a:r>
              <a:rPr lang="en-US" altLang="en-US" sz="2400" dirty="0">
                <a:latin typeface="Franklin Gothic Medium" panose="020B0603020102020204" pitchFamily="34" charset="0"/>
              </a:rPr>
              <a:t> (587-586 </a:t>
            </a:r>
            <a:r>
              <a:rPr lang="en-US" altLang="en-US" sz="2400" dirty="0" err="1">
                <a:latin typeface="Franklin Gothic Medium" panose="020B0603020102020204" pitchFamily="34" charset="0"/>
              </a:rPr>
              <a:t>v.Chr</a:t>
            </a:r>
            <a:r>
              <a:rPr lang="en-US" altLang="en-US" sz="2400" dirty="0">
                <a:latin typeface="Franklin Gothic Medium" panose="020B0603020102020204" pitchFamily="34" charset="0"/>
              </a:rPr>
              <a:t>. “die 2. </a:t>
            </a:r>
            <a:r>
              <a:rPr lang="en-US" altLang="en-US" sz="2400" dirty="0" err="1">
                <a:latin typeface="Franklin Gothic Medium" panose="020B0603020102020204" pitchFamily="34" charset="0"/>
              </a:rPr>
              <a:t>Wegführung</a:t>
            </a:r>
            <a:r>
              <a:rPr lang="en-US" altLang="en-US" sz="2400" dirty="0">
                <a:latin typeface="Franklin Gothic Medium" panose="020B0603020102020204" pitchFamily="34" charset="0"/>
              </a:rPr>
              <a:t>” gen.)</a:t>
            </a:r>
          </a:p>
          <a:p>
            <a:pPr eaLnBrk="1" hangingPunct="1">
              <a:lnSpc>
                <a:spcPct val="80000"/>
              </a:lnSpc>
              <a:defRPr/>
            </a:pPr>
            <a:r>
              <a:rPr lang="en-US" altLang="en-US" sz="2400" dirty="0" err="1">
                <a:latin typeface="Franklin Gothic Medium" panose="020B0603020102020204" pitchFamily="34" charset="0"/>
              </a:rPr>
              <a:t>Letzte</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Wegführung</a:t>
            </a:r>
            <a:r>
              <a:rPr lang="en-US" altLang="en-US" sz="2400" dirty="0">
                <a:latin typeface="Franklin Gothic Medium" panose="020B0603020102020204" pitchFamily="34" charset="0"/>
              </a:rPr>
              <a:t> (582 </a:t>
            </a:r>
            <a:r>
              <a:rPr lang="en-US" altLang="en-US" sz="2400" dirty="0" err="1">
                <a:latin typeface="Franklin Gothic Medium" panose="020B0603020102020204" pitchFamily="34" charset="0"/>
              </a:rPr>
              <a:t>v.Chr</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vgl</a:t>
            </a:r>
            <a:r>
              <a:rPr lang="en-US" altLang="en-US" sz="2400" dirty="0">
                <a:latin typeface="Franklin Gothic Medium" panose="020B0603020102020204" pitchFamily="34" charset="0"/>
              </a:rPr>
              <a:t>. </a:t>
            </a:r>
            <a:r>
              <a:rPr lang="en-US" altLang="en-US" sz="2400" dirty="0" err="1">
                <a:latin typeface="Franklin Gothic Medium" panose="020B0603020102020204" pitchFamily="34" charset="0"/>
              </a:rPr>
              <a:t>Jer</a:t>
            </a:r>
            <a:r>
              <a:rPr lang="en-US" altLang="en-US" sz="2400" dirty="0">
                <a:latin typeface="Franklin Gothic Medium" panose="020B0603020102020204" pitchFamily="34" charset="0"/>
              </a:rPr>
              <a:t> 52,28-30)</a:t>
            </a:r>
          </a:p>
        </p:txBody>
      </p:sp>
      <p:sp>
        <p:nvSpPr>
          <p:cNvPr id="26629" name="Rectangle 4">
            <a:extLst>
              <a:ext uri="{FF2B5EF4-FFF2-40B4-BE49-F238E27FC236}">
                <a16:creationId xmlns:a16="http://schemas.microsoft.com/office/drawing/2014/main" id="{C74ACC50-E581-2841-8188-136CD441C263}"/>
              </a:ext>
            </a:extLst>
          </p:cNvPr>
          <p:cNvSpPr>
            <a:spLocks noChangeArrowheads="1"/>
          </p:cNvSpPr>
          <p:nvPr/>
        </p:nvSpPr>
        <p:spPr bwMode="auto">
          <a:xfrm>
            <a:off x="304800" y="2743200"/>
            <a:ext cx="8534400" cy="99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6" name="Slide Number Placeholder 5">
            <a:extLst>
              <a:ext uri="{FF2B5EF4-FFF2-40B4-BE49-F238E27FC236}">
                <a16:creationId xmlns:a16="http://schemas.microsoft.com/office/drawing/2014/main" id="{31E281AE-2126-F641-A2C0-0B7FFE0EFED3}"/>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2771">
                                            <p:txEl>
                                              <p:pRg st="2" end="2"/>
                                            </p:txEl>
                                          </p:spTgt>
                                        </p:tgtEl>
                                        <p:attrNameLst>
                                          <p:attrName>style.visibility</p:attrName>
                                        </p:attrNameLst>
                                      </p:cBhvr>
                                      <p:to>
                                        <p:strVal val="visible"/>
                                      </p:to>
                                    </p:set>
                                    <p:anim calcmode="lin" valueType="num">
                                      <p:cBhvr>
                                        <p:cTn id="7" dur="500" fill="hold"/>
                                        <p:tgtEl>
                                          <p:spTgt spid="32771">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2" end="2"/>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771">
                                            <p:txEl>
                                              <p:pRg st="3" end="3"/>
                                            </p:txEl>
                                          </p:spTgt>
                                        </p:tgtEl>
                                        <p:attrNameLst>
                                          <p:attrName>style.visibility</p:attrName>
                                        </p:attrNameLst>
                                      </p:cBhvr>
                                      <p:to>
                                        <p:strVal val="visible"/>
                                      </p:to>
                                    </p:set>
                                    <p:anim calcmode="lin" valueType="num">
                                      <p:cBhvr>
                                        <p:cTn id="11" dur="500" fill="hold"/>
                                        <p:tgtEl>
                                          <p:spTgt spid="32771">
                                            <p:txEl>
                                              <p:pRg st="3" end="3"/>
                                            </p:txEl>
                                          </p:spTgt>
                                        </p:tgtEl>
                                        <p:attrNameLst>
                                          <p:attrName>ppt_w</p:attrName>
                                        </p:attrNameLst>
                                      </p:cBhvr>
                                      <p:tavLst>
                                        <p:tav tm="0">
                                          <p:val>
                                            <p:fltVal val="0"/>
                                          </p:val>
                                        </p:tav>
                                        <p:tav tm="100000">
                                          <p:val>
                                            <p:strVal val="#ppt_w"/>
                                          </p:val>
                                        </p:tav>
                                      </p:tavLst>
                                    </p:anim>
                                    <p:anim calcmode="lin" valueType="num">
                                      <p:cBhvr>
                                        <p:cTn id="12" dur="500" fill="hold"/>
                                        <p:tgtEl>
                                          <p:spTgt spid="3277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D45C47A7-45AA-3C43-9049-9AE570E40DCC}"/>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73FEF1F-ABD0-7F43-BF6E-64BAE6EED1A4}" type="slidenum">
              <a:rPr lang="en-US" altLang="en-US" sz="1200">
                <a:latin typeface="Tahoma" panose="020B0604030504040204" pitchFamily="34" charset="0"/>
              </a:rPr>
              <a:pPr/>
              <a:t>70</a:t>
            </a:fld>
            <a:endParaRPr lang="en-US" altLang="en-US" sz="1200">
              <a:latin typeface="Tahoma" panose="020B0604030504040204" pitchFamily="34" charset="0"/>
            </a:endParaRPr>
          </a:p>
        </p:txBody>
      </p:sp>
      <p:pic>
        <p:nvPicPr>
          <p:cNvPr id="91139" name="Picture 7" descr="Rhodes0211[1]">
            <a:extLst>
              <a:ext uri="{FF2B5EF4-FFF2-40B4-BE49-F238E27FC236}">
                <a16:creationId xmlns:a16="http://schemas.microsoft.com/office/drawing/2014/main" id="{2AF87E07-B6D3-FE4F-96F0-82D716D5A15A}"/>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3175" y="0"/>
            <a:ext cx="4408488"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40" name="Picture 8" descr="liberty[1]">
            <a:extLst>
              <a:ext uri="{FF2B5EF4-FFF2-40B4-BE49-F238E27FC236}">
                <a16:creationId xmlns:a16="http://schemas.microsoft.com/office/drawing/2014/main" id="{65EE64DC-E8EE-B84D-B397-266136859CF9}"/>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419600" y="0"/>
            <a:ext cx="47244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3529" name="Text Box 9">
            <a:extLst>
              <a:ext uri="{FF2B5EF4-FFF2-40B4-BE49-F238E27FC236}">
                <a16:creationId xmlns:a16="http://schemas.microsoft.com/office/drawing/2014/main" id="{B7B9B172-E7F8-3948-BA63-F76DF35EE6C9}"/>
              </a:ext>
            </a:extLst>
          </p:cNvPr>
          <p:cNvSpPr txBox="1">
            <a:spLocks noChangeArrowheads="1"/>
          </p:cNvSpPr>
          <p:nvPr/>
        </p:nvSpPr>
        <p:spPr bwMode="auto">
          <a:xfrm>
            <a:off x="152400" y="3962400"/>
            <a:ext cx="4038600" cy="2723823"/>
          </a:xfrm>
          <a:prstGeom prst="rect">
            <a:avLst/>
          </a:prstGeom>
          <a:gradFill rotWithShape="1">
            <a:gsLst>
              <a:gs pos="0">
                <a:srgbClr val="000000">
                  <a:alpha val="53999"/>
                </a:srgbClr>
              </a:gs>
              <a:gs pos="50000">
                <a:srgbClr val="000000">
                  <a:gamma/>
                  <a:tint val="94118"/>
                  <a:invGamma/>
                  <a:alpha val="53000"/>
                </a:srgbClr>
              </a:gs>
              <a:gs pos="100000">
                <a:srgbClr val="000000">
                  <a:alpha val="53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dirty="0" err="1"/>
              <a:t>Im</a:t>
            </a:r>
            <a:r>
              <a:rPr lang="en-US" altLang="en-US" dirty="0"/>
              <a:t> </a:t>
            </a:r>
            <a:r>
              <a:rPr lang="en-US" altLang="en-US" dirty="0" err="1"/>
              <a:t>Vergleich</a:t>
            </a:r>
            <a:r>
              <a:rPr lang="en-US" altLang="en-US" dirty="0"/>
              <a:t>, der </a:t>
            </a:r>
            <a:r>
              <a:rPr lang="en-US" altLang="en-US" dirty="0" err="1"/>
              <a:t>Koloss</a:t>
            </a:r>
            <a:r>
              <a:rPr lang="en-US" altLang="en-US" dirty="0"/>
              <a:t> von </a:t>
            </a:r>
            <a:r>
              <a:rPr lang="en-US" altLang="en-US" dirty="0" err="1"/>
              <a:t>Rhodos</a:t>
            </a:r>
            <a:r>
              <a:rPr lang="en-US" altLang="en-US" dirty="0"/>
              <a:t>, </a:t>
            </a:r>
            <a:r>
              <a:rPr lang="en-US" altLang="en-US" dirty="0" err="1"/>
              <a:t>erbaut</a:t>
            </a:r>
            <a:r>
              <a:rPr lang="en-US" altLang="en-US" dirty="0"/>
              <a:t> in 280 </a:t>
            </a:r>
            <a:r>
              <a:rPr lang="en-US" altLang="en-US" dirty="0" err="1"/>
              <a:t>v.Chr</a:t>
            </a:r>
            <a:r>
              <a:rPr lang="en-US" altLang="en-US" dirty="0"/>
              <a:t>. </a:t>
            </a:r>
            <a:r>
              <a:rPr lang="en-US" altLang="en-US" dirty="0" err="1"/>
              <a:t>zur</a:t>
            </a:r>
            <a:r>
              <a:rPr lang="en-US" altLang="en-US" dirty="0"/>
              <a:t> </a:t>
            </a:r>
            <a:r>
              <a:rPr lang="en-US" altLang="en-US" dirty="0" err="1"/>
              <a:t>Erinnerung</a:t>
            </a:r>
            <a:r>
              <a:rPr lang="en-US" altLang="en-US" dirty="0"/>
              <a:t> an die </a:t>
            </a:r>
            <a:r>
              <a:rPr lang="en-US" altLang="en-US" dirty="0" err="1"/>
              <a:t>erfolgreiche</a:t>
            </a:r>
            <a:r>
              <a:rPr lang="en-US" altLang="en-US" dirty="0"/>
              <a:t> </a:t>
            </a:r>
            <a:r>
              <a:rPr lang="en-US" altLang="en-US" dirty="0" err="1"/>
              <a:t>Verteidigung</a:t>
            </a:r>
            <a:r>
              <a:rPr lang="en-US" altLang="en-US" dirty="0"/>
              <a:t> der Stadt. Er war ca. 32m </a:t>
            </a:r>
            <a:r>
              <a:rPr lang="en-US" altLang="en-US" dirty="0" err="1"/>
              <a:t>hoch</a:t>
            </a:r>
            <a:r>
              <a:rPr lang="en-US" altLang="en-US" dirty="0"/>
              <a:t>.</a:t>
            </a:r>
          </a:p>
          <a:p>
            <a:pPr algn="ctr" eaLnBrk="1" hangingPunct="1">
              <a:spcBef>
                <a:spcPct val="50000"/>
              </a:spcBef>
              <a:defRPr/>
            </a:pPr>
            <a:r>
              <a:rPr lang="en-US" altLang="en-US" sz="1800" dirty="0">
                <a:latin typeface="Arial Narrow" panose="020B0606020202030204" pitchFamily="34" charset="0"/>
              </a:rPr>
              <a:t>Grolier Society’s 1911 </a:t>
            </a:r>
            <a:r>
              <a:rPr lang="en-US" altLang="en-US" sz="1800" i="1" dirty="0">
                <a:latin typeface="Arial Narrow" panose="020B0606020202030204" pitchFamily="34" charset="0"/>
              </a:rPr>
              <a:t>Book of Knowledge</a:t>
            </a:r>
            <a:endParaRPr lang="en-US" altLang="en-US" sz="1800" dirty="0">
              <a:latin typeface="Arial Narrow" panose="020B0606020202030204" pitchFamily="34" charset="0"/>
            </a:endParaRPr>
          </a:p>
        </p:txBody>
      </p:sp>
      <p:sp>
        <p:nvSpPr>
          <p:cNvPr id="363530" name="Text Box 10">
            <a:extLst>
              <a:ext uri="{FF2B5EF4-FFF2-40B4-BE49-F238E27FC236}">
                <a16:creationId xmlns:a16="http://schemas.microsoft.com/office/drawing/2014/main" id="{3980D337-408E-8747-973F-A5245A0F6B5D}"/>
              </a:ext>
            </a:extLst>
          </p:cNvPr>
          <p:cNvSpPr txBox="1">
            <a:spLocks noChangeArrowheads="1"/>
          </p:cNvSpPr>
          <p:nvPr/>
        </p:nvSpPr>
        <p:spPr bwMode="auto">
          <a:xfrm>
            <a:off x="4572000" y="3962400"/>
            <a:ext cx="4419600" cy="2354491"/>
          </a:xfrm>
          <a:prstGeom prst="rect">
            <a:avLst/>
          </a:prstGeom>
          <a:gradFill rotWithShape="1">
            <a:gsLst>
              <a:gs pos="0">
                <a:srgbClr val="000000">
                  <a:alpha val="48000"/>
                </a:srgbClr>
              </a:gs>
              <a:gs pos="50000">
                <a:srgbClr val="000000">
                  <a:gamma/>
                  <a:tint val="99216"/>
                  <a:invGamma/>
                  <a:alpha val="49001"/>
                </a:srgbClr>
              </a:gs>
              <a:gs pos="100000">
                <a:srgbClr val="000000">
                  <a:alpha val="48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dirty="0"/>
              <a:t>Die </a:t>
            </a:r>
            <a:r>
              <a:rPr lang="en-US" altLang="en-US" dirty="0" err="1"/>
              <a:t>Freiheitsstatue</a:t>
            </a:r>
            <a:r>
              <a:rPr lang="en-US" altLang="en-US" dirty="0"/>
              <a:t> in New York City, dem </a:t>
            </a:r>
            <a:r>
              <a:rPr lang="en-US" altLang="en-US" dirty="0" err="1"/>
              <a:t>Koloss</a:t>
            </a:r>
            <a:r>
              <a:rPr lang="en-US" altLang="en-US" dirty="0"/>
              <a:t> von </a:t>
            </a:r>
            <a:r>
              <a:rPr lang="en-US" altLang="en-US" dirty="0" err="1"/>
              <a:t>Rhodos</a:t>
            </a:r>
            <a:r>
              <a:rPr lang="en-US" altLang="en-US" dirty="0"/>
              <a:t> </a:t>
            </a:r>
            <a:r>
              <a:rPr lang="en-US" altLang="en-US" dirty="0" err="1"/>
              <a:t>nachempfunden</a:t>
            </a:r>
            <a:r>
              <a:rPr lang="en-US" altLang="en-US" dirty="0"/>
              <a:t>. Sie </a:t>
            </a:r>
            <a:r>
              <a:rPr lang="en-US" altLang="en-US" dirty="0" err="1"/>
              <a:t>ist</a:t>
            </a:r>
            <a:r>
              <a:rPr lang="en-US" altLang="en-US" dirty="0"/>
              <a:t> 46m </a:t>
            </a:r>
            <a:r>
              <a:rPr lang="en-US" altLang="en-US" dirty="0" err="1"/>
              <a:t>hoch</a:t>
            </a:r>
            <a:r>
              <a:rPr lang="en-US" altLang="en-US" dirty="0"/>
              <a:t> (</a:t>
            </a:r>
            <a:r>
              <a:rPr lang="en-US" altLang="en-US" dirty="0" err="1"/>
              <a:t>ohne</a:t>
            </a:r>
            <a:r>
              <a:rPr lang="en-US" altLang="en-US" dirty="0"/>
              <a:t> </a:t>
            </a:r>
            <a:r>
              <a:rPr lang="en-US" altLang="en-US" dirty="0" err="1"/>
              <a:t>Sockel</a:t>
            </a:r>
            <a:r>
              <a:rPr lang="en-US" altLang="en-US" dirty="0"/>
              <a:t>).</a:t>
            </a:r>
          </a:p>
          <a:p>
            <a:pPr eaLnBrk="1" hangingPunct="1">
              <a:spcBef>
                <a:spcPct val="50000"/>
              </a:spcBef>
              <a:defRPr/>
            </a:pPr>
            <a:endParaRPr lang="en-US" altLang="en-US" sz="2000" dirty="0"/>
          </a:p>
          <a:p>
            <a:pPr eaLnBrk="1" hangingPunct="1">
              <a:spcBef>
                <a:spcPct val="50000"/>
              </a:spcBef>
              <a:defRPr/>
            </a:pPr>
            <a:endParaRPr lang="en-US" altLang="en-US" sz="1400" dirty="0"/>
          </a:p>
        </p:txBody>
      </p:sp>
      <p:sp>
        <p:nvSpPr>
          <p:cNvPr id="7" name="Slide Number Placeholder 5">
            <a:extLst>
              <a:ext uri="{FF2B5EF4-FFF2-40B4-BE49-F238E27FC236}">
                <a16:creationId xmlns:a16="http://schemas.microsoft.com/office/drawing/2014/main" id="{E113EAF3-A2A4-DC40-B015-D237C4B07AF0}"/>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70</a:t>
            </a:fld>
            <a:endParaRPr lang="en-US" altLang="en-US" sz="1400" b="1" dirty="0">
              <a:latin typeface="Tahoma" panose="020B0604030504040204" pitchFamily="34" charset="0"/>
            </a:endParaRPr>
          </a:p>
        </p:txBody>
      </p:sp>
    </p:spTree>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3E502134-A457-2E4E-8612-FAAC957BBD18}"/>
              </a:ext>
            </a:extLst>
          </p:cNvPr>
          <p:cNvSpPr>
            <a:spLocks noGrp="1" noChangeArrowheads="1"/>
          </p:cNvSpPr>
          <p:nvPr>
            <p:ph type="title"/>
          </p:nvPr>
        </p:nvSpPr>
        <p:spPr>
          <a:xfrm>
            <a:off x="457200" y="76200"/>
            <a:ext cx="8229600" cy="792163"/>
          </a:xfrm>
        </p:spPr>
        <p:txBody>
          <a:bodyPr/>
          <a:lstStyle/>
          <a:p>
            <a:pPr eaLnBrk="1" hangingPunct="1">
              <a:defRPr/>
            </a:pPr>
            <a:r>
              <a:rPr lang="en-US" altLang="en-US" dirty="0">
                <a:solidFill>
                  <a:schemeClr val="accent1"/>
                </a:solidFill>
              </a:rPr>
              <a:t>Der </a:t>
            </a:r>
            <a:r>
              <a:rPr lang="en-US" altLang="en-US" dirty="0" err="1">
                <a:solidFill>
                  <a:schemeClr val="accent1"/>
                </a:solidFill>
              </a:rPr>
              <a:t>vierte</a:t>
            </a:r>
            <a:r>
              <a:rPr lang="en-US" altLang="en-US" dirty="0">
                <a:solidFill>
                  <a:schemeClr val="accent1"/>
                </a:solidFill>
              </a:rPr>
              <a:t> Mann </a:t>
            </a:r>
            <a:r>
              <a:rPr lang="en-US" altLang="en-US" dirty="0" err="1">
                <a:solidFill>
                  <a:schemeClr val="accent1"/>
                </a:solidFill>
              </a:rPr>
              <a:t>im</a:t>
            </a:r>
            <a:r>
              <a:rPr lang="en-US" altLang="en-US" dirty="0">
                <a:solidFill>
                  <a:schemeClr val="accent1"/>
                </a:solidFill>
              </a:rPr>
              <a:t> Feuer</a:t>
            </a:r>
          </a:p>
        </p:txBody>
      </p:sp>
      <p:sp>
        <p:nvSpPr>
          <p:cNvPr id="361475" name="Rectangle 3">
            <a:extLst>
              <a:ext uri="{FF2B5EF4-FFF2-40B4-BE49-F238E27FC236}">
                <a16:creationId xmlns:a16="http://schemas.microsoft.com/office/drawing/2014/main" id="{D5B8B91B-34F8-034A-ACC6-C3845AEE7BF0}"/>
              </a:ext>
            </a:extLst>
          </p:cNvPr>
          <p:cNvSpPr>
            <a:spLocks noGrp="1" noChangeArrowheads="1"/>
          </p:cNvSpPr>
          <p:nvPr>
            <p:ph type="body" idx="1"/>
          </p:nvPr>
        </p:nvSpPr>
        <p:spPr>
          <a:xfrm>
            <a:off x="457200" y="990600"/>
            <a:ext cx="8229600" cy="5791200"/>
          </a:xfrm>
        </p:spPr>
        <p:txBody>
          <a:bodyPr/>
          <a:lstStyle/>
          <a:p>
            <a:pPr eaLnBrk="1" hangingPunct="1">
              <a:buFont typeface="Wingdings" pitchFamily="2" charset="2"/>
              <a:buNone/>
              <a:defRPr/>
            </a:pPr>
            <a:r>
              <a:rPr lang="en-US" altLang="en-US" sz="2800" b="1" dirty="0" err="1">
                <a:solidFill>
                  <a:srgbClr val="FFCC00"/>
                </a:solidFill>
              </a:rPr>
              <a:t>Einige</a:t>
            </a:r>
            <a:r>
              <a:rPr lang="en-US" altLang="en-US" sz="2800" b="1" dirty="0">
                <a:solidFill>
                  <a:srgbClr val="FFCC00"/>
                </a:solidFill>
              </a:rPr>
              <a:t> </a:t>
            </a:r>
            <a:r>
              <a:rPr lang="en-US" altLang="en-US" sz="2800" b="1" dirty="0" err="1">
                <a:solidFill>
                  <a:srgbClr val="FFCC00"/>
                </a:solidFill>
              </a:rPr>
              <a:t>ältere</a:t>
            </a:r>
            <a:r>
              <a:rPr lang="en-US" altLang="en-US" sz="2800" b="1" dirty="0">
                <a:solidFill>
                  <a:srgbClr val="FFCC00"/>
                </a:solidFill>
              </a:rPr>
              <a:t> </a:t>
            </a:r>
            <a:r>
              <a:rPr lang="en-US" altLang="en-US" sz="2800" b="1" dirty="0" err="1">
                <a:solidFill>
                  <a:srgbClr val="FFCC00"/>
                </a:solidFill>
              </a:rPr>
              <a:t>Übersetzungen</a:t>
            </a:r>
            <a:r>
              <a:rPr lang="en-US" altLang="en-US" sz="2800" b="1" dirty="0">
                <a:solidFill>
                  <a:srgbClr val="FFCC00"/>
                </a:solidFill>
              </a:rPr>
              <a:t> von Dan 3,25 </a:t>
            </a:r>
            <a:r>
              <a:rPr lang="en-US" altLang="en-US" sz="2800" b="1" dirty="0" err="1">
                <a:solidFill>
                  <a:srgbClr val="FFCC00"/>
                </a:solidFill>
              </a:rPr>
              <a:t>lasen</a:t>
            </a:r>
            <a:r>
              <a:rPr lang="en-US" altLang="en-US" sz="2800" b="1" dirty="0">
                <a:solidFill>
                  <a:srgbClr val="FFCC00"/>
                </a:solidFill>
              </a:rPr>
              <a:t>: “…der </a:t>
            </a:r>
            <a:r>
              <a:rPr lang="en-US" altLang="en-US" sz="2800" b="1" dirty="0" err="1">
                <a:solidFill>
                  <a:srgbClr val="FFCC00"/>
                </a:solidFill>
              </a:rPr>
              <a:t>vierte</a:t>
            </a:r>
            <a:r>
              <a:rPr lang="en-US" altLang="en-US" sz="2800" b="1" dirty="0">
                <a:solidFill>
                  <a:srgbClr val="FFCC00"/>
                </a:solidFill>
              </a:rPr>
              <a:t> </a:t>
            </a:r>
            <a:r>
              <a:rPr lang="en-US" altLang="en-US" sz="2800" b="1" dirty="0" err="1">
                <a:solidFill>
                  <a:srgbClr val="FFCC00"/>
                </a:solidFill>
              </a:rPr>
              <a:t>ist</a:t>
            </a:r>
            <a:r>
              <a:rPr lang="en-US" altLang="en-US" sz="2800" b="1" dirty="0">
                <a:solidFill>
                  <a:srgbClr val="FFCC00"/>
                </a:solidFill>
              </a:rPr>
              <a:t> </a:t>
            </a:r>
            <a:r>
              <a:rPr lang="en-US" altLang="en-US" sz="2800" b="1" dirty="0" err="1">
                <a:solidFill>
                  <a:srgbClr val="FFCC00"/>
                </a:solidFill>
              </a:rPr>
              <a:t>wie</a:t>
            </a:r>
            <a:r>
              <a:rPr lang="en-US" altLang="en-US" sz="2800" b="1" dirty="0">
                <a:solidFill>
                  <a:srgbClr val="FFCC00"/>
                </a:solidFill>
              </a:rPr>
              <a:t> der Sohn </a:t>
            </a:r>
            <a:r>
              <a:rPr lang="en-US" altLang="en-US" sz="2800" b="1" dirty="0" err="1">
                <a:solidFill>
                  <a:srgbClr val="FFCC00"/>
                </a:solidFill>
              </a:rPr>
              <a:t>Gottes</a:t>
            </a:r>
            <a:r>
              <a:rPr lang="en-US" altLang="en-US" sz="2800" b="1" dirty="0">
                <a:solidFill>
                  <a:srgbClr val="FFCC00"/>
                </a:solidFill>
              </a:rPr>
              <a:t>” (KJV, etc.).</a:t>
            </a:r>
          </a:p>
          <a:p>
            <a:pPr eaLnBrk="1" hangingPunct="1">
              <a:defRPr/>
            </a:pPr>
            <a:r>
              <a:rPr lang="en-US" altLang="en-US" sz="2400" i="1" dirty="0"/>
              <a:t>Das hat </a:t>
            </a:r>
            <a:r>
              <a:rPr lang="en-US" altLang="en-US" sz="2400" i="1" dirty="0" err="1"/>
              <a:t>gelegentlich</a:t>
            </a:r>
            <a:r>
              <a:rPr lang="en-US" altLang="en-US" sz="2400" i="1" dirty="0"/>
              <a:t> </a:t>
            </a:r>
            <a:r>
              <a:rPr lang="en-US" altLang="en-US" sz="2400" i="1" dirty="0" err="1"/>
              <a:t>zur</a:t>
            </a:r>
            <a:r>
              <a:rPr lang="en-US" altLang="en-US" sz="2400" i="1" dirty="0"/>
              <a:t> </a:t>
            </a:r>
            <a:r>
              <a:rPr lang="en-US" altLang="en-US" sz="2400" i="1" dirty="0" err="1"/>
              <a:t>Auslegung</a:t>
            </a:r>
            <a:r>
              <a:rPr lang="en-US" altLang="en-US" sz="2400" i="1" dirty="0"/>
              <a:t> </a:t>
            </a:r>
            <a:r>
              <a:rPr lang="en-US" altLang="en-US" sz="2400" i="1" dirty="0" err="1"/>
              <a:t>geführt</a:t>
            </a:r>
            <a:r>
              <a:rPr lang="en-US" altLang="en-US" sz="2400" i="1" dirty="0"/>
              <a:t>, </a:t>
            </a:r>
            <a:r>
              <a:rPr lang="en-US" altLang="en-US" sz="2400" i="1" dirty="0" err="1"/>
              <a:t>dass</a:t>
            </a:r>
            <a:r>
              <a:rPr lang="en-US" altLang="en-US" sz="2400" i="1" dirty="0"/>
              <a:t> die </a:t>
            </a:r>
            <a:r>
              <a:rPr lang="en-US" altLang="en-US" sz="2400" i="1" dirty="0" err="1"/>
              <a:t>vierte</a:t>
            </a:r>
            <a:r>
              <a:rPr lang="en-US" altLang="en-US" sz="2400" i="1" dirty="0"/>
              <a:t> Person </a:t>
            </a:r>
            <a:r>
              <a:rPr lang="en-US" altLang="en-US" sz="2400" i="1" dirty="0" err="1"/>
              <a:t>eine</a:t>
            </a:r>
            <a:r>
              <a:rPr lang="en-US" altLang="en-US" sz="2400" i="1" dirty="0"/>
              <a:t> </a:t>
            </a:r>
            <a:r>
              <a:rPr lang="en-US" altLang="en-US" sz="2400" i="1" dirty="0" err="1"/>
              <a:t>Prä-Inkarnation</a:t>
            </a:r>
            <a:r>
              <a:rPr lang="en-US" altLang="en-US" sz="2400" i="1" dirty="0"/>
              <a:t> von Christus war.</a:t>
            </a:r>
          </a:p>
          <a:p>
            <a:pPr eaLnBrk="1" hangingPunct="1">
              <a:defRPr/>
            </a:pPr>
            <a:r>
              <a:rPr lang="en-US" altLang="en-US" sz="2400" i="1" dirty="0"/>
              <a:t>Ob die </a:t>
            </a:r>
            <a:r>
              <a:rPr lang="en-US" altLang="en-US" sz="2400" i="1" dirty="0" err="1"/>
              <a:t>vierte</a:t>
            </a:r>
            <a:r>
              <a:rPr lang="en-US" altLang="en-US" sz="2400" i="1" dirty="0"/>
              <a:t> </a:t>
            </a:r>
            <a:r>
              <a:rPr lang="en-US" altLang="en-US" sz="2400" i="1" dirty="0" err="1"/>
              <a:t>Figur</a:t>
            </a:r>
            <a:r>
              <a:rPr lang="en-US" altLang="en-US" sz="2400" i="1" dirty="0"/>
              <a:t> </a:t>
            </a:r>
            <a:r>
              <a:rPr lang="en-US" altLang="en-US" sz="2400" i="1" dirty="0" err="1"/>
              <a:t>ein</a:t>
            </a:r>
            <a:r>
              <a:rPr lang="en-US" altLang="en-US" sz="2400" i="1" dirty="0"/>
              <a:t> Engel </a:t>
            </a:r>
            <a:r>
              <a:rPr lang="en-US" altLang="en-US" sz="2400" i="1" dirty="0" err="1"/>
              <a:t>oder</a:t>
            </a:r>
            <a:r>
              <a:rPr lang="en-US" altLang="en-US" sz="2400" i="1" dirty="0"/>
              <a:t> </a:t>
            </a:r>
            <a:r>
              <a:rPr lang="en-US" altLang="en-US" sz="2400" i="1" dirty="0" err="1"/>
              <a:t>sogar</a:t>
            </a:r>
            <a:r>
              <a:rPr lang="en-US" altLang="en-US" sz="2400" i="1" dirty="0"/>
              <a:t> Christus war, es </a:t>
            </a:r>
            <a:r>
              <a:rPr lang="en-US" altLang="en-US" sz="2400" i="1" dirty="0" err="1"/>
              <a:t>scheint</a:t>
            </a:r>
            <a:r>
              <a:rPr lang="en-US" altLang="en-US" sz="2400" i="1" dirty="0"/>
              <a:t> es </a:t>
            </a:r>
            <a:r>
              <a:rPr lang="en-US" altLang="en-US" sz="2400" i="1" dirty="0" err="1"/>
              <a:t>unwahrscheinlich</a:t>
            </a:r>
            <a:r>
              <a:rPr lang="en-US" altLang="en-US" sz="2400" i="1" dirty="0"/>
              <a:t>, </a:t>
            </a:r>
            <a:r>
              <a:rPr lang="en-US" altLang="en-US" sz="2400" i="1" dirty="0" err="1"/>
              <a:t>dass</a:t>
            </a:r>
            <a:r>
              <a:rPr lang="en-US" altLang="en-US" sz="2400" i="1" dirty="0"/>
              <a:t> </a:t>
            </a:r>
            <a:r>
              <a:rPr lang="en-US" altLang="en-US" sz="2400" i="1" dirty="0" err="1"/>
              <a:t>Nebukadnezar</a:t>
            </a:r>
            <a:r>
              <a:rPr lang="en-US" altLang="en-US" sz="2400" i="1" dirty="0"/>
              <a:t>, </a:t>
            </a:r>
            <a:r>
              <a:rPr lang="en-US" altLang="en-US" sz="2400" i="1" dirty="0" err="1"/>
              <a:t>ein</a:t>
            </a:r>
            <a:r>
              <a:rPr lang="en-US" altLang="en-US" sz="2400" i="1" dirty="0"/>
              <a:t> </a:t>
            </a:r>
            <a:r>
              <a:rPr lang="en-US" altLang="en-US" sz="2400" i="1" dirty="0" err="1"/>
              <a:t>heidn</a:t>
            </a:r>
            <a:r>
              <a:rPr lang="en-US" altLang="en-US" sz="2400" i="1" dirty="0"/>
              <a:t>. König </a:t>
            </a:r>
            <a:r>
              <a:rPr lang="en-US" altLang="en-US" sz="2400" i="1" dirty="0" err="1"/>
              <a:t>ihn</a:t>
            </a:r>
            <a:r>
              <a:rPr lang="en-US" altLang="en-US" sz="2400" i="1" dirty="0"/>
              <a:t> also </a:t>
            </a:r>
            <a:r>
              <a:rPr lang="en-US" altLang="en-US" sz="2400" i="1" dirty="0" err="1"/>
              <a:t>solchen</a:t>
            </a:r>
            <a:r>
              <a:rPr lang="en-US" altLang="en-US" sz="2400" i="1" dirty="0"/>
              <a:t> </a:t>
            </a:r>
            <a:r>
              <a:rPr lang="en-US" altLang="en-US" sz="2400" i="1" dirty="0" err="1"/>
              <a:t>erkannte</a:t>
            </a:r>
            <a:r>
              <a:rPr lang="en-US" altLang="en-US" sz="2400" i="1" dirty="0"/>
              <a:t>. Er </a:t>
            </a:r>
            <a:r>
              <a:rPr lang="en-US" altLang="en-US" sz="2400" i="1" dirty="0" err="1"/>
              <a:t>hatte</a:t>
            </a:r>
            <a:r>
              <a:rPr lang="en-US" altLang="en-US" sz="2400" i="1" dirty="0"/>
              <a:t> </a:t>
            </a:r>
            <a:r>
              <a:rPr lang="en-US" altLang="en-US" sz="2400" i="1" dirty="0" err="1"/>
              <a:t>kein</a:t>
            </a:r>
            <a:r>
              <a:rPr lang="en-US" altLang="en-US" sz="2400" i="1" dirty="0"/>
              <a:t> </a:t>
            </a:r>
            <a:r>
              <a:rPr lang="en-US" altLang="en-US" sz="2400" i="1" dirty="0" err="1"/>
              <a:t>Bezugssystem</a:t>
            </a:r>
            <a:r>
              <a:rPr lang="en-US" altLang="en-US" sz="2400" i="1" dirty="0"/>
              <a:t> </a:t>
            </a:r>
            <a:r>
              <a:rPr lang="en-US" altLang="en-US" sz="2400" i="1" dirty="0" err="1"/>
              <a:t>für</a:t>
            </a:r>
            <a:r>
              <a:rPr lang="en-US" altLang="en-US" sz="2400" i="1" dirty="0"/>
              <a:t> </a:t>
            </a:r>
            <a:r>
              <a:rPr lang="en-US" altLang="en-US" sz="2400" i="1" dirty="0" err="1"/>
              <a:t>eine</a:t>
            </a:r>
            <a:r>
              <a:rPr lang="en-US" altLang="en-US" sz="2400" i="1" dirty="0"/>
              <a:t> </a:t>
            </a:r>
            <a:r>
              <a:rPr lang="en-US" altLang="en-US" sz="2400" i="1" dirty="0" err="1"/>
              <a:t>solche</a:t>
            </a:r>
            <a:r>
              <a:rPr lang="en-US" altLang="en-US" sz="2400" i="1" dirty="0"/>
              <a:t> </a:t>
            </a:r>
            <a:r>
              <a:rPr lang="en-US" altLang="en-US" sz="2400" i="1" dirty="0" err="1"/>
              <a:t>Möglichkeit</a:t>
            </a:r>
            <a:r>
              <a:rPr lang="en-US" altLang="en-US" sz="2400" i="1" dirty="0"/>
              <a:t>.</a:t>
            </a:r>
          </a:p>
          <a:p>
            <a:pPr eaLnBrk="1" hangingPunct="1">
              <a:defRPr/>
            </a:pPr>
            <a:r>
              <a:rPr lang="en-US" altLang="en-US" sz="2400" i="1" dirty="0" err="1"/>
              <a:t>Spätere</a:t>
            </a:r>
            <a:r>
              <a:rPr lang="en-US" altLang="en-US" sz="2400" i="1" dirty="0"/>
              <a:t> </a:t>
            </a:r>
            <a:r>
              <a:rPr lang="en-US" altLang="en-US" sz="2400" i="1" dirty="0" err="1"/>
              <a:t>Übersetzungen</a:t>
            </a:r>
            <a:r>
              <a:rPr lang="en-US" altLang="en-US" sz="2400" i="1" dirty="0"/>
              <a:t> </a:t>
            </a:r>
            <a:r>
              <a:rPr lang="en-US" altLang="en-US" sz="2400" i="1" dirty="0" err="1"/>
              <a:t>haben</a:t>
            </a:r>
            <a:r>
              <a:rPr lang="en-US" altLang="en-US" sz="2400" i="1" dirty="0"/>
              <a:t> “…</a:t>
            </a:r>
            <a:r>
              <a:rPr lang="en-US" altLang="en-US" sz="2400" i="1" dirty="0" err="1"/>
              <a:t>ein</a:t>
            </a:r>
            <a:r>
              <a:rPr lang="en-US" altLang="en-US" sz="2400" i="1" dirty="0"/>
              <a:t> Sohn der </a:t>
            </a:r>
            <a:r>
              <a:rPr lang="en-US" altLang="en-US" sz="2400" i="1" dirty="0" err="1"/>
              <a:t>Götter</a:t>
            </a:r>
            <a:r>
              <a:rPr lang="en-US" altLang="en-US" sz="2400" i="1" dirty="0"/>
              <a:t>” (also </a:t>
            </a:r>
            <a:r>
              <a:rPr lang="en-US" altLang="en-US" sz="2400" i="1" dirty="0" err="1"/>
              <a:t>ein</a:t>
            </a:r>
            <a:r>
              <a:rPr lang="en-US" altLang="en-US" sz="2400" i="1" dirty="0"/>
              <a:t> </a:t>
            </a:r>
            <a:r>
              <a:rPr lang="en-US" altLang="en-US" sz="2400" i="1" dirty="0" err="1"/>
              <a:t>übernatürliches</a:t>
            </a:r>
            <a:r>
              <a:rPr lang="en-US" altLang="en-US" sz="2400" i="1" dirty="0"/>
              <a:t> </a:t>
            </a:r>
            <a:r>
              <a:rPr lang="en-US" altLang="en-US" sz="2400" i="1" dirty="0" err="1"/>
              <a:t>Wesen</a:t>
            </a:r>
            <a:r>
              <a:rPr lang="en-US" altLang="en-US" sz="2400" i="1" dirty="0"/>
              <a:t>). Nur die NKJV </a:t>
            </a:r>
            <a:r>
              <a:rPr lang="en-US" altLang="en-US" sz="2400" i="1" dirty="0" err="1"/>
              <a:t>bleibt</a:t>
            </a:r>
            <a:r>
              <a:rPr lang="en-US" altLang="en-US" sz="2400" i="1" dirty="0"/>
              <a:t> </a:t>
            </a:r>
            <a:r>
              <a:rPr lang="en-US" altLang="en-US" sz="2400" i="1" dirty="0" err="1"/>
              <a:t>bei</a:t>
            </a:r>
            <a:r>
              <a:rPr lang="en-US" altLang="en-US" sz="2400" i="1" dirty="0"/>
              <a:t> der </a:t>
            </a:r>
            <a:r>
              <a:rPr lang="en-US" altLang="en-US" sz="2400" i="1" dirty="0" err="1"/>
              <a:t>alten</a:t>
            </a:r>
            <a:r>
              <a:rPr lang="en-US" altLang="en-US" sz="2400" i="1" dirty="0"/>
              <a:t> </a:t>
            </a:r>
            <a:r>
              <a:rPr lang="en-US" altLang="en-US" sz="2400" i="1" dirty="0" err="1"/>
              <a:t>Übersetzung</a:t>
            </a:r>
            <a:r>
              <a:rPr lang="en-US" altLang="en-US" sz="2400" i="1" dirty="0"/>
              <a:t> (</a:t>
            </a:r>
            <a:r>
              <a:rPr lang="en-US" altLang="en-US" sz="2400" i="1" dirty="0" err="1"/>
              <a:t>aber</a:t>
            </a:r>
            <a:r>
              <a:rPr lang="en-US" altLang="en-US" sz="2400" i="1" dirty="0"/>
              <a:t> </a:t>
            </a:r>
            <a:r>
              <a:rPr lang="en-US" altLang="en-US" sz="2400" i="1" dirty="0" err="1"/>
              <a:t>mit</a:t>
            </a:r>
            <a:r>
              <a:rPr lang="en-US" altLang="en-US" sz="2400" i="1" dirty="0"/>
              <a:t> </a:t>
            </a:r>
            <a:r>
              <a:rPr lang="en-US" altLang="en-US" sz="2400" i="1" dirty="0" err="1"/>
              <a:t>Fussnote</a:t>
            </a:r>
            <a:r>
              <a:rPr lang="en-US" altLang="en-US" sz="2400" i="1" dirty="0"/>
              <a:t> “</a:t>
            </a:r>
            <a:r>
              <a:rPr lang="en-US" altLang="en-US" sz="2400" i="1" dirty="0" err="1"/>
              <a:t>ein</a:t>
            </a:r>
            <a:r>
              <a:rPr lang="en-US" altLang="en-US" sz="2400" i="1" dirty="0"/>
              <a:t> Sohn d. </a:t>
            </a:r>
            <a:r>
              <a:rPr lang="en-US" altLang="en-US" sz="2400" i="1" dirty="0" err="1"/>
              <a:t>Götter</a:t>
            </a:r>
            <a:r>
              <a:rPr lang="en-US" altLang="en-US" sz="2400" i="1" dirty="0"/>
              <a:t>”). Das </a:t>
            </a:r>
            <a:r>
              <a:rPr lang="en-US" altLang="en-US" sz="2400" i="1" dirty="0" err="1"/>
              <a:t>Aramäische</a:t>
            </a:r>
            <a:r>
              <a:rPr lang="en-US" altLang="en-US" sz="2400" i="1" dirty="0"/>
              <a:t> </a:t>
            </a:r>
            <a:r>
              <a:rPr lang="en-US" altLang="en-US" sz="2400" dirty="0" err="1">
                <a:latin typeface="HebrewTh" pitchFamily="2" charset="0"/>
              </a:rPr>
              <a:t>NyhilAx</a:t>
            </a:r>
            <a:r>
              <a:rPr lang="en-US" altLang="en-US" sz="2400" dirty="0">
                <a:latin typeface="HebrewTh" pitchFamily="2" charset="0"/>
              </a:rPr>
              <a:t>$ </a:t>
            </a:r>
            <a:r>
              <a:rPr lang="en-US" altLang="en-US" sz="2400" i="1" dirty="0"/>
              <a:t>(= </a:t>
            </a:r>
            <a:r>
              <a:rPr lang="en-US" altLang="en-US" sz="2400" i="1" dirty="0" err="1"/>
              <a:t>Götter</a:t>
            </a:r>
            <a:r>
              <a:rPr lang="en-US" altLang="en-US" sz="2400" i="1" dirty="0"/>
              <a:t>) </a:t>
            </a:r>
            <a:r>
              <a:rPr lang="en-US" altLang="en-US" sz="2400" i="1" dirty="0" err="1"/>
              <a:t>ist</a:t>
            </a:r>
            <a:r>
              <a:rPr lang="en-US" altLang="en-US" sz="2400" i="1" dirty="0"/>
              <a:t> plural.</a:t>
            </a:r>
          </a:p>
        </p:txBody>
      </p:sp>
      <p:sp>
        <p:nvSpPr>
          <p:cNvPr id="5" name="Slide Number Placeholder 5">
            <a:extLst>
              <a:ext uri="{FF2B5EF4-FFF2-40B4-BE49-F238E27FC236}">
                <a16:creationId xmlns:a16="http://schemas.microsoft.com/office/drawing/2014/main" id="{4E0CF58E-3936-AE40-94C4-E54D6B53C8AD}"/>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71</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1475">
                                            <p:txEl>
                                              <p:pRg st="0" end="0"/>
                                            </p:txEl>
                                          </p:spTgt>
                                        </p:tgtEl>
                                        <p:attrNameLst>
                                          <p:attrName>style.visibility</p:attrName>
                                        </p:attrNameLst>
                                      </p:cBhvr>
                                      <p:to>
                                        <p:strVal val="visible"/>
                                      </p:to>
                                    </p:set>
                                    <p:anim calcmode="lin" valueType="num">
                                      <p:cBhvr>
                                        <p:cTn id="7" dur="500" fill="hold"/>
                                        <p:tgtEl>
                                          <p:spTgt spid="3614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14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1475">
                                            <p:txEl>
                                              <p:pRg st="1" end="1"/>
                                            </p:txEl>
                                          </p:spTgt>
                                        </p:tgtEl>
                                        <p:attrNameLst>
                                          <p:attrName>style.visibility</p:attrName>
                                        </p:attrNameLst>
                                      </p:cBhvr>
                                      <p:to>
                                        <p:strVal val="visible"/>
                                      </p:to>
                                    </p:set>
                                    <p:anim calcmode="lin" valueType="num">
                                      <p:cBhvr additive="base">
                                        <p:cTn id="13" dur="500" fill="hold"/>
                                        <p:tgtEl>
                                          <p:spTgt spid="3614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14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61475">
                                            <p:txEl>
                                              <p:pRg st="2" end="2"/>
                                            </p:txEl>
                                          </p:spTgt>
                                        </p:tgtEl>
                                        <p:attrNameLst>
                                          <p:attrName>style.visibility</p:attrName>
                                        </p:attrNameLst>
                                      </p:cBhvr>
                                      <p:to>
                                        <p:strVal val="visible"/>
                                      </p:to>
                                    </p:set>
                                    <p:anim calcmode="lin" valueType="num">
                                      <p:cBhvr additive="base">
                                        <p:cTn id="19" dur="500" fill="hold"/>
                                        <p:tgtEl>
                                          <p:spTgt spid="3614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14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61475">
                                            <p:txEl>
                                              <p:pRg st="3" end="3"/>
                                            </p:txEl>
                                          </p:spTgt>
                                        </p:tgtEl>
                                        <p:attrNameLst>
                                          <p:attrName>style.visibility</p:attrName>
                                        </p:attrNameLst>
                                      </p:cBhvr>
                                      <p:to>
                                        <p:strVal val="visible"/>
                                      </p:to>
                                    </p:set>
                                    <p:anim calcmode="lin" valueType="num">
                                      <p:cBhvr additive="base">
                                        <p:cTn id="25" dur="500" fill="hold"/>
                                        <p:tgtEl>
                                          <p:spTgt spid="3614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14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51270AA5-C25A-AD44-8FEF-29C935B9362D}"/>
              </a:ext>
            </a:extLst>
          </p:cNvPr>
          <p:cNvSpPr>
            <a:spLocks noGrp="1" noChangeArrowheads="1"/>
          </p:cNvSpPr>
          <p:nvPr>
            <p:ph type="title"/>
          </p:nvPr>
        </p:nvSpPr>
        <p:spPr/>
        <p:txBody>
          <a:bodyPr/>
          <a:lstStyle/>
          <a:p>
            <a:pPr eaLnBrk="1" hangingPunct="1">
              <a:defRPr/>
            </a:pPr>
            <a:r>
              <a:rPr lang="en-US" altLang="en-US" dirty="0">
                <a:solidFill>
                  <a:srgbClr val="FF3300"/>
                </a:solidFill>
              </a:rPr>
              <a:t>Diverse “</a:t>
            </a:r>
            <a:r>
              <a:rPr lang="en-US" altLang="en-US" dirty="0" err="1">
                <a:solidFill>
                  <a:srgbClr val="FF3300"/>
                </a:solidFill>
              </a:rPr>
              <a:t>Ansichten</a:t>
            </a:r>
            <a:r>
              <a:rPr lang="en-US" altLang="en-US" dirty="0">
                <a:solidFill>
                  <a:srgbClr val="FF3300"/>
                </a:solidFill>
              </a:rPr>
              <a:t>” </a:t>
            </a:r>
            <a:r>
              <a:rPr lang="en-US" altLang="en-US" dirty="0" err="1">
                <a:solidFill>
                  <a:srgbClr val="FF3300"/>
                </a:solidFill>
              </a:rPr>
              <a:t>zu</a:t>
            </a:r>
            <a:r>
              <a:rPr lang="en-US" altLang="en-US" dirty="0">
                <a:solidFill>
                  <a:srgbClr val="FF3300"/>
                </a:solidFill>
              </a:rPr>
              <a:t> </a:t>
            </a:r>
            <a:r>
              <a:rPr lang="en-US" altLang="en-US" dirty="0" err="1">
                <a:solidFill>
                  <a:srgbClr val="FF3300"/>
                </a:solidFill>
              </a:rPr>
              <a:t>Kap</a:t>
            </a:r>
            <a:r>
              <a:rPr lang="en-US" altLang="en-US" dirty="0">
                <a:solidFill>
                  <a:srgbClr val="FF3300"/>
                </a:solidFill>
              </a:rPr>
              <a:t>. 3</a:t>
            </a:r>
          </a:p>
        </p:txBody>
      </p:sp>
      <p:sp>
        <p:nvSpPr>
          <p:cNvPr id="101380" name="Rectangle 4">
            <a:extLst>
              <a:ext uri="{FF2B5EF4-FFF2-40B4-BE49-F238E27FC236}">
                <a16:creationId xmlns:a16="http://schemas.microsoft.com/office/drawing/2014/main" id="{B33FCC84-237D-9A41-BB59-CF737A3FBC48}"/>
              </a:ext>
            </a:extLst>
          </p:cNvPr>
          <p:cNvSpPr>
            <a:spLocks noGrp="1" noChangeArrowheads="1"/>
          </p:cNvSpPr>
          <p:nvPr>
            <p:ph type="body" sz="half" idx="1"/>
          </p:nvPr>
        </p:nvSpPr>
        <p:spPr>
          <a:xfrm>
            <a:off x="228600" y="1524000"/>
            <a:ext cx="4038600" cy="5334000"/>
          </a:xfrm>
        </p:spPr>
        <p:txBody>
          <a:bodyPr/>
          <a:lstStyle/>
          <a:p>
            <a:pPr marL="187325" indent="-187325" eaLnBrk="1" hangingPunct="1">
              <a:lnSpc>
                <a:spcPct val="90000"/>
              </a:lnSpc>
              <a:buFont typeface="Wingdings" pitchFamily="2" charset="2"/>
              <a:buNone/>
              <a:defRPr/>
            </a:pPr>
            <a:r>
              <a:rPr lang="en-US" altLang="en-US" sz="2000" u="sng" dirty="0" err="1">
                <a:solidFill>
                  <a:srgbClr val="FFFF99"/>
                </a:solidFill>
              </a:rPr>
              <a:t>Nimmt</a:t>
            </a:r>
            <a:r>
              <a:rPr lang="en-US" altLang="en-US" sz="2000" u="sng" dirty="0">
                <a:solidFill>
                  <a:srgbClr val="FFFF99"/>
                </a:solidFill>
              </a:rPr>
              <a:t> man </a:t>
            </a:r>
            <a:r>
              <a:rPr lang="en-US" altLang="en-US" sz="2000" u="sng" dirty="0" err="1">
                <a:solidFill>
                  <a:srgbClr val="FFFF99"/>
                </a:solidFill>
              </a:rPr>
              <a:t>eine</a:t>
            </a:r>
            <a:r>
              <a:rPr lang="en-US" altLang="en-US" sz="2000" u="sng" dirty="0">
                <a:solidFill>
                  <a:srgbClr val="FFFF99"/>
                </a:solidFill>
              </a:rPr>
              <a:t> </a:t>
            </a:r>
            <a:r>
              <a:rPr lang="en-US" altLang="en-US" sz="2000" u="sng" dirty="0" err="1">
                <a:solidFill>
                  <a:srgbClr val="FFFF99"/>
                </a:solidFill>
              </a:rPr>
              <a:t>messianische</a:t>
            </a:r>
            <a:r>
              <a:rPr lang="en-US" altLang="en-US" sz="2000" u="sng" dirty="0">
                <a:solidFill>
                  <a:srgbClr val="FFFF99"/>
                </a:solidFill>
              </a:rPr>
              <a:t> </a:t>
            </a:r>
            <a:r>
              <a:rPr lang="en-US" altLang="en-US" sz="2000" u="sng" dirty="0" err="1">
                <a:solidFill>
                  <a:srgbClr val="FFFF99"/>
                </a:solidFill>
              </a:rPr>
              <a:t>oder</a:t>
            </a:r>
            <a:r>
              <a:rPr lang="en-US" altLang="en-US" sz="2000" u="sng" dirty="0">
                <a:solidFill>
                  <a:srgbClr val="FFFF99"/>
                </a:solidFill>
              </a:rPr>
              <a:t> </a:t>
            </a:r>
            <a:r>
              <a:rPr lang="en-US" altLang="en-US" sz="2000" u="sng" dirty="0" err="1">
                <a:solidFill>
                  <a:srgbClr val="FFFF99"/>
                </a:solidFill>
              </a:rPr>
              <a:t>heilszeiten-Sichtweise</a:t>
            </a:r>
            <a:r>
              <a:rPr lang="en-US" altLang="en-US" sz="2000" u="sng" dirty="0">
                <a:solidFill>
                  <a:srgbClr val="FFFF99"/>
                </a:solidFill>
              </a:rPr>
              <a:t> </a:t>
            </a:r>
            <a:r>
              <a:rPr lang="en-US" altLang="en-US" sz="2000" u="sng" dirty="0" err="1">
                <a:solidFill>
                  <a:srgbClr val="FFFF99"/>
                </a:solidFill>
              </a:rPr>
              <a:t>bei</a:t>
            </a:r>
            <a:r>
              <a:rPr lang="en-US" altLang="en-US" sz="2000" u="sng" dirty="0">
                <a:solidFill>
                  <a:srgbClr val="FFFF99"/>
                </a:solidFill>
              </a:rPr>
              <a:t> Daniel </a:t>
            </a:r>
            <a:r>
              <a:rPr lang="en-US" altLang="en-US" sz="2000" u="sng" dirty="0" err="1">
                <a:solidFill>
                  <a:srgbClr val="FFFF99"/>
                </a:solidFill>
              </a:rPr>
              <a:t>ein</a:t>
            </a:r>
            <a:r>
              <a:rPr lang="en-US" altLang="en-US" sz="2000" u="sng" dirty="0">
                <a:solidFill>
                  <a:srgbClr val="FFFF99"/>
                </a:solidFill>
              </a:rPr>
              <a:t>, </a:t>
            </a:r>
            <a:r>
              <a:rPr lang="en-US" altLang="en-US" sz="2000" u="sng" dirty="0" err="1">
                <a:solidFill>
                  <a:srgbClr val="FFFF99"/>
                </a:solidFill>
              </a:rPr>
              <a:t>ist</a:t>
            </a:r>
            <a:r>
              <a:rPr lang="en-US" altLang="en-US" sz="2000" u="sng" dirty="0">
                <a:solidFill>
                  <a:srgbClr val="FFFF99"/>
                </a:solidFill>
              </a:rPr>
              <a:t> die </a:t>
            </a:r>
            <a:r>
              <a:rPr lang="en-US" altLang="en-US" sz="2000" u="sng" dirty="0" err="1">
                <a:solidFill>
                  <a:srgbClr val="FFFF99"/>
                </a:solidFill>
              </a:rPr>
              <a:t>Geschichte</a:t>
            </a:r>
            <a:r>
              <a:rPr lang="en-US" altLang="en-US" sz="2000" u="sng" dirty="0">
                <a:solidFill>
                  <a:srgbClr val="FFFF99"/>
                </a:solidFill>
              </a:rPr>
              <a:t> in </a:t>
            </a:r>
            <a:r>
              <a:rPr lang="en-US" altLang="en-US" sz="2000" u="sng" dirty="0" err="1">
                <a:solidFill>
                  <a:srgbClr val="FFFF99"/>
                </a:solidFill>
              </a:rPr>
              <a:t>Kap</a:t>
            </a:r>
            <a:r>
              <a:rPr lang="en-US" altLang="en-US" sz="2000" u="sng" dirty="0">
                <a:solidFill>
                  <a:srgbClr val="FFFF99"/>
                </a:solidFill>
              </a:rPr>
              <a:t>. 3 </a:t>
            </a:r>
            <a:r>
              <a:rPr lang="en-US" altLang="en-US" sz="2000" u="sng" dirty="0" err="1">
                <a:solidFill>
                  <a:srgbClr val="FFFF99"/>
                </a:solidFill>
              </a:rPr>
              <a:t>direkt</a:t>
            </a:r>
            <a:r>
              <a:rPr lang="en-US" altLang="en-US" sz="2000" u="sng" dirty="0">
                <a:solidFill>
                  <a:srgbClr val="FFFF99"/>
                </a:solidFill>
              </a:rPr>
              <a:t> </a:t>
            </a:r>
            <a:r>
              <a:rPr lang="en-US" altLang="en-US" sz="2000" u="sng" dirty="0" err="1">
                <a:solidFill>
                  <a:srgbClr val="FFFF99"/>
                </a:solidFill>
              </a:rPr>
              <a:t>zu</a:t>
            </a:r>
            <a:r>
              <a:rPr lang="en-US" altLang="en-US" sz="2000" u="sng" dirty="0">
                <a:solidFill>
                  <a:srgbClr val="FFFF99"/>
                </a:solidFill>
              </a:rPr>
              <a:t> verstehen. </a:t>
            </a:r>
            <a:r>
              <a:rPr lang="en-US" altLang="en-US" sz="2000" u="sng" dirty="0" err="1">
                <a:solidFill>
                  <a:srgbClr val="FFFF99"/>
                </a:solidFill>
              </a:rPr>
              <a:t>Als</a:t>
            </a:r>
            <a:r>
              <a:rPr lang="en-US" altLang="en-US" sz="2000" u="sng" dirty="0">
                <a:solidFill>
                  <a:srgbClr val="FFFF99"/>
                </a:solidFill>
              </a:rPr>
              <a:t> </a:t>
            </a:r>
            <a:r>
              <a:rPr lang="en-US" altLang="en-US" sz="2000" u="sng" dirty="0" err="1">
                <a:solidFill>
                  <a:srgbClr val="FFFF99"/>
                </a:solidFill>
              </a:rPr>
              <a:t>etwas</a:t>
            </a:r>
            <a:r>
              <a:rPr lang="en-US" altLang="en-US" sz="2000" u="sng" dirty="0">
                <a:solidFill>
                  <a:srgbClr val="FFFF99"/>
                </a:solidFill>
              </a:rPr>
              <a:t>, was </a:t>
            </a:r>
            <a:r>
              <a:rPr lang="en-US" altLang="en-US" sz="2000" u="sng" dirty="0" err="1">
                <a:solidFill>
                  <a:srgbClr val="FFFF99"/>
                </a:solidFill>
              </a:rPr>
              <a:t>im</a:t>
            </a:r>
            <a:r>
              <a:rPr lang="en-US" altLang="en-US" sz="2000" u="sng" dirty="0">
                <a:solidFill>
                  <a:srgbClr val="FFFF99"/>
                </a:solidFill>
              </a:rPr>
              <a:t> 6. </a:t>
            </a:r>
            <a:r>
              <a:rPr lang="en-US" altLang="en-US" sz="2000" u="sng" dirty="0" err="1">
                <a:solidFill>
                  <a:srgbClr val="FFFF99"/>
                </a:solidFill>
              </a:rPr>
              <a:t>Jhdt</a:t>
            </a:r>
            <a:r>
              <a:rPr lang="en-US" altLang="en-US" sz="2000" u="sng" dirty="0">
                <a:solidFill>
                  <a:srgbClr val="FFFF99"/>
                </a:solidFill>
              </a:rPr>
              <a:t>. </a:t>
            </a:r>
            <a:r>
              <a:rPr lang="en-US" altLang="en-US" sz="2000" u="sng" dirty="0" err="1">
                <a:solidFill>
                  <a:srgbClr val="FFFF99"/>
                </a:solidFill>
              </a:rPr>
              <a:t>v.Chr</a:t>
            </a:r>
            <a:r>
              <a:rPr lang="en-US" altLang="en-US" sz="2000" u="sng" dirty="0">
                <a:solidFill>
                  <a:srgbClr val="FFFF99"/>
                </a:solidFill>
              </a:rPr>
              <a:t>. so </a:t>
            </a:r>
            <a:r>
              <a:rPr lang="en-US" altLang="en-US" sz="2000" u="sng" dirty="0" err="1">
                <a:solidFill>
                  <a:srgbClr val="FFFF99"/>
                </a:solidFill>
              </a:rPr>
              <a:t>geschehen</a:t>
            </a:r>
            <a:r>
              <a:rPr lang="en-US" altLang="en-US" sz="2000" u="sng" dirty="0">
                <a:solidFill>
                  <a:srgbClr val="FFFF99"/>
                </a:solidFill>
              </a:rPr>
              <a:t> </a:t>
            </a:r>
            <a:r>
              <a:rPr lang="en-US" altLang="en-US" sz="2000" u="sng" dirty="0" err="1">
                <a:solidFill>
                  <a:srgbClr val="FFFF99"/>
                </a:solidFill>
              </a:rPr>
              <a:t>ist</a:t>
            </a:r>
            <a:r>
              <a:rPr lang="en-US" altLang="en-US" sz="2000" u="sng" dirty="0">
                <a:solidFill>
                  <a:srgbClr val="FFFF99"/>
                </a:solidFill>
              </a:rPr>
              <a:t>.</a:t>
            </a:r>
            <a:r>
              <a:rPr lang="en-US" altLang="en-US" sz="2000" dirty="0">
                <a:solidFill>
                  <a:srgbClr val="FFFF99"/>
                </a:solidFill>
              </a:rPr>
              <a:t> Die </a:t>
            </a:r>
            <a:r>
              <a:rPr lang="en-US" altLang="en-US" sz="2000" dirty="0" err="1">
                <a:solidFill>
                  <a:srgbClr val="FFFF99"/>
                </a:solidFill>
              </a:rPr>
              <a:t>Geschichte</a:t>
            </a:r>
            <a:r>
              <a:rPr lang="en-US" altLang="en-US" sz="2000" dirty="0">
                <a:solidFill>
                  <a:srgbClr val="FFFF99"/>
                </a:solidFill>
              </a:rPr>
              <a:t> </a:t>
            </a:r>
            <a:r>
              <a:rPr lang="en-US" altLang="en-US" sz="2000" dirty="0" err="1">
                <a:solidFill>
                  <a:srgbClr val="FFFF99"/>
                </a:solidFill>
              </a:rPr>
              <a:t>zeigt</a:t>
            </a:r>
            <a:r>
              <a:rPr lang="en-US" altLang="en-US" sz="2000" dirty="0">
                <a:solidFill>
                  <a:srgbClr val="FFFF99"/>
                </a:solidFill>
              </a:rPr>
              <a:t>, </a:t>
            </a:r>
            <a:r>
              <a:rPr lang="en-US" altLang="en-US" sz="2000" dirty="0" err="1">
                <a:solidFill>
                  <a:srgbClr val="FFFF99"/>
                </a:solidFill>
              </a:rPr>
              <a:t>dass</a:t>
            </a:r>
            <a:r>
              <a:rPr lang="en-US" altLang="en-US" sz="2000" dirty="0">
                <a:solidFill>
                  <a:srgbClr val="FFFF99"/>
                </a:solidFill>
              </a:rPr>
              <a:t> die </a:t>
            </a:r>
            <a:r>
              <a:rPr lang="en-US" altLang="en-US" sz="2000" dirty="0" err="1">
                <a:solidFill>
                  <a:srgbClr val="FFFF99"/>
                </a:solidFill>
              </a:rPr>
              <a:t>Niederlage</a:t>
            </a:r>
            <a:r>
              <a:rPr lang="en-US" altLang="en-US" sz="2000" dirty="0">
                <a:solidFill>
                  <a:srgbClr val="FFFF99"/>
                </a:solidFill>
              </a:rPr>
              <a:t> Judas </a:t>
            </a:r>
            <a:r>
              <a:rPr lang="en-US" altLang="en-US" sz="2000" dirty="0" err="1">
                <a:solidFill>
                  <a:srgbClr val="FFFF99"/>
                </a:solidFill>
              </a:rPr>
              <a:t>nicht</a:t>
            </a:r>
            <a:r>
              <a:rPr lang="en-US" altLang="en-US" sz="2000" dirty="0">
                <a:solidFill>
                  <a:srgbClr val="FFFF99"/>
                </a:solidFill>
              </a:rPr>
              <a:t> </a:t>
            </a:r>
            <a:r>
              <a:rPr lang="en-US" altLang="en-US" sz="2000" dirty="0" err="1">
                <a:solidFill>
                  <a:srgbClr val="FFFF99"/>
                </a:solidFill>
              </a:rPr>
              <a:t>eine</a:t>
            </a:r>
            <a:r>
              <a:rPr lang="en-US" altLang="en-US" sz="2000" dirty="0">
                <a:solidFill>
                  <a:srgbClr val="FFFF99"/>
                </a:solidFill>
              </a:rPr>
              <a:t> </a:t>
            </a:r>
            <a:r>
              <a:rPr lang="en-US" altLang="en-US" sz="2000" dirty="0" err="1">
                <a:solidFill>
                  <a:srgbClr val="FFFF99"/>
                </a:solidFill>
              </a:rPr>
              <a:t>Niederlage</a:t>
            </a:r>
            <a:r>
              <a:rPr lang="en-US" altLang="en-US" sz="2000" dirty="0">
                <a:solidFill>
                  <a:srgbClr val="FFFF99"/>
                </a:solidFill>
              </a:rPr>
              <a:t> </a:t>
            </a:r>
            <a:r>
              <a:rPr lang="en-US" altLang="en-US" sz="2000" dirty="0" err="1">
                <a:solidFill>
                  <a:srgbClr val="FFFF99"/>
                </a:solidFill>
              </a:rPr>
              <a:t>Jahwes</a:t>
            </a:r>
            <a:r>
              <a:rPr lang="en-US" altLang="en-US" sz="2000" dirty="0">
                <a:solidFill>
                  <a:srgbClr val="FFFF99"/>
                </a:solidFill>
              </a:rPr>
              <a:t> war.</a:t>
            </a:r>
          </a:p>
          <a:p>
            <a:pPr marL="187325" indent="-187325" eaLnBrk="1" hangingPunct="1">
              <a:lnSpc>
                <a:spcPct val="90000"/>
              </a:lnSpc>
              <a:buFont typeface="Wingdings" pitchFamily="2" charset="2"/>
              <a:buNone/>
              <a:defRPr/>
            </a:pPr>
            <a:endParaRPr lang="en-US" altLang="en-US" sz="1000" dirty="0">
              <a:solidFill>
                <a:srgbClr val="FFFF99"/>
              </a:solidFill>
            </a:endParaRPr>
          </a:p>
          <a:p>
            <a:pPr marL="187325" indent="-187325" eaLnBrk="1" hangingPunct="1">
              <a:lnSpc>
                <a:spcPct val="90000"/>
              </a:lnSpc>
              <a:buFont typeface="Wingdings" pitchFamily="2" charset="2"/>
              <a:buNone/>
              <a:defRPr/>
            </a:pPr>
            <a:r>
              <a:rPr lang="en-US" altLang="en-US" sz="2000" u="sng" dirty="0" err="1">
                <a:solidFill>
                  <a:srgbClr val="FFFF99"/>
                </a:solidFill>
              </a:rPr>
              <a:t>Nimmt</a:t>
            </a:r>
            <a:r>
              <a:rPr lang="en-US" altLang="en-US" sz="2000" u="sng" dirty="0">
                <a:solidFill>
                  <a:srgbClr val="FFFF99"/>
                </a:solidFill>
              </a:rPr>
              <a:t> man </a:t>
            </a:r>
            <a:r>
              <a:rPr lang="en-US" altLang="en-US" sz="2000" u="sng" dirty="0" err="1">
                <a:solidFill>
                  <a:srgbClr val="FFFF99"/>
                </a:solidFill>
              </a:rPr>
              <a:t>aber</a:t>
            </a:r>
            <a:r>
              <a:rPr lang="en-US" altLang="en-US" sz="2000" u="sng" dirty="0">
                <a:solidFill>
                  <a:srgbClr val="FFFF99"/>
                </a:solidFill>
              </a:rPr>
              <a:t> </a:t>
            </a:r>
            <a:r>
              <a:rPr lang="en-US" altLang="en-US" sz="2000" u="sng" dirty="0" err="1">
                <a:solidFill>
                  <a:srgbClr val="FFFF99"/>
                </a:solidFill>
              </a:rPr>
              <a:t>eine</a:t>
            </a:r>
            <a:r>
              <a:rPr lang="en-US" altLang="en-US" sz="2000" u="sng" dirty="0">
                <a:solidFill>
                  <a:srgbClr val="FFFF99"/>
                </a:solidFill>
              </a:rPr>
              <a:t> </a:t>
            </a:r>
            <a:r>
              <a:rPr lang="en-US" altLang="en-US" sz="2000" u="sng" dirty="0" err="1">
                <a:solidFill>
                  <a:srgbClr val="FFFF99"/>
                </a:solidFill>
              </a:rPr>
              <a:t>makkabä-ische</a:t>
            </a:r>
            <a:r>
              <a:rPr lang="en-US" altLang="en-US" sz="2000" u="sng" dirty="0">
                <a:solidFill>
                  <a:srgbClr val="FFFF99"/>
                </a:solidFill>
              </a:rPr>
              <a:t> </a:t>
            </a:r>
            <a:r>
              <a:rPr lang="en-US" altLang="en-US" sz="2000" u="sng" dirty="0" err="1">
                <a:solidFill>
                  <a:srgbClr val="FFFF99"/>
                </a:solidFill>
              </a:rPr>
              <a:t>Sichtweise</a:t>
            </a:r>
            <a:r>
              <a:rPr lang="en-US" altLang="en-US" sz="2000" u="sng" dirty="0">
                <a:solidFill>
                  <a:srgbClr val="FFFF99"/>
                </a:solidFill>
              </a:rPr>
              <a:t> </a:t>
            </a:r>
            <a:r>
              <a:rPr lang="en-US" altLang="en-US" sz="2000" u="sng" dirty="0" err="1">
                <a:solidFill>
                  <a:srgbClr val="FFFF99"/>
                </a:solidFill>
              </a:rPr>
              <a:t>ein</a:t>
            </a:r>
            <a:r>
              <a:rPr lang="en-US" altLang="en-US" sz="2000" u="sng" dirty="0">
                <a:solidFill>
                  <a:srgbClr val="FFFF99"/>
                </a:solidFill>
              </a:rPr>
              <a:t>, </a:t>
            </a:r>
            <a:r>
              <a:rPr lang="en-US" altLang="en-US" sz="2000" u="sng" dirty="0" err="1">
                <a:solidFill>
                  <a:srgbClr val="FFFF99"/>
                </a:solidFill>
              </a:rPr>
              <a:t>dann</a:t>
            </a:r>
            <a:r>
              <a:rPr lang="en-US" altLang="en-US" sz="2000" u="sng" dirty="0">
                <a:solidFill>
                  <a:srgbClr val="FFFF99"/>
                </a:solidFill>
              </a:rPr>
              <a:t> </a:t>
            </a:r>
            <a:r>
              <a:rPr lang="en-US" altLang="en-US" sz="2000" u="sng" dirty="0" err="1">
                <a:solidFill>
                  <a:srgbClr val="FFFF99"/>
                </a:solidFill>
              </a:rPr>
              <a:t>ist</a:t>
            </a:r>
            <a:r>
              <a:rPr lang="en-US" altLang="en-US" sz="2000" u="sng" dirty="0">
                <a:solidFill>
                  <a:srgbClr val="FFFF99"/>
                </a:solidFill>
              </a:rPr>
              <a:t> </a:t>
            </a:r>
            <a:r>
              <a:rPr lang="en-US" altLang="en-US" sz="2000" u="sng" dirty="0" err="1">
                <a:solidFill>
                  <a:srgbClr val="FFFF99"/>
                </a:solidFill>
              </a:rPr>
              <a:t>Kap</a:t>
            </a:r>
            <a:r>
              <a:rPr lang="en-US" altLang="en-US" sz="2000" u="sng" dirty="0">
                <a:solidFill>
                  <a:srgbClr val="FFFF99"/>
                </a:solidFill>
              </a:rPr>
              <a:t>. 3 </a:t>
            </a:r>
            <a:r>
              <a:rPr lang="en-US" altLang="en-US" sz="2000" u="sng" dirty="0" err="1">
                <a:solidFill>
                  <a:srgbClr val="FFFF99"/>
                </a:solidFill>
              </a:rPr>
              <a:t>gleichnishaft</a:t>
            </a:r>
            <a:r>
              <a:rPr lang="en-US" altLang="en-US" sz="2000" u="sng" dirty="0">
                <a:solidFill>
                  <a:srgbClr val="FFFF99"/>
                </a:solidFill>
              </a:rPr>
              <a:t> </a:t>
            </a:r>
            <a:r>
              <a:rPr lang="en-US" altLang="en-US" sz="2000" u="sng" dirty="0" err="1">
                <a:solidFill>
                  <a:srgbClr val="FFFF99"/>
                </a:solidFill>
              </a:rPr>
              <a:t>zu</a:t>
            </a:r>
            <a:r>
              <a:rPr lang="en-US" altLang="en-US" sz="2000" u="sng" dirty="0">
                <a:solidFill>
                  <a:srgbClr val="FFFF99"/>
                </a:solidFill>
              </a:rPr>
              <a:t> </a:t>
            </a:r>
            <a:r>
              <a:rPr lang="en-US" altLang="en-US" sz="2000" u="sng" dirty="0" err="1">
                <a:solidFill>
                  <a:srgbClr val="FFFF99"/>
                </a:solidFill>
              </a:rPr>
              <a:t>verste</a:t>
            </a:r>
            <a:r>
              <a:rPr lang="en-US" altLang="en-US" sz="2000" u="sng" dirty="0">
                <a:solidFill>
                  <a:srgbClr val="FFFF99"/>
                </a:solidFill>
              </a:rPr>
              <a:t>-hen. So hat es die </a:t>
            </a:r>
            <a:r>
              <a:rPr lang="en-US" altLang="en-US" sz="2000" u="sng" dirty="0" err="1">
                <a:solidFill>
                  <a:srgbClr val="FFFF99"/>
                </a:solidFill>
              </a:rPr>
              <a:t>grösste</a:t>
            </a:r>
            <a:r>
              <a:rPr lang="en-US" altLang="en-US" sz="2000" u="sng" dirty="0">
                <a:solidFill>
                  <a:srgbClr val="FFFF99"/>
                </a:solidFill>
              </a:rPr>
              <a:t> Re-</a:t>
            </a:r>
            <a:r>
              <a:rPr lang="en-US" altLang="en-US" sz="2000" u="sng" dirty="0" err="1">
                <a:solidFill>
                  <a:srgbClr val="FFFF99"/>
                </a:solidFill>
              </a:rPr>
              <a:t>levanz</a:t>
            </a:r>
            <a:r>
              <a:rPr lang="en-US" altLang="en-US" sz="2000" u="sng" dirty="0">
                <a:solidFill>
                  <a:srgbClr val="FFFF99"/>
                </a:solidFill>
              </a:rPr>
              <a:t> </a:t>
            </a:r>
            <a:r>
              <a:rPr lang="en-US" altLang="en-US" sz="2000" u="sng" dirty="0" err="1">
                <a:solidFill>
                  <a:srgbClr val="FFFF99"/>
                </a:solidFill>
              </a:rPr>
              <a:t>im</a:t>
            </a:r>
            <a:r>
              <a:rPr lang="en-US" altLang="en-US" sz="2000" u="sng" dirty="0">
                <a:solidFill>
                  <a:srgbClr val="FFFF99"/>
                </a:solidFill>
              </a:rPr>
              <a:t> </a:t>
            </a:r>
            <a:r>
              <a:rPr lang="en-US" altLang="en-US" sz="2000" u="sng" dirty="0" err="1">
                <a:solidFill>
                  <a:srgbClr val="FFFF99"/>
                </a:solidFill>
              </a:rPr>
              <a:t>Kontext</a:t>
            </a:r>
            <a:r>
              <a:rPr lang="en-US" altLang="en-US" sz="2000" u="sng" dirty="0">
                <a:solidFill>
                  <a:srgbClr val="FFFF99"/>
                </a:solidFill>
              </a:rPr>
              <a:t> </a:t>
            </a:r>
            <a:r>
              <a:rPr lang="en-US" altLang="en-US" sz="2000" u="sng" dirty="0" err="1">
                <a:solidFill>
                  <a:srgbClr val="FFFF99"/>
                </a:solidFill>
              </a:rPr>
              <a:t>vom</a:t>
            </a:r>
            <a:r>
              <a:rPr lang="en-US" altLang="en-US" sz="2000" u="sng" dirty="0">
                <a:solidFill>
                  <a:srgbClr val="FFFF99"/>
                </a:solidFill>
              </a:rPr>
              <a:t> </a:t>
            </a:r>
            <a:r>
              <a:rPr lang="en-US" altLang="en-US" sz="2000" u="sng" dirty="0" err="1">
                <a:solidFill>
                  <a:srgbClr val="FFFF99"/>
                </a:solidFill>
              </a:rPr>
              <a:t>Druck</a:t>
            </a:r>
            <a:r>
              <a:rPr lang="en-US" altLang="en-US" sz="2000" u="sng" dirty="0">
                <a:solidFill>
                  <a:srgbClr val="FFFF99"/>
                </a:solidFill>
              </a:rPr>
              <a:t> </a:t>
            </a:r>
            <a:r>
              <a:rPr lang="en-US" altLang="en-US" sz="2000" u="sng" dirty="0" err="1">
                <a:solidFill>
                  <a:srgbClr val="FFFF99"/>
                </a:solidFill>
              </a:rPr>
              <a:t>durch</a:t>
            </a:r>
            <a:r>
              <a:rPr lang="en-US" altLang="en-US" sz="2000" dirty="0">
                <a:solidFill>
                  <a:srgbClr val="FFFF99"/>
                </a:solidFill>
              </a:rPr>
              <a:t> Antiochus IV Epiphanes um 160 </a:t>
            </a:r>
            <a:r>
              <a:rPr lang="en-US" altLang="en-US" sz="2000" dirty="0" err="1">
                <a:solidFill>
                  <a:srgbClr val="FFFF99"/>
                </a:solidFill>
              </a:rPr>
              <a:t>v.Chr</a:t>
            </a:r>
            <a:r>
              <a:rPr lang="en-US" altLang="en-US" sz="2000" dirty="0">
                <a:solidFill>
                  <a:srgbClr val="FFFF99"/>
                </a:solidFill>
              </a:rPr>
              <a:t>.</a:t>
            </a:r>
          </a:p>
        </p:txBody>
      </p:sp>
      <p:sp>
        <p:nvSpPr>
          <p:cNvPr id="101381" name="Rectangle 5">
            <a:extLst>
              <a:ext uri="{FF2B5EF4-FFF2-40B4-BE49-F238E27FC236}">
                <a16:creationId xmlns:a16="http://schemas.microsoft.com/office/drawing/2014/main" id="{E0DD2DA1-DFE2-9144-B0A6-034B8B027E9F}"/>
              </a:ext>
            </a:extLst>
          </p:cNvPr>
          <p:cNvSpPr>
            <a:spLocks noGrp="1" noChangeArrowheads="1"/>
          </p:cNvSpPr>
          <p:nvPr>
            <p:ph type="body" sz="half" idx="2"/>
          </p:nvPr>
        </p:nvSpPr>
        <p:spPr>
          <a:xfrm>
            <a:off x="4343400" y="1524000"/>
            <a:ext cx="4343400" cy="4876800"/>
          </a:xfrm>
          <a:solidFill>
            <a:srgbClr val="500000"/>
          </a:solidFill>
          <a:ln w="12700">
            <a:solidFill>
              <a:schemeClr val="tx1"/>
            </a:solidFill>
            <a:miter lim="800000"/>
            <a:headEnd/>
            <a:tailEnd/>
          </a:ln>
        </p:spPr>
        <p:txBody>
          <a:bodyPr lIns="72000" tIns="46800" rIns="72000"/>
          <a:lstStyle/>
          <a:p>
            <a:pPr marL="270000" eaLnBrk="1" hangingPunct="1">
              <a:lnSpc>
                <a:spcPct val="90000"/>
              </a:lnSpc>
              <a:spcBef>
                <a:spcPts val="0"/>
              </a:spcBef>
              <a:buNone/>
              <a:defRPr/>
            </a:pPr>
            <a:r>
              <a:rPr lang="en-US" altLang="en-US" sz="2000" i="1" dirty="0">
                <a:latin typeface="Arial Narrow" panose="020B0606020202030204" pitchFamily="34" charset="0"/>
              </a:rPr>
              <a:t>	  “28 Und </a:t>
            </a:r>
            <a:r>
              <a:rPr lang="en-US" altLang="en-US" sz="2000" i="1" dirty="0" err="1">
                <a:latin typeface="Arial Narrow" panose="020B0606020202030204" pitchFamily="34" charset="0"/>
              </a:rPr>
              <a:t>sobald</a:t>
            </a:r>
            <a:r>
              <a:rPr lang="en-US" altLang="en-US" sz="2000" i="1" dirty="0">
                <a:latin typeface="Arial Narrow" panose="020B0606020202030204" pitchFamily="34" charset="0"/>
              </a:rPr>
              <a:t> die </a:t>
            </a:r>
            <a:r>
              <a:rPr lang="en-US" altLang="en-US" sz="2000" i="1" dirty="0" err="1">
                <a:latin typeface="Arial Narrow" panose="020B0606020202030204" pitchFamily="34" charset="0"/>
              </a:rPr>
              <a:t>Sonne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aufging</a:t>
            </a:r>
            <a:r>
              <a:rPr lang="en-US" altLang="en-US" sz="2000" i="1" dirty="0">
                <a:latin typeface="Arial Narrow" panose="020B0606020202030204" pitchFamily="34" charset="0"/>
              </a:rPr>
              <a:t>, sties-</a:t>
            </a:r>
            <a:r>
              <a:rPr lang="en-US" altLang="en-US" sz="2000" i="1" dirty="0" err="1">
                <a:latin typeface="Arial Narrow" panose="020B0606020202030204" pitchFamily="34" charset="0"/>
              </a:rPr>
              <a:t>sen</a:t>
            </a:r>
            <a:r>
              <a:rPr lang="en-US" altLang="en-US" sz="2000" i="1" dirty="0">
                <a:latin typeface="Arial Narrow" panose="020B0606020202030204" pitchFamily="34" charset="0"/>
              </a:rPr>
              <a:t> die </a:t>
            </a:r>
            <a:r>
              <a:rPr lang="en-US" altLang="en-US" sz="2000" i="1" dirty="0" err="1">
                <a:latin typeface="Arial Narrow" panose="020B0606020202030204" pitchFamily="34" charset="0"/>
              </a:rPr>
              <a:t>beiden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Heere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aufeinander</a:t>
            </a:r>
            <a:r>
              <a:rPr lang="en-US" altLang="en-US" sz="2000" i="1" dirty="0">
                <a:latin typeface="Arial Narrow" panose="020B0606020202030204" pitchFamily="34" charset="0"/>
              </a:rPr>
              <a:t>. Die </a:t>
            </a:r>
            <a:r>
              <a:rPr lang="en-US" altLang="en-US" sz="2000" i="1" dirty="0" err="1">
                <a:latin typeface="Arial Narrow" panose="020B0606020202030204" pitchFamily="34" charset="0"/>
              </a:rPr>
              <a:t>einen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hatten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neben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ihrer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Tapferkeit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als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Bürgschaft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für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Kriegsglück</a:t>
            </a:r>
            <a:r>
              <a:rPr lang="en-US" altLang="en-US" sz="2000" i="1" dirty="0">
                <a:latin typeface="Arial Narrow" panose="020B0606020202030204" pitchFamily="34" charset="0"/>
              </a:rPr>
              <a:t> und </a:t>
            </a:r>
            <a:r>
              <a:rPr lang="en-US" altLang="en-US" sz="2000" i="1" dirty="0" err="1">
                <a:latin typeface="Arial Narrow" panose="020B0606020202030204" pitchFamily="34" charset="0"/>
              </a:rPr>
              <a:t>Sieg</a:t>
            </a:r>
            <a:r>
              <a:rPr lang="en-US" altLang="en-US" sz="2000" i="1" dirty="0">
                <a:latin typeface="Arial Narrow" panose="020B0606020202030204" pitchFamily="34" charset="0"/>
              </a:rPr>
              <a:t> die </a:t>
            </a:r>
            <a:r>
              <a:rPr lang="en-US" altLang="en-US" sz="2000" i="1" dirty="0" err="1">
                <a:latin typeface="Arial Narrow" panose="020B0606020202030204" pitchFamily="34" charset="0"/>
              </a:rPr>
              <a:t>Zuflucht</a:t>
            </a:r>
            <a:r>
              <a:rPr lang="en-US" altLang="en-US" sz="2000" i="1" dirty="0">
                <a:latin typeface="Arial Narrow" panose="020B0606020202030204" pitchFamily="34" charset="0"/>
              </a:rPr>
              <a:t>, die </a:t>
            </a:r>
            <a:r>
              <a:rPr lang="en-US" altLang="en-US" sz="2000" i="1" dirty="0" err="1">
                <a:latin typeface="Arial Narrow" panose="020B0606020202030204" pitchFamily="34" charset="0"/>
              </a:rPr>
              <a:t>sie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zum</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Herrn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genommen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hatten</a:t>
            </a:r>
            <a:r>
              <a:rPr lang="en-US" altLang="en-US" sz="2000" i="1" dirty="0">
                <a:latin typeface="Arial Narrow" panose="020B0606020202030204" pitchFamily="34" charset="0"/>
              </a:rPr>
              <a:t>, die </a:t>
            </a:r>
            <a:r>
              <a:rPr lang="en-US" altLang="en-US" sz="2000" i="1" dirty="0" err="1">
                <a:latin typeface="Arial Narrow" panose="020B0606020202030204" pitchFamily="34" charset="0"/>
              </a:rPr>
              <a:t>andern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aber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ließen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sich</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im</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Kampf</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allein</a:t>
            </a:r>
            <a:r>
              <a:rPr lang="en-US" altLang="en-US" sz="2000" i="1" dirty="0">
                <a:latin typeface="Arial Narrow" panose="020B0606020202030204" pitchFamily="34" charset="0"/>
              </a:rPr>
              <a:t> von blinder </a:t>
            </a:r>
            <a:r>
              <a:rPr lang="en-US" altLang="en-US" sz="2000" i="1" dirty="0" err="1">
                <a:latin typeface="Arial Narrow" panose="020B0606020202030204" pitchFamily="34" charset="0"/>
              </a:rPr>
              <a:t>Wut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leiten</a:t>
            </a:r>
            <a:r>
              <a:rPr lang="en-US" altLang="en-US" sz="2000" i="1" dirty="0">
                <a:latin typeface="Arial Narrow" panose="020B0606020202030204" pitchFamily="34" charset="0"/>
              </a:rPr>
              <a:t>.  </a:t>
            </a:r>
            <a:br>
              <a:rPr lang="en-US" altLang="en-US" sz="2000" i="1" dirty="0">
                <a:latin typeface="Arial Narrow" panose="020B0606020202030204" pitchFamily="34" charset="0"/>
              </a:rPr>
            </a:br>
            <a:r>
              <a:rPr lang="en-US" altLang="en-US" sz="2000" i="1" dirty="0">
                <a:latin typeface="Arial Narrow" panose="020B0606020202030204" pitchFamily="34" charset="0"/>
              </a:rPr>
              <a:t>  29 </a:t>
            </a:r>
            <a:r>
              <a:rPr lang="en-US" altLang="en-US" sz="2000" i="1" dirty="0" err="1">
                <a:latin typeface="Arial Narrow" panose="020B0606020202030204" pitchFamily="34" charset="0"/>
              </a:rPr>
              <a:t>Als</a:t>
            </a:r>
            <a:r>
              <a:rPr lang="en-US" altLang="en-US" sz="2000" i="1" dirty="0">
                <a:latin typeface="Arial Narrow" panose="020B0606020202030204" pitchFamily="34" charset="0"/>
              </a:rPr>
              <a:t> nun die </a:t>
            </a:r>
            <a:r>
              <a:rPr lang="en-US" altLang="en-US" sz="2000" i="1" dirty="0" err="1">
                <a:latin typeface="Arial Narrow" panose="020B0606020202030204" pitchFamily="34" charset="0"/>
              </a:rPr>
              <a:t>Schlacht</a:t>
            </a:r>
            <a:r>
              <a:rPr lang="en-US" altLang="en-US" sz="2000" i="1" dirty="0">
                <a:latin typeface="Arial Narrow" panose="020B0606020202030204" pitchFamily="34" charset="0"/>
              </a:rPr>
              <a:t> am </a:t>
            </a:r>
            <a:r>
              <a:rPr lang="en-US" altLang="en-US" sz="2000" i="1" dirty="0" err="1">
                <a:latin typeface="Arial Narrow" panose="020B0606020202030204" pitchFamily="34" charset="0"/>
              </a:rPr>
              <a:t>heftigsten</a:t>
            </a:r>
            <a:r>
              <a:rPr lang="en-US" altLang="en-US" sz="2000" i="1" dirty="0">
                <a:latin typeface="Arial Narrow" panose="020B0606020202030204" pitchFamily="34" charset="0"/>
              </a:rPr>
              <a:t> war, </a:t>
            </a:r>
            <a:r>
              <a:rPr lang="en-US" altLang="en-US" sz="2000" i="1" dirty="0" err="1">
                <a:latin typeface="Arial Narrow" panose="020B0606020202030204" pitchFamily="34" charset="0"/>
              </a:rPr>
              <a:t>erschienen</a:t>
            </a:r>
            <a:r>
              <a:rPr lang="en-US" altLang="en-US" sz="2000" i="1" dirty="0">
                <a:latin typeface="Arial Narrow" panose="020B0606020202030204" pitchFamily="34" charset="0"/>
              </a:rPr>
              <a:t> den </a:t>
            </a:r>
            <a:r>
              <a:rPr lang="en-US" altLang="en-US" sz="2000" i="1" dirty="0" err="1">
                <a:latin typeface="Arial Narrow" panose="020B0606020202030204" pitchFamily="34" charset="0"/>
              </a:rPr>
              <a:t>Feinden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vom</a:t>
            </a:r>
            <a:r>
              <a:rPr lang="en-US" altLang="en-US" sz="2000" i="1" dirty="0">
                <a:latin typeface="Arial Narrow" panose="020B0606020202030204" pitchFamily="34" charset="0"/>
              </a:rPr>
              <a:t> Himmel her </a:t>
            </a:r>
            <a:r>
              <a:rPr lang="en-US" altLang="en-US" sz="2000" i="1" dirty="0" err="1">
                <a:latin typeface="Arial Narrow" panose="020B0606020202030204" pitchFamily="34" charset="0"/>
              </a:rPr>
              <a:t>fünf</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herrliche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Männer</a:t>
            </a:r>
            <a:r>
              <a:rPr lang="en-US" altLang="en-US" sz="2000" i="1" dirty="0">
                <a:latin typeface="Arial Narrow" panose="020B0606020202030204" pitchFamily="34" charset="0"/>
              </a:rPr>
              <a:t> auf </a:t>
            </a:r>
            <a:r>
              <a:rPr lang="en-US" altLang="en-US" sz="2000" i="1" dirty="0" err="1">
                <a:latin typeface="Arial Narrow" panose="020B0606020202030204" pitchFamily="34" charset="0"/>
              </a:rPr>
              <a:t>Pferden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mit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goldenen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Zäumen</a:t>
            </a:r>
            <a:r>
              <a:rPr lang="en-US" altLang="en-US" sz="2000" i="1" dirty="0">
                <a:latin typeface="Arial Narrow" panose="020B0606020202030204" pitchFamily="34" charset="0"/>
              </a:rPr>
              <a:t>. Die </a:t>
            </a:r>
            <a:r>
              <a:rPr lang="en-US" altLang="en-US" sz="2000" i="1" dirty="0" err="1">
                <a:latin typeface="Arial Narrow" panose="020B0606020202030204" pitchFamily="34" charset="0"/>
              </a:rPr>
              <a:t>zogen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vor</a:t>
            </a:r>
            <a:r>
              <a:rPr lang="en-US" altLang="en-US" sz="2000" i="1" dirty="0">
                <a:latin typeface="Arial Narrow" panose="020B0606020202030204" pitchFamily="34" charset="0"/>
              </a:rPr>
              <a:t> den Ju-den her, 30 und </a:t>
            </a:r>
            <a:r>
              <a:rPr lang="en-US" altLang="en-US" sz="2000" i="1" dirty="0" err="1">
                <a:latin typeface="Arial Narrow" panose="020B0606020202030204" pitchFamily="34" charset="0"/>
              </a:rPr>
              <a:t>zwei</a:t>
            </a:r>
            <a:r>
              <a:rPr lang="en-US" altLang="en-US" sz="2000" i="1" dirty="0">
                <a:latin typeface="Arial Narrow" panose="020B0606020202030204" pitchFamily="34" charset="0"/>
              </a:rPr>
              <a:t> von </a:t>
            </a:r>
            <a:r>
              <a:rPr lang="en-US" altLang="en-US" sz="2000" i="1" dirty="0" err="1">
                <a:latin typeface="Arial Narrow" panose="020B0606020202030204" pitchFamily="34" charset="0"/>
              </a:rPr>
              <a:t>ihnen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hielten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sich</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zu</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beiden</a:t>
            </a:r>
            <a:r>
              <a:rPr lang="en-US" altLang="en-US" sz="2000" i="1" dirty="0">
                <a:latin typeface="Arial Narrow" panose="020B0606020202030204" pitchFamily="34" charset="0"/>
              </a:rPr>
              <a:t> Seiten </a:t>
            </a:r>
            <a:r>
              <a:rPr lang="en-US" altLang="en-US" sz="2000" i="1" dirty="0" err="1">
                <a:latin typeface="Arial Narrow" panose="020B0606020202030204" pitchFamily="34" charset="0"/>
              </a:rPr>
              <a:t>neben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Makkabäus</a:t>
            </a:r>
            <a:r>
              <a:rPr lang="en-US" altLang="en-US" sz="2000" i="1" dirty="0">
                <a:latin typeface="Arial Narrow" panose="020B0606020202030204" pitchFamily="34" charset="0"/>
              </a:rPr>
              <a:t> und </a:t>
            </a:r>
            <a:r>
              <a:rPr lang="en-US" altLang="en-US" sz="2000" i="1" dirty="0" err="1">
                <a:latin typeface="Arial Narrow" panose="020B0606020202030204" pitchFamily="34" charset="0"/>
              </a:rPr>
              <a:t>beschützten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ihn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mit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ihren</a:t>
            </a:r>
            <a:r>
              <a:rPr lang="en-US" altLang="en-US" sz="2000" i="1" dirty="0">
                <a:latin typeface="Arial Narrow" panose="020B0606020202030204" pitchFamily="34" charset="0"/>
              </a:rPr>
              <a:t> Waffen, so </a:t>
            </a:r>
            <a:r>
              <a:rPr lang="en-US" altLang="en-US" sz="2000" i="1" dirty="0" err="1">
                <a:latin typeface="Arial Narrow" panose="020B0606020202030204" pitchFamily="34" charset="0"/>
              </a:rPr>
              <a:t>dass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ihn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niemand</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verwunden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konnte</a:t>
            </a:r>
            <a:r>
              <a:rPr lang="en-US" altLang="en-US" sz="2000" i="1" dirty="0">
                <a:latin typeface="Arial Narrow" panose="020B0606020202030204" pitchFamily="34" charset="0"/>
              </a:rPr>
              <a:t>, und </a:t>
            </a:r>
            <a:r>
              <a:rPr lang="en-US" altLang="en-US" sz="2000" i="1" dirty="0" err="1">
                <a:latin typeface="Arial Narrow" panose="020B0606020202030204" pitchFamily="34" charset="0"/>
              </a:rPr>
              <a:t>schossen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blitzende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Pfeile</a:t>
            </a:r>
            <a:r>
              <a:rPr lang="en-US" altLang="en-US" sz="2000" i="1" dirty="0">
                <a:latin typeface="Arial Narrow" panose="020B0606020202030204" pitchFamily="34" charset="0"/>
              </a:rPr>
              <a:t> ...”</a:t>
            </a:r>
          </a:p>
          <a:p>
            <a:pPr algn="r" eaLnBrk="1" hangingPunct="1">
              <a:lnSpc>
                <a:spcPct val="90000"/>
              </a:lnSpc>
              <a:buFont typeface="Wingdings" pitchFamily="2" charset="2"/>
              <a:buNone/>
              <a:defRPr/>
            </a:pPr>
            <a:r>
              <a:rPr lang="en-US" altLang="en-US" sz="1800" dirty="0">
                <a:latin typeface="Arial Narrow" panose="020B0606020202030204" pitchFamily="34" charset="0"/>
              </a:rPr>
              <a:t>2 </a:t>
            </a:r>
            <a:r>
              <a:rPr lang="en-US" altLang="en-US" sz="1800" dirty="0" err="1">
                <a:latin typeface="Arial Narrow" panose="020B0606020202030204" pitchFamily="34" charset="0"/>
              </a:rPr>
              <a:t>Makkabäer</a:t>
            </a:r>
            <a:r>
              <a:rPr lang="en-US" altLang="en-US" sz="1800" dirty="0">
                <a:latin typeface="Arial Narrow" panose="020B0606020202030204" pitchFamily="34" charset="0"/>
              </a:rPr>
              <a:t> 10,28-30a</a:t>
            </a:r>
          </a:p>
        </p:txBody>
      </p:sp>
      <p:sp>
        <p:nvSpPr>
          <p:cNvPr id="6" name="Slide Number Placeholder 5">
            <a:extLst>
              <a:ext uri="{FF2B5EF4-FFF2-40B4-BE49-F238E27FC236}">
                <a16:creationId xmlns:a16="http://schemas.microsoft.com/office/drawing/2014/main" id="{FFA36397-E194-CA44-AABB-3FC79AFAF3B1}"/>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72</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1380">
                                            <p:txEl>
                                              <p:pRg st="2" end="2"/>
                                            </p:txEl>
                                          </p:spTgt>
                                        </p:tgtEl>
                                        <p:attrNameLst>
                                          <p:attrName>style.visibility</p:attrName>
                                        </p:attrNameLst>
                                      </p:cBhvr>
                                      <p:to>
                                        <p:strVal val="visible"/>
                                      </p:to>
                                    </p:set>
                                    <p:anim calcmode="lin" valueType="num">
                                      <p:cBhvr additive="base">
                                        <p:cTn id="7" dur="500" fill="hold"/>
                                        <p:tgtEl>
                                          <p:spTgt spid="10138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3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1381">
                                            <p:bg/>
                                          </p:spTgt>
                                        </p:tgtEl>
                                        <p:attrNameLst>
                                          <p:attrName>style.visibility</p:attrName>
                                        </p:attrNameLst>
                                      </p:cBhvr>
                                      <p:to>
                                        <p:strVal val="visible"/>
                                      </p:to>
                                    </p:set>
                                    <p:animEffect transition="in" filter="dissolve">
                                      <p:cBhvr>
                                        <p:cTn id="13" dur="500"/>
                                        <p:tgtEl>
                                          <p:spTgt spid="101381">
                                            <p:bg/>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1381">
                                            <p:txEl>
                                              <p:pRg st="0" end="0"/>
                                            </p:txEl>
                                          </p:spTgt>
                                        </p:tgtEl>
                                        <p:attrNameLst>
                                          <p:attrName>style.visibility</p:attrName>
                                        </p:attrNameLst>
                                      </p:cBhvr>
                                      <p:to>
                                        <p:strVal val="visible"/>
                                      </p:to>
                                    </p:set>
                                    <p:animEffect transition="in" filter="dissolve">
                                      <p:cBhvr>
                                        <p:cTn id="16" dur="500"/>
                                        <p:tgtEl>
                                          <p:spTgt spid="101381">
                                            <p:txEl>
                                              <p:pRg st="0" end="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1381">
                                            <p:txEl>
                                              <p:pRg st="1" end="1"/>
                                            </p:txEl>
                                          </p:spTgt>
                                        </p:tgtEl>
                                        <p:attrNameLst>
                                          <p:attrName>style.visibility</p:attrName>
                                        </p:attrNameLst>
                                      </p:cBhvr>
                                      <p:to>
                                        <p:strVal val="visible"/>
                                      </p:to>
                                    </p:set>
                                    <p:animEffect transition="in" filter="dissolve">
                                      <p:cBhvr>
                                        <p:cTn id="19" dur="500"/>
                                        <p:tgtEl>
                                          <p:spTgt spid="1013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1" grpId="0" uiExpand="1" build="p"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BFC301D-2EA5-844A-AB56-E034AF53DA8E}"/>
              </a:ext>
            </a:extLst>
          </p:cNvPr>
          <p:cNvSpPr>
            <a:spLocks noGrp="1"/>
          </p:cNvSpPr>
          <p:nvPr>
            <p:ph type="sldNum" sz="quarter" idx="12"/>
          </p:nvPr>
        </p:nvSpPr>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DA3F98E3-DEE7-F742-B42C-72DB30CA6A32}" type="slidenum">
              <a:rPr lang="en-US" altLang="en-US" sz="1200">
                <a:latin typeface="Tahoma" panose="020B0604030504040204" pitchFamily="34" charset="0"/>
              </a:rPr>
              <a:pPr/>
              <a:t>73</a:t>
            </a:fld>
            <a:endParaRPr lang="en-US" altLang="en-US" sz="1200">
              <a:latin typeface="Tahoma" panose="020B0604030504040204" pitchFamily="34" charset="0"/>
            </a:endParaRPr>
          </a:p>
        </p:txBody>
      </p:sp>
      <p:sp>
        <p:nvSpPr>
          <p:cNvPr id="357378" name="Rectangle 2">
            <a:extLst>
              <a:ext uri="{FF2B5EF4-FFF2-40B4-BE49-F238E27FC236}">
                <a16:creationId xmlns:a16="http://schemas.microsoft.com/office/drawing/2014/main" id="{F365F0D6-FF8F-4043-A2BF-3C74795AF4B9}"/>
              </a:ext>
            </a:extLst>
          </p:cNvPr>
          <p:cNvSpPr>
            <a:spLocks noGrp="1" noChangeArrowheads="1"/>
          </p:cNvSpPr>
          <p:nvPr>
            <p:ph type="title"/>
          </p:nvPr>
        </p:nvSpPr>
        <p:spPr>
          <a:xfrm>
            <a:off x="457200" y="76200"/>
            <a:ext cx="8229600" cy="914400"/>
          </a:xfrm>
        </p:spPr>
        <p:txBody>
          <a:bodyPr/>
          <a:lstStyle/>
          <a:p>
            <a:pPr eaLnBrk="1" hangingPunct="1">
              <a:defRPr/>
            </a:pPr>
            <a:r>
              <a:rPr lang="en-US" altLang="en-US" dirty="0">
                <a:solidFill>
                  <a:schemeClr val="accent1"/>
                </a:solidFill>
              </a:rPr>
              <a:t>STÜCKE ZU DANIEL</a:t>
            </a:r>
          </a:p>
        </p:txBody>
      </p:sp>
      <p:sp>
        <p:nvSpPr>
          <p:cNvPr id="357379" name="Rectangle 3">
            <a:extLst>
              <a:ext uri="{FF2B5EF4-FFF2-40B4-BE49-F238E27FC236}">
                <a16:creationId xmlns:a16="http://schemas.microsoft.com/office/drawing/2014/main" id="{81C8B627-5F6C-624A-8D09-4CE209C0E11C}"/>
              </a:ext>
            </a:extLst>
          </p:cNvPr>
          <p:cNvSpPr>
            <a:spLocks noGrp="1" noChangeArrowheads="1"/>
          </p:cNvSpPr>
          <p:nvPr>
            <p:ph type="body" idx="1"/>
          </p:nvPr>
        </p:nvSpPr>
        <p:spPr>
          <a:xfrm>
            <a:off x="457200" y="1143000"/>
            <a:ext cx="8305800" cy="4038600"/>
          </a:xfrm>
        </p:spPr>
        <p:txBody>
          <a:bodyPr/>
          <a:lstStyle/>
          <a:p>
            <a:pPr eaLnBrk="1" hangingPunct="1">
              <a:lnSpc>
                <a:spcPct val="90000"/>
              </a:lnSpc>
              <a:buFont typeface="Wingdings" pitchFamily="2" charset="2"/>
              <a:buNone/>
              <a:defRPr/>
            </a:pPr>
            <a:r>
              <a:rPr lang="en-US" altLang="en-US" sz="2800" b="1" dirty="0">
                <a:solidFill>
                  <a:srgbClr val="FFCC00"/>
                </a:solidFill>
              </a:rPr>
              <a:t>Die </a:t>
            </a:r>
            <a:r>
              <a:rPr lang="en-US" altLang="en-US" sz="2800" b="1" dirty="0" err="1">
                <a:solidFill>
                  <a:srgbClr val="FFCC00"/>
                </a:solidFill>
              </a:rPr>
              <a:t>Septuaginta</a:t>
            </a:r>
            <a:r>
              <a:rPr lang="en-US" altLang="en-US" sz="2800" b="1" dirty="0">
                <a:solidFill>
                  <a:srgbClr val="FFCC00"/>
                </a:solidFill>
              </a:rPr>
              <a:t> </a:t>
            </a:r>
            <a:r>
              <a:rPr lang="en-US" altLang="en-US" sz="2800" b="1" dirty="0" err="1">
                <a:solidFill>
                  <a:srgbClr val="FFCC00"/>
                </a:solidFill>
              </a:rPr>
              <a:t>enthält</a:t>
            </a:r>
            <a:r>
              <a:rPr lang="en-US" altLang="en-US" sz="2800" b="1" dirty="0">
                <a:solidFill>
                  <a:srgbClr val="FFCC00"/>
                </a:solidFill>
              </a:rPr>
              <a:t> </a:t>
            </a:r>
            <a:r>
              <a:rPr lang="en-US" altLang="en-US" sz="2800" b="1" dirty="0" err="1">
                <a:solidFill>
                  <a:srgbClr val="FFCC00"/>
                </a:solidFill>
              </a:rPr>
              <a:t>vier</a:t>
            </a:r>
            <a:r>
              <a:rPr lang="en-US" altLang="en-US" sz="2800" b="1" dirty="0">
                <a:solidFill>
                  <a:srgbClr val="FFCC00"/>
                </a:solidFill>
              </a:rPr>
              <a:t> </a:t>
            </a:r>
            <a:r>
              <a:rPr lang="en-US" altLang="en-US" sz="2800" b="1" dirty="0" err="1">
                <a:solidFill>
                  <a:srgbClr val="FFCC00"/>
                </a:solidFill>
              </a:rPr>
              <a:t>zusätzliche</a:t>
            </a:r>
            <a:r>
              <a:rPr lang="en-US" altLang="en-US" sz="2800" b="1" dirty="0">
                <a:solidFill>
                  <a:srgbClr val="FFCC00"/>
                </a:solidFill>
              </a:rPr>
              <a:t> </a:t>
            </a:r>
            <a:r>
              <a:rPr lang="en-US" altLang="en-US" sz="2800" b="1" dirty="0" err="1">
                <a:solidFill>
                  <a:srgbClr val="FFCC00"/>
                </a:solidFill>
              </a:rPr>
              <a:t>Tei</a:t>
            </a:r>
            <a:r>
              <a:rPr lang="en-US" altLang="en-US" sz="2800" b="1" dirty="0">
                <a:solidFill>
                  <a:srgbClr val="FFCC00"/>
                </a:solidFill>
              </a:rPr>
              <a:t>-le </a:t>
            </a:r>
            <a:r>
              <a:rPr lang="en-US" altLang="en-US" sz="2800" b="1" dirty="0" err="1">
                <a:solidFill>
                  <a:srgbClr val="FFCC00"/>
                </a:solidFill>
              </a:rPr>
              <a:t>zu</a:t>
            </a:r>
            <a:r>
              <a:rPr lang="en-US" altLang="en-US" sz="2800" b="1" dirty="0">
                <a:solidFill>
                  <a:srgbClr val="FFCC00"/>
                </a:solidFill>
              </a:rPr>
              <a:t> Daniel, die </a:t>
            </a:r>
            <a:r>
              <a:rPr lang="en-US" altLang="en-US" sz="2800" b="1" dirty="0" err="1">
                <a:solidFill>
                  <a:srgbClr val="FFCC00"/>
                </a:solidFill>
              </a:rPr>
              <a:t>nicht</a:t>
            </a:r>
            <a:r>
              <a:rPr lang="en-US" altLang="en-US" sz="2800" b="1" dirty="0">
                <a:solidFill>
                  <a:srgbClr val="FFCC00"/>
                </a:solidFill>
              </a:rPr>
              <a:t> Teil des </a:t>
            </a:r>
            <a:r>
              <a:rPr lang="en-US" altLang="en-US" sz="2800" b="1" dirty="0" err="1">
                <a:solidFill>
                  <a:srgbClr val="FFCC00"/>
                </a:solidFill>
              </a:rPr>
              <a:t>originalen</a:t>
            </a:r>
            <a:r>
              <a:rPr lang="en-US" altLang="en-US" sz="2800" b="1" dirty="0">
                <a:solidFill>
                  <a:srgbClr val="FFCC00"/>
                </a:solidFill>
              </a:rPr>
              <a:t> </a:t>
            </a:r>
            <a:r>
              <a:rPr lang="en-US" altLang="en-US" sz="2800" b="1" dirty="0" err="1">
                <a:solidFill>
                  <a:srgbClr val="FFCC00"/>
                </a:solidFill>
              </a:rPr>
              <a:t>Textes</a:t>
            </a:r>
            <a:r>
              <a:rPr lang="en-US" altLang="en-US" sz="2800" b="1" dirty="0">
                <a:solidFill>
                  <a:srgbClr val="FFCC00"/>
                </a:solidFill>
              </a:rPr>
              <a:t> </a:t>
            </a:r>
            <a:r>
              <a:rPr lang="en-US" altLang="en-US" sz="2800" b="1" dirty="0" err="1">
                <a:solidFill>
                  <a:srgbClr val="FFCC00"/>
                </a:solidFill>
              </a:rPr>
              <a:t>waren</a:t>
            </a:r>
            <a:r>
              <a:rPr lang="en-US" altLang="en-US" sz="2800" b="1" dirty="0">
                <a:solidFill>
                  <a:srgbClr val="FFCC00"/>
                </a:solidFill>
              </a:rPr>
              <a:t>. So </a:t>
            </a:r>
            <a:r>
              <a:rPr lang="en-US" altLang="en-US" sz="2800" b="1" dirty="0" err="1">
                <a:solidFill>
                  <a:srgbClr val="FFCC00"/>
                </a:solidFill>
              </a:rPr>
              <a:t>erscheinen</a:t>
            </a:r>
            <a:r>
              <a:rPr lang="en-US" altLang="en-US" sz="2800" b="1" dirty="0">
                <a:solidFill>
                  <a:srgbClr val="FFCC00"/>
                </a:solidFill>
              </a:rPr>
              <a:t> </a:t>
            </a:r>
            <a:r>
              <a:rPr lang="en-US" altLang="en-US" sz="2800" b="1" dirty="0" err="1">
                <a:solidFill>
                  <a:srgbClr val="FFCC00"/>
                </a:solidFill>
              </a:rPr>
              <a:t>diese</a:t>
            </a:r>
            <a:r>
              <a:rPr lang="en-US" altLang="en-US" sz="2800" b="1" dirty="0">
                <a:solidFill>
                  <a:srgbClr val="FFCC00"/>
                </a:solidFill>
              </a:rPr>
              <a:t> </a:t>
            </a:r>
            <a:r>
              <a:rPr lang="en-US" altLang="en-US" sz="2800" b="1" dirty="0" err="1">
                <a:solidFill>
                  <a:srgbClr val="FFCC00"/>
                </a:solidFill>
              </a:rPr>
              <a:t>Zusätze</a:t>
            </a:r>
            <a:r>
              <a:rPr lang="en-US" altLang="en-US" sz="2800" b="1" dirty="0">
                <a:solidFill>
                  <a:srgbClr val="FFCC00"/>
                </a:solidFill>
              </a:rPr>
              <a:t> in </a:t>
            </a:r>
            <a:r>
              <a:rPr lang="en-US" altLang="en-US" sz="2800" b="1" dirty="0" err="1">
                <a:solidFill>
                  <a:srgbClr val="FFCC00"/>
                </a:solidFill>
              </a:rPr>
              <a:t>Jeronimus</a:t>
            </a:r>
            <a:r>
              <a:rPr lang="en-US" altLang="en-US" sz="2800" b="1" dirty="0">
                <a:solidFill>
                  <a:srgbClr val="FFCC00"/>
                </a:solidFill>
              </a:rPr>
              <a:t>' </a:t>
            </a:r>
            <a:r>
              <a:rPr lang="en-US" altLang="en-US" sz="2800" b="1" dirty="0" err="1">
                <a:solidFill>
                  <a:srgbClr val="FFCC00"/>
                </a:solidFill>
              </a:rPr>
              <a:t>Vulgata</a:t>
            </a:r>
            <a:r>
              <a:rPr lang="en-US" altLang="en-US" sz="2800" b="1" dirty="0">
                <a:solidFill>
                  <a:srgbClr val="FFCC00"/>
                </a:solidFill>
              </a:rPr>
              <a:t>, </a:t>
            </a:r>
            <a:r>
              <a:rPr lang="en-US" altLang="en-US" sz="2800" b="1" dirty="0" err="1">
                <a:solidFill>
                  <a:srgbClr val="FFCC00"/>
                </a:solidFill>
              </a:rPr>
              <a:t>wie</a:t>
            </a:r>
            <a:r>
              <a:rPr lang="en-US" altLang="en-US" sz="2800" b="1" dirty="0">
                <a:solidFill>
                  <a:srgbClr val="FFCC00"/>
                </a:solidFill>
              </a:rPr>
              <a:t> </a:t>
            </a:r>
            <a:r>
              <a:rPr lang="en-US" altLang="en-US" sz="2800" b="1" dirty="0" err="1">
                <a:solidFill>
                  <a:srgbClr val="FFCC00"/>
                </a:solidFill>
              </a:rPr>
              <a:t>auch</a:t>
            </a:r>
            <a:r>
              <a:rPr lang="en-US" altLang="en-US" sz="2800" b="1" dirty="0">
                <a:solidFill>
                  <a:srgbClr val="FFCC00"/>
                </a:solidFill>
              </a:rPr>
              <a:t> in der Douay-Reims und </a:t>
            </a:r>
            <a:r>
              <a:rPr lang="en-US" altLang="en-US" sz="2800" b="1" dirty="0" err="1">
                <a:solidFill>
                  <a:srgbClr val="FFCC00"/>
                </a:solidFill>
              </a:rPr>
              <a:t>anderen</a:t>
            </a:r>
            <a:r>
              <a:rPr lang="en-US" altLang="en-US" sz="2800" b="1" dirty="0">
                <a:solidFill>
                  <a:srgbClr val="FFCC00"/>
                </a:solidFill>
              </a:rPr>
              <a:t> </a:t>
            </a:r>
            <a:r>
              <a:rPr lang="en-US" altLang="en-US" sz="2800" b="1" dirty="0" err="1">
                <a:solidFill>
                  <a:srgbClr val="FFCC00"/>
                </a:solidFill>
              </a:rPr>
              <a:t>Römisch-Katho-lischen</a:t>
            </a:r>
            <a:r>
              <a:rPr lang="en-US" altLang="en-US" sz="2800" b="1" dirty="0">
                <a:solidFill>
                  <a:srgbClr val="FFCC00"/>
                </a:solidFill>
              </a:rPr>
              <a:t> </a:t>
            </a:r>
            <a:r>
              <a:rPr lang="en-US" altLang="en-US" sz="2800" b="1" dirty="0" err="1">
                <a:solidFill>
                  <a:srgbClr val="FFCC00"/>
                </a:solidFill>
              </a:rPr>
              <a:t>Bibeln</a:t>
            </a:r>
            <a:r>
              <a:rPr lang="en-US" altLang="en-US" sz="2800" b="1" dirty="0">
                <a:solidFill>
                  <a:srgbClr val="FFCC00"/>
                </a:solidFill>
              </a:rPr>
              <a:t> (</a:t>
            </a:r>
            <a:r>
              <a:rPr lang="en-US" altLang="en-US" sz="2800" b="1" dirty="0" err="1">
                <a:solidFill>
                  <a:srgbClr val="FFCC00"/>
                </a:solidFill>
              </a:rPr>
              <a:t>z.B.</a:t>
            </a:r>
            <a:r>
              <a:rPr lang="en-US" altLang="en-US" sz="2800" b="1" dirty="0">
                <a:solidFill>
                  <a:srgbClr val="FFCC00"/>
                </a:solidFill>
              </a:rPr>
              <a:t> NAB, JB, </a:t>
            </a:r>
            <a:r>
              <a:rPr lang="en-US" altLang="en-US" sz="2800" b="1" dirty="0" err="1">
                <a:solidFill>
                  <a:srgbClr val="FFCC00"/>
                </a:solidFill>
              </a:rPr>
              <a:t>Einheits</a:t>
            </a:r>
            <a:r>
              <a:rPr lang="en-US" altLang="en-US" sz="2800" b="1" dirty="0">
                <a:solidFill>
                  <a:srgbClr val="FFCC00"/>
                </a:solidFill>
              </a:rPr>
              <a:t>).</a:t>
            </a:r>
          </a:p>
          <a:p>
            <a:pPr eaLnBrk="1" hangingPunct="1">
              <a:lnSpc>
                <a:spcPct val="90000"/>
              </a:lnSpc>
              <a:defRPr/>
            </a:pPr>
            <a:r>
              <a:rPr lang="en-US" altLang="en-US" sz="2400" i="1" dirty="0"/>
              <a:t>Das </a:t>
            </a:r>
            <a:r>
              <a:rPr lang="en-US" altLang="en-US" sz="2400" i="1" dirty="0" err="1"/>
              <a:t>Gebet</a:t>
            </a:r>
            <a:r>
              <a:rPr lang="en-US" altLang="en-US" sz="2400" i="1" dirty="0"/>
              <a:t> des </a:t>
            </a:r>
            <a:r>
              <a:rPr lang="en-US" altLang="en-US" sz="2400" i="1" dirty="0" err="1"/>
              <a:t>Asarja</a:t>
            </a:r>
            <a:r>
              <a:rPr lang="en-US" altLang="en-US" sz="2400" i="1" dirty="0"/>
              <a:t> (3,24-45)</a:t>
            </a:r>
          </a:p>
          <a:p>
            <a:pPr eaLnBrk="1" hangingPunct="1">
              <a:lnSpc>
                <a:spcPct val="90000"/>
              </a:lnSpc>
              <a:defRPr/>
            </a:pPr>
            <a:r>
              <a:rPr lang="en-US" altLang="en-US" sz="2400" i="1" dirty="0"/>
              <a:t>Das Lied der </a:t>
            </a:r>
            <a:r>
              <a:rPr lang="en-US" altLang="en-US" sz="2400" i="1" dirty="0" err="1"/>
              <a:t>drei</a:t>
            </a:r>
            <a:r>
              <a:rPr lang="en-US" altLang="en-US" sz="2400" i="1" dirty="0"/>
              <a:t> </a:t>
            </a:r>
            <a:r>
              <a:rPr lang="en-US" altLang="en-US" sz="2400" i="1" dirty="0" err="1"/>
              <a:t>jungen</a:t>
            </a:r>
            <a:r>
              <a:rPr lang="en-US" altLang="en-US" sz="2400" i="1" dirty="0"/>
              <a:t> </a:t>
            </a:r>
            <a:r>
              <a:rPr lang="en-US" altLang="en-US" sz="2400" i="1" dirty="0" err="1"/>
              <a:t>Männer</a:t>
            </a:r>
            <a:r>
              <a:rPr lang="en-US" altLang="en-US" sz="2400" i="1" dirty="0"/>
              <a:t> (3,46-90)</a:t>
            </a:r>
          </a:p>
          <a:p>
            <a:pPr eaLnBrk="1" hangingPunct="1">
              <a:lnSpc>
                <a:spcPct val="90000"/>
              </a:lnSpc>
              <a:defRPr/>
            </a:pPr>
            <a:r>
              <a:rPr lang="en-US" altLang="en-US" sz="2400" i="1" dirty="0"/>
              <a:t>Die </a:t>
            </a:r>
            <a:r>
              <a:rPr lang="en-US" altLang="en-US" sz="2400" i="1" dirty="0" err="1"/>
              <a:t>Geschichte</a:t>
            </a:r>
            <a:r>
              <a:rPr lang="en-US" altLang="en-US" sz="2400" i="1" dirty="0"/>
              <a:t> von Susanna (13,1-64)</a:t>
            </a:r>
          </a:p>
          <a:p>
            <a:pPr eaLnBrk="1" hangingPunct="1">
              <a:lnSpc>
                <a:spcPct val="90000"/>
              </a:lnSpc>
              <a:defRPr/>
            </a:pPr>
            <a:r>
              <a:rPr lang="en-US" altLang="en-US" sz="2400" i="1" dirty="0"/>
              <a:t>Die </a:t>
            </a:r>
            <a:r>
              <a:rPr lang="en-US" altLang="en-US" sz="2400" i="1" dirty="0" err="1"/>
              <a:t>Geschichte</a:t>
            </a:r>
            <a:r>
              <a:rPr lang="en-US" altLang="en-US" sz="2400" i="1" dirty="0"/>
              <a:t> von Bel und dem </a:t>
            </a:r>
            <a:r>
              <a:rPr lang="en-US" altLang="en-US" sz="2400" i="1" dirty="0" err="1"/>
              <a:t>Drachen</a:t>
            </a:r>
            <a:r>
              <a:rPr lang="en-US" altLang="en-US" sz="2400" i="1" dirty="0"/>
              <a:t> (14,1-42)</a:t>
            </a:r>
          </a:p>
        </p:txBody>
      </p:sp>
      <p:sp>
        <p:nvSpPr>
          <p:cNvPr id="357380" name="Text Box 4">
            <a:extLst>
              <a:ext uri="{FF2B5EF4-FFF2-40B4-BE49-F238E27FC236}">
                <a16:creationId xmlns:a16="http://schemas.microsoft.com/office/drawing/2014/main" id="{A35B5DBB-5728-7B44-8796-25FBEB1E365F}"/>
              </a:ext>
            </a:extLst>
          </p:cNvPr>
          <p:cNvSpPr txBox="1">
            <a:spLocks noChangeArrowheads="1"/>
          </p:cNvSpPr>
          <p:nvPr/>
        </p:nvSpPr>
        <p:spPr bwMode="auto">
          <a:xfrm>
            <a:off x="304800" y="5441950"/>
            <a:ext cx="8610600" cy="1200329"/>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400" dirty="0" err="1">
                <a:solidFill>
                  <a:srgbClr val="FFFF66"/>
                </a:solidFill>
                <a:latin typeface="Lucida Sans Unicode" panose="020B0602030504020204" pitchFamily="34" charset="0"/>
              </a:rPr>
              <a:t>Diese</a:t>
            </a:r>
            <a:r>
              <a:rPr lang="en-US" altLang="en-US" sz="2400" dirty="0">
                <a:solidFill>
                  <a:srgbClr val="FFFF66"/>
                </a:solidFill>
                <a:latin typeface="Lucida Sans Unicode" panose="020B0602030504020204" pitchFamily="34" charset="0"/>
              </a:rPr>
              <a:t> </a:t>
            </a:r>
            <a:r>
              <a:rPr lang="en-US" altLang="en-US" sz="2400" dirty="0" err="1">
                <a:solidFill>
                  <a:srgbClr val="FFFF66"/>
                </a:solidFill>
                <a:latin typeface="Lucida Sans Unicode" panose="020B0602030504020204" pitchFamily="34" charset="0"/>
              </a:rPr>
              <a:t>vier</a:t>
            </a:r>
            <a:r>
              <a:rPr lang="en-US" altLang="en-US" sz="2400" dirty="0">
                <a:solidFill>
                  <a:srgbClr val="FFFF66"/>
                </a:solidFill>
                <a:latin typeface="Lucida Sans Unicode" panose="020B0602030504020204" pitchFamily="34" charset="0"/>
              </a:rPr>
              <a:t> </a:t>
            </a:r>
            <a:r>
              <a:rPr lang="en-US" altLang="en-US" sz="2400" dirty="0" err="1">
                <a:solidFill>
                  <a:srgbClr val="FFFF66"/>
                </a:solidFill>
                <a:latin typeface="Lucida Sans Unicode" panose="020B0602030504020204" pitchFamily="34" charset="0"/>
              </a:rPr>
              <a:t>Zusätze</a:t>
            </a:r>
            <a:r>
              <a:rPr lang="en-US" altLang="en-US" sz="2400" dirty="0">
                <a:solidFill>
                  <a:srgbClr val="FFFF66"/>
                </a:solidFill>
                <a:latin typeface="Lucida Sans Unicode" panose="020B0602030504020204" pitchFamily="34" charset="0"/>
              </a:rPr>
              <a:t> </a:t>
            </a:r>
            <a:r>
              <a:rPr lang="en-US" altLang="en-US" sz="2400" dirty="0" err="1">
                <a:solidFill>
                  <a:srgbClr val="FFFF66"/>
                </a:solidFill>
                <a:latin typeface="Lucida Sans Unicode" panose="020B0602030504020204" pitchFamily="34" charset="0"/>
              </a:rPr>
              <a:t>sind</a:t>
            </a:r>
            <a:r>
              <a:rPr lang="en-US" altLang="en-US" sz="2400" dirty="0">
                <a:solidFill>
                  <a:srgbClr val="FFFF66"/>
                </a:solidFill>
                <a:latin typeface="Lucida Sans Unicode" panose="020B0602030504020204" pitchFamily="34" charset="0"/>
              </a:rPr>
              <a:t> in der </a:t>
            </a:r>
            <a:r>
              <a:rPr lang="en-US" altLang="en-US" sz="2400" dirty="0" err="1">
                <a:solidFill>
                  <a:srgbClr val="FFFF66"/>
                </a:solidFill>
                <a:latin typeface="Lucida Sans Unicode" panose="020B0602030504020204" pitchFamily="34" charset="0"/>
              </a:rPr>
              <a:t>Orthodoxen</a:t>
            </a:r>
            <a:r>
              <a:rPr lang="en-US" altLang="en-US" sz="2400" dirty="0">
                <a:solidFill>
                  <a:srgbClr val="FFFF66"/>
                </a:solidFill>
                <a:latin typeface="Lucida Sans Unicode" panose="020B0602030504020204" pitchFamily="34" charset="0"/>
              </a:rPr>
              <a:t> und </a:t>
            </a:r>
            <a:r>
              <a:rPr lang="en-US" altLang="en-US" sz="2400" dirty="0" err="1">
                <a:solidFill>
                  <a:srgbClr val="FFFF66"/>
                </a:solidFill>
                <a:latin typeface="Lucida Sans Unicode" panose="020B0602030504020204" pitchFamily="34" charset="0"/>
              </a:rPr>
              <a:t>Römisch</a:t>
            </a:r>
            <a:r>
              <a:rPr lang="en-US" altLang="en-US" sz="2400" dirty="0">
                <a:solidFill>
                  <a:srgbClr val="FFFF66"/>
                </a:solidFill>
                <a:latin typeface="Lucida Sans Unicode" panose="020B0602030504020204" pitchFamily="34" charset="0"/>
              </a:rPr>
              <a:t> </a:t>
            </a:r>
            <a:r>
              <a:rPr lang="en-US" altLang="en-US" sz="2400" dirty="0" err="1">
                <a:solidFill>
                  <a:srgbClr val="FFFF66"/>
                </a:solidFill>
                <a:latin typeface="Lucida Sans Unicode" panose="020B0602030504020204" pitchFamily="34" charset="0"/>
              </a:rPr>
              <a:t>Katholischen</a:t>
            </a:r>
            <a:r>
              <a:rPr lang="en-US" altLang="en-US" sz="2400" dirty="0">
                <a:solidFill>
                  <a:srgbClr val="FFFF66"/>
                </a:solidFill>
                <a:latin typeface="Lucida Sans Unicode" panose="020B0602030504020204" pitchFamily="34" charset="0"/>
              </a:rPr>
              <a:t> </a:t>
            </a:r>
            <a:r>
              <a:rPr lang="en-US" altLang="en-US" sz="2400" dirty="0" err="1">
                <a:solidFill>
                  <a:srgbClr val="FFFF66"/>
                </a:solidFill>
                <a:latin typeface="Lucida Sans Unicode" panose="020B0602030504020204" pitchFamily="34" charset="0"/>
              </a:rPr>
              <a:t>Kirche</a:t>
            </a:r>
            <a:r>
              <a:rPr lang="en-US" altLang="en-US" sz="2400" dirty="0">
                <a:solidFill>
                  <a:srgbClr val="FFFF66"/>
                </a:solidFill>
                <a:latin typeface="Lucida Sans Unicode" panose="020B0602030504020204" pitchFamily="34" charset="0"/>
              </a:rPr>
              <a:t> </a:t>
            </a:r>
            <a:r>
              <a:rPr lang="en-US" altLang="en-US" sz="2400" dirty="0" err="1">
                <a:solidFill>
                  <a:srgbClr val="FFFF66"/>
                </a:solidFill>
                <a:latin typeface="Lucida Sans Unicode" panose="020B0602030504020204" pitchFamily="34" charset="0"/>
              </a:rPr>
              <a:t>als</a:t>
            </a:r>
            <a:r>
              <a:rPr lang="en-US" altLang="en-US" sz="2400" dirty="0">
                <a:solidFill>
                  <a:srgbClr val="FFFF66"/>
                </a:solidFill>
                <a:latin typeface="Lucida Sans Unicode" panose="020B0602030504020204" pitchFamily="34" charset="0"/>
              </a:rPr>
              <a:t> </a:t>
            </a:r>
            <a:r>
              <a:rPr lang="en-US" altLang="en-US" sz="2400" dirty="0" err="1">
                <a:solidFill>
                  <a:srgbClr val="FFFF66"/>
                </a:solidFill>
                <a:latin typeface="Lucida Sans Unicode" panose="020B0602030504020204" pitchFamily="34" charset="0"/>
              </a:rPr>
              <a:t>kanonisch</a:t>
            </a:r>
            <a:r>
              <a:rPr lang="en-US" altLang="en-US" sz="2400" dirty="0">
                <a:solidFill>
                  <a:srgbClr val="FFFF66"/>
                </a:solidFill>
                <a:latin typeface="Lucida Sans Unicode" panose="020B0602030504020204" pitchFamily="34" charset="0"/>
              </a:rPr>
              <a:t> </a:t>
            </a:r>
            <a:r>
              <a:rPr lang="en-US" altLang="en-US" sz="2400" dirty="0" err="1">
                <a:solidFill>
                  <a:srgbClr val="FFFF66"/>
                </a:solidFill>
                <a:latin typeface="Lucida Sans Unicode" panose="020B0602030504020204" pitchFamily="34" charset="0"/>
              </a:rPr>
              <a:t>akzeptiert</a:t>
            </a:r>
            <a:r>
              <a:rPr lang="en-US" altLang="en-US" sz="2400" dirty="0">
                <a:solidFill>
                  <a:srgbClr val="FFFF66"/>
                </a:solidFill>
                <a:latin typeface="Lucida Sans Unicode" panose="020B0602030504020204" pitchFamily="34" charset="0"/>
              </a:rPr>
              <a:t>. Aber </a:t>
            </a:r>
            <a:r>
              <a:rPr lang="en-US" altLang="en-US" sz="2400" dirty="0" err="1">
                <a:solidFill>
                  <a:srgbClr val="FFFF66"/>
                </a:solidFill>
                <a:latin typeface="Lucida Sans Unicode" panose="020B0602030504020204" pitchFamily="34" charset="0"/>
              </a:rPr>
              <a:t>nicht</a:t>
            </a:r>
            <a:r>
              <a:rPr lang="en-US" altLang="en-US" sz="2400" dirty="0">
                <a:solidFill>
                  <a:srgbClr val="FFFF66"/>
                </a:solidFill>
                <a:latin typeface="Lucida Sans Unicode" panose="020B0602030504020204" pitchFamily="34" charset="0"/>
              </a:rPr>
              <a:t> </a:t>
            </a:r>
            <a:r>
              <a:rPr lang="en-US" altLang="en-US" sz="2400" dirty="0" err="1">
                <a:solidFill>
                  <a:srgbClr val="FFFF66"/>
                </a:solidFill>
                <a:latin typeface="Lucida Sans Unicode" panose="020B0602030504020204" pitchFamily="34" charset="0"/>
              </a:rPr>
              <a:t>bei</a:t>
            </a:r>
            <a:r>
              <a:rPr lang="en-US" altLang="en-US" sz="2400" dirty="0">
                <a:solidFill>
                  <a:srgbClr val="FFFF66"/>
                </a:solidFill>
                <a:latin typeface="Lucida Sans Unicode" panose="020B0602030504020204" pitchFamily="34" charset="0"/>
              </a:rPr>
              <a:t> den </a:t>
            </a:r>
            <a:r>
              <a:rPr lang="en-US" altLang="en-US" sz="2400" dirty="0" err="1">
                <a:solidFill>
                  <a:srgbClr val="FFFF66"/>
                </a:solidFill>
                <a:latin typeface="Lucida Sans Unicode" panose="020B0602030504020204" pitchFamily="34" charset="0"/>
              </a:rPr>
              <a:t>Protestanten</a:t>
            </a:r>
            <a:r>
              <a:rPr lang="en-US" altLang="en-US" sz="2400" dirty="0">
                <a:solidFill>
                  <a:srgbClr val="FFFF66"/>
                </a:solidFill>
                <a:latin typeface="Lucida Sans Unicode" panose="020B0602030504020204" pitchFamily="34" charset="0"/>
              </a:rPr>
              <a:t> und den </a:t>
            </a:r>
            <a:r>
              <a:rPr lang="en-US" altLang="en-US" sz="2400" dirty="0" err="1">
                <a:solidFill>
                  <a:srgbClr val="FFFF66"/>
                </a:solidFill>
                <a:latin typeface="Lucida Sans Unicode" panose="020B0602030504020204" pitchFamily="34" charset="0"/>
              </a:rPr>
              <a:t>Juden</a:t>
            </a:r>
            <a:r>
              <a:rPr lang="en-US" altLang="en-US" sz="2400" dirty="0">
                <a:solidFill>
                  <a:srgbClr val="FFFF66"/>
                </a:solidFill>
                <a:latin typeface="Lucida Sans Unicode" panose="020B0602030504020204" pitchFamily="34" charset="0"/>
              </a:rPr>
              <a:t>.</a:t>
            </a:r>
          </a:p>
        </p:txBody>
      </p:sp>
      <p:sp>
        <p:nvSpPr>
          <p:cNvPr id="6" name="Slide Number Placeholder 5">
            <a:extLst>
              <a:ext uri="{FF2B5EF4-FFF2-40B4-BE49-F238E27FC236}">
                <a16:creationId xmlns:a16="http://schemas.microsoft.com/office/drawing/2014/main" id="{FA30EE2E-713F-2340-BFC7-E5EF3467D646}"/>
              </a:ext>
            </a:extLst>
          </p:cNvPr>
          <p:cNvSpPr txBox="1">
            <a:spLocks/>
          </p:cNvSpPr>
          <p:nvPr/>
        </p:nvSpPr>
        <p:spPr bwMode="auto">
          <a:xfrm>
            <a:off x="8365067"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kern="1200">
                <a:solidFill>
                  <a:schemeClr val="tx1"/>
                </a:solidFill>
                <a:effectLst>
                  <a:outerShdw blurRad="38100" dist="38100" dir="2700000" algn="tl">
                    <a:srgbClr val="000000"/>
                  </a:outerShdw>
                </a:effectLst>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latin typeface="Tahoma" panose="020B0604030504040204" pitchFamily="34" charset="0"/>
              </a:rPr>
              <a:pPr/>
              <a:t>73</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57379">
                                            <p:txEl>
                                              <p:pRg st="0" end="0"/>
                                            </p:txEl>
                                          </p:spTgt>
                                        </p:tgtEl>
                                        <p:attrNameLst>
                                          <p:attrName>style.visibility</p:attrName>
                                        </p:attrNameLst>
                                      </p:cBhvr>
                                      <p:to>
                                        <p:strVal val="visible"/>
                                      </p:to>
                                    </p:set>
                                    <p:anim calcmode="lin" valueType="num">
                                      <p:cBhvr>
                                        <p:cTn id="7" dur="500" fill="hold"/>
                                        <p:tgtEl>
                                          <p:spTgt spid="3573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73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7379">
                                            <p:txEl>
                                              <p:pRg st="1" end="1"/>
                                            </p:txEl>
                                          </p:spTgt>
                                        </p:tgtEl>
                                        <p:attrNameLst>
                                          <p:attrName>style.visibility</p:attrName>
                                        </p:attrNameLst>
                                      </p:cBhvr>
                                      <p:to>
                                        <p:strVal val="visible"/>
                                      </p:to>
                                    </p:set>
                                    <p:anim calcmode="lin" valueType="num">
                                      <p:cBhvr additive="base">
                                        <p:cTn id="13" dur="500" fill="hold"/>
                                        <p:tgtEl>
                                          <p:spTgt spid="3573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73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7379">
                                            <p:txEl>
                                              <p:pRg st="2" end="2"/>
                                            </p:txEl>
                                          </p:spTgt>
                                        </p:tgtEl>
                                        <p:attrNameLst>
                                          <p:attrName>style.visibility</p:attrName>
                                        </p:attrNameLst>
                                      </p:cBhvr>
                                      <p:to>
                                        <p:strVal val="visible"/>
                                      </p:to>
                                    </p:set>
                                    <p:anim calcmode="lin" valueType="num">
                                      <p:cBhvr additive="base">
                                        <p:cTn id="19" dur="500" fill="hold"/>
                                        <p:tgtEl>
                                          <p:spTgt spid="3573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73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7379">
                                            <p:txEl>
                                              <p:pRg st="3" end="3"/>
                                            </p:txEl>
                                          </p:spTgt>
                                        </p:tgtEl>
                                        <p:attrNameLst>
                                          <p:attrName>style.visibility</p:attrName>
                                        </p:attrNameLst>
                                      </p:cBhvr>
                                      <p:to>
                                        <p:strVal val="visible"/>
                                      </p:to>
                                    </p:set>
                                    <p:anim calcmode="lin" valueType="num">
                                      <p:cBhvr additive="base">
                                        <p:cTn id="25" dur="500" fill="hold"/>
                                        <p:tgtEl>
                                          <p:spTgt spid="3573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73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57379">
                                            <p:txEl>
                                              <p:pRg st="4" end="4"/>
                                            </p:txEl>
                                          </p:spTgt>
                                        </p:tgtEl>
                                        <p:attrNameLst>
                                          <p:attrName>style.visibility</p:attrName>
                                        </p:attrNameLst>
                                      </p:cBhvr>
                                      <p:to>
                                        <p:strVal val="visible"/>
                                      </p:to>
                                    </p:set>
                                    <p:anim calcmode="lin" valueType="num">
                                      <p:cBhvr additive="base">
                                        <p:cTn id="31" dur="500" fill="hold"/>
                                        <p:tgtEl>
                                          <p:spTgt spid="3573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73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57380"/>
                                        </p:tgtEl>
                                        <p:attrNameLst>
                                          <p:attrName>style.visibility</p:attrName>
                                        </p:attrNameLst>
                                      </p:cBhvr>
                                      <p:to>
                                        <p:strVal val="visible"/>
                                      </p:to>
                                    </p:set>
                                    <p:animEffect transition="in" filter="dissolve">
                                      <p:cBhvr>
                                        <p:cTn id="37" dur="500"/>
                                        <p:tgtEl>
                                          <p:spTgt spid="357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0"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04" name="Rectangle 4">
            <a:extLst>
              <a:ext uri="{FF2B5EF4-FFF2-40B4-BE49-F238E27FC236}">
                <a16:creationId xmlns:a16="http://schemas.microsoft.com/office/drawing/2014/main" id="{6E4C1536-E112-A749-84D9-65A3B5A90973}"/>
              </a:ext>
            </a:extLst>
          </p:cNvPr>
          <p:cNvSpPr>
            <a:spLocks noGrp="1" noChangeArrowheads="1"/>
          </p:cNvSpPr>
          <p:nvPr>
            <p:ph type="title"/>
          </p:nvPr>
        </p:nvSpPr>
        <p:spPr>
          <a:xfrm>
            <a:off x="533400" y="274638"/>
            <a:ext cx="8153400" cy="792162"/>
          </a:xfrm>
        </p:spPr>
        <p:txBody>
          <a:bodyPr/>
          <a:lstStyle/>
          <a:p>
            <a:pPr eaLnBrk="1" hangingPunct="1">
              <a:defRPr/>
            </a:pPr>
            <a:r>
              <a:rPr lang="en-US" altLang="en-US" dirty="0" err="1">
                <a:solidFill>
                  <a:schemeClr val="accent1"/>
                </a:solidFill>
              </a:rPr>
              <a:t>Zusätze</a:t>
            </a:r>
            <a:r>
              <a:rPr lang="en-US" altLang="en-US" dirty="0">
                <a:solidFill>
                  <a:schemeClr val="accent1"/>
                </a:solidFill>
              </a:rPr>
              <a:t> </a:t>
            </a:r>
            <a:r>
              <a:rPr lang="en-US" altLang="en-US" dirty="0" err="1">
                <a:solidFill>
                  <a:schemeClr val="accent1"/>
                </a:solidFill>
              </a:rPr>
              <a:t>zu</a:t>
            </a:r>
            <a:r>
              <a:rPr lang="en-US" altLang="en-US" dirty="0">
                <a:solidFill>
                  <a:schemeClr val="accent1"/>
                </a:solidFill>
              </a:rPr>
              <a:t> </a:t>
            </a:r>
            <a:r>
              <a:rPr lang="en-US" altLang="en-US" dirty="0" err="1">
                <a:solidFill>
                  <a:schemeClr val="accent1"/>
                </a:solidFill>
              </a:rPr>
              <a:t>Kapitel</a:t>
            </a:r>
            <a:r>
              <a:rPr lang="en-US" altLang="en-US" dirty="0">
                <a:solidFill>
                  <a:schemeClr val="accent1"/>
                </a:solidFill>
              </a:rPr>
              <a:t> 3</a:t>
            </a:r>
          </a:p>
        </p:txBody>
      </p:sp>
      <p:sp>
        <p:nvSpPr>
          <p:cNvPr id="358405" name="Rectangle 5">
            <a:extLst>
              <a:ext uri="{FF2B5EF4-FFF2-40B4-BE49-F238E27FC236}">
                <a16:creationId xmlns:a16="http://schemas.microsoft.com/office/drawing/2014/main" id="{39568888-B2D0-434A-90F0-A37207D385E6}"/>
              </a:ext>
            </a:extLst>
          </p:cNvPr>
          <p:cNvSpPr>
            <a:spLocks noGrp="1" noChangeArrowheads="1"/>
          </p:cNvSpPr>
          <p:nvPr>
            <p:ph type="body" sz="half" idx="1"/>
          </p:nvPr>
        </p:nvSpPr>
        <p:spPr>
          <a:xfrm>
            <a:off x="457200" y="1219200"/>
            <a:ext cx="4038600" cy="5334000"/>
          </a:xfrm>
        </p:spPr>
        <p:txBody>
          <a:bodyPr/>
          <a:lstStyle/>
          <a:p>
            <a:pPr eaLnBrk="1" hangingPunct="1">
              <a:buFont typeface="Wingdings" pitchFamily="2" charset="2"/>
              <a:buNone/>
              <a:defRPr/>
            </a:pPr>
            <a:r>
              <a:rPr lang="en-US" altLang="en-US" sz="2400" dirty="0"/>
              <a:t>Das </a:t>
            </a:r>
            <a:r>
              <a:rPr lang="en-US" altLang="en-US" sz="2400" dirty="0" err="1">
                <a:solidFill>
                  <a:schemeClr val="folHlink"/>
                </a:solidFill>
              </a:rPr>
              <a:t>Gebet</a:t>
            </a:r>
            <a:r>
              <a:rPr lang="en-US" altLang="en-US" sz="2400" dirty="0">
                <a:solidFill>
                  <a:schemeClr val="folHlink"/>
                </a:solidFill>
              </a:rPr>
              <a:t> des </a:t>
            </a:r>
            <a:r>
              <a:rPr lang="en-US" altLang="en-US" sz="2400" dirty="0" err="1">
                <a:solidFill>
                  <a:schemeClr val="folHlink"/>
                </a:solidFill>
              </a:rPr>
              <a:t>Asarja</a:t>
            </a:r>
            <a:r>
              <a:rPr lang="en-US" altLang="en-US" sz="2400" dirty="0">
                <a:solidFill>
                  <a:schemeClr val="folHlink"/>
                </a:solidFill>
              </a:rPr>
              <a:t> </a:t>
            </a:r>
            <a:r>
              <a:rPr lang="en-US" altLang="en-US" sz="2400" dirty="0" err="1"/>
              <a:t>ist</a:t>
            </a:r>
            <a:r>
              <a:rPr lang="en-US" altLang="en-US" sz="2400" dirty="0"/>
              <a:t> </a:t>
            </a:r>
            <a:r>
              <a:rPr lang="en-US" altLang="en-US" sz="2400" dirty="0" err="1"/>
              <a:t>ein</a:t>
            </a:r>
            <a:r>
              <a:rPr lang="en-US" altLang="en-US" sz="2400" dirty="0"/>
              <a:t> </a:t>
            </a:r>
            <a:r>
              <a:rPr lang="en-US" altLang="en-US" sz="2400" dirty="0" err="1"/>
              <a:t>Bekenntnis</a:t>
            </a:r>
            <a:r>
              <a:rPr lang="en-US" altLang="en-US" sz="2400" dirty="0"/>
              <a:t> von </a:t>
            </a:r>
            <a:r>
              <a:rPr lang="en-US" altLang="en-US" sz="2400" dirty="0" err="1"/>
              <a:t>Israels</a:t>
            </a:r>
            <a:r>
              <a:rPr lang="en-US" altLang="en-US" sz="2400" dirty="0"/>
              <a:t> </a:t>
            </a:r>
            <a:r>
              <a:rPr lang="en-US" altLang="en-US" sz="2400" dirty="0" err="1"/>
              <a:t>nationaler</a:t>
            </a:r>
            <a:r>
              <a:rPr lang="en-US" altLang="en-US" sz="2400" dirty="0"/>
              <a:t> </a:t>
            </a:r>
            <a:r>
              <a:rPr lang="en-US" altLang="en-US" sz="2400" dirty="0" err="1"/>
              <a:t>Sünde</a:t>
            </a:r>
            <a:r>
              <a:rPr lang="en-US" altLang="en-US" sz="2400" dirty="0"/>
              <a:t> die </a:t>
            </a:r>
            <a:r>
              <a:rPr lang="en-US" altLang="en-US" sz="2400" dirty="0" err="1"/>
              <a:t>zum</a:t>
            </a:r>
            <a:r>
              <a:rPr lang="en-US" altLang="en-US" sz="2400" dirty="0"/>
              <a:t> </a:t>
            </a:r>
            <a:r>
              <a:rPr lang="en-US" altLang="en-US" sz="2400" dirty="0" err="1"/>
              <a:t>Exil</a:t>
            </a:r>
            <a:r>
              <a:rPr lang="en-US" altLang="en-US" sz="2400" dirty="0"/>
              <a:t> </a:t>
            </a:r>
            <a:r>
              <a:rPr lang="en-US" altLang="en-US" sz="2400" dirty="0" err="1"/>
              <a:t>führte</a:t>
            </a:r>
            <a:r>
              <a:rPr lang="en-US" altLang="en-US" sz="2400" dirty="0"/>
              <a:t>, und </a:t>
            </a:r>
            <a:r>
              <a:rPr lang="en-US" altLang="en-US" sz="2400" dirty="0" err="1"/>
              <a:t>eine</a:t>
            </a:r>
            <a:r>
              <a:rPr lang="en-US" altLang="en-US" sz="2400" dirty="0"/>
              <a:t> Bitte </a:t>
            </a:r>
            <a:r>
              <a:rPr lang="en-US" altLang="en-US" sz="2400" dirty="0" err="1"/>
              <a:t>zur</a:t>
            </a:r>
            <a:r>
              <a:rPr lang="en-US" altLang="en-US" sz="2400" dirty="0"/>
              <a:t> </a:t>
            </a:r>
            <a:r>
              <a:rPr lang="en-US" altLang="en-US" sz="2400" dirty="0" err="1"/>
              <a:t>Wiederherstellung</a:t>
            </a:r>
            <a:r>
              <a:rPr lang="en-US" altLang="en-US" sz="2400" dirty="0"/>
              <a:t>. </a:t>
            </a:r>
            <a:r>
              <a:rPr lang="en-US" altLang="en-US" sz="2400" dirty="0" err="1"/>
              <a:t>Ähnlich</a:t>
            </a:r>
            <a:r>
              <a:rPr lang="en-US" altLang="en-US" sz="2400" dirty="0"/>
              <a:t> </a:t>
            </a:r>
            <a:r>
              <a:rPr lang="en-US" altLang="en-US" sz="2400" dirty="0" err="1"/>
              <a:t>wie</a:t>
            </a:r>
            <a:r>
              <a:rPr lang="en-US" altLang="en-US" sz="2400" dirty="0"/>
              <a:t> Ps 51,16f </a:t>
            </a:r>
            <a:r>
              <a:rPr lang="en-US" altLang="en-US" sz="2400" dirty="0" err="1"/>
              <a:t>sagt</a:t>
            </a:r>
            <a:r>
              <a:rPr lang="en-US" altLang="en-US" sz="2400" dirty="0"/>
              <a:t> es, </a:t>
            </a:r>
            <a:r>
              <a:rPr lang="en-US" altLang="en-US" sz="2400" dirty="0" err="1"/>
              <a:t>dass</a:t>
            </a:r>
            <a:r>
              <a:rPr lang="en-US" altLang="en-US" sz="2400" dirty="0"/>
              <a:t> </a:t>
            </a:r>
            <a:r>
              <a:rPr lang="en-US" altLang="en-US" sz="2400" dirty="0" err="1"/>
              <a:t>ein</a:t>
            </a:r>
            <a:r>
              <a:rPr lang="en-US" altLang="en-US" sz="2400" dirty="0"/>
              <a:t> </a:t>
            </a:r>
            <a:r>
              <a:rPr lang="en-US" altLang="en-US" sz="2400" dirty="0" err="1"/>
              <a:t>reuiges</a:t>
            </a:r>
            <a:r>
              <a:rPr lang="en-US" altLang="en-US" sz="2400" dirty="0"/>
              <a:t> </a:t>
            </a:r>
            <a:r>
              <a:rPr lang="en-US" altLang="en-US" sz="2400" dirty="0" err="1"/>
              <a:t>Herz</a:t>
            </a:r>
            <a:r>
              <a:rPr lang="en-US" altLang="en-US" sz="2400" dirty="0"/>
              <a:t> und </a:t>
            </a:r>
            <a:r>
              <a:rPr lang="en-US" altLang="en-US" sz="2400" dirty="0" err="1"/>
              <a:t>ein</a:t>
            </a:r>
            <a:r>
              <a:rPr lang="en-US" altLang="en-US" sz="2400" dirty="0"/>
              <a:t> </a:t>
            </a:r>
            <a:r>
              <a:rPr lang="en-US" altLang="en-US" sz="2400" dirty="0" err="1"/>
              <a:t>demütiger</a:t>
            </a:r>
            <a:r>
              <a:rPr lang="en-US" altLang="en-US" sz="2400" dirty="0"/>
              <a:t> Geist Gott </a:t>
            </a:r>
            <a:r>
              <a:rPr lang="en-US" altLang="en-US" sz="2400" dirty="0" err="1"/>
              <a:t>gefällt</a:t>
            </a:r>
            <a:r>
              <a:rPr lang="en-US" altLang="en-US" sz="2400" dirty="0"/>
              <a:t>, und das </a:t>
            </a:r>
            <a:r>
              <a:rPr lang="en-US" altLang="en-US" sz="2400" dirty="0" err="1"/>
              <a:t>ohne</a:t>
            </a:r>
            <a:r>
              <a:rPr lang="en-US" altLang="en-US" sz="2400" dirty="0"/>
              <a:t> </a:t>
            </a:r>
            <a:r>
              <a:rPr lang="en-US" altLang="en-US" sz="2400" dirty="0" err="1"/>
              <a:t>Tempelritual</a:t>
            </a:r>
            <a:r>
              <a:rPr lang="en-US" altLang="en-US" sz="2400" dirty="0"/>
              <a:t>. Dieses </a:t>
            </a:r>
            <a:r>
              <a:rPr lang="en-US" altLang="en-US" sz="2400" dirty="0" err="1"/>
              <a:t>Konzept</a:t>
            </a:r>
            <a:r>
              <a:rPr lang="en-US" altLang="en-US" sz="2400" dirty="0"/>
              <a:t> </a:t>
            </a:r>
            <a:r>
              <a:rPr lang="en-US" altLang="en-US" sz="2400" dirty="0" err="1"/>
              <a:t>wäre</a:t>
            </a:r>
            <a:r>
              <a:rPr lang="en-US" altLang="en-US" sz="2400" dirty="0"/>
              <a:t> den </a:t>
            </a:r>
            <a:r>
              <a:rPr lang="en-US" altLang="en-US" sz="2400" dirty="0" err="1"/>
              <a:t>Juden</a:t>
            </a:r>
            <a:r>
              <a:rPr lang="en-US" altLang="en-US" sz="2400" dirty="0"/>
              <a:t> </a:t>
            </a:r>
            <a:r>
              <a:rPr lang="en-US" altLang="en-US" sz="2400" dirty="0" err="1"/>
              <a:t>sehr</a:t>
            </a:r>
            <a:r>
              <a:rPr lang="en-US" altLang="en-US" sz="2400" dirty="0"/>
              <a:t> </a:t>
            </a:r>
            <a:r>
              <a:rPr lang="en-US" altLang="en-US" sz="2400" dirty="0" err="1"/>
              <a:t>wichtig</a:t>
            </a:r>
            <a:r>
              <a:rPr lang="en-US" altLang="en-US" sz="2400" dirty="0"/>
              <a:t>, die </a:t>
            </a:r>
            <a:r>
              <a:rPr lang="en-US" altLang="en-US" sz="2400" dirty="0" err="1"/>
              <a:t>weit</a:t>
            </a:r>
            <a:r>
              <a:rPr lang="en-US" altLang="en-US" sz="2400" dirty="0"/>
              <a:t> </a:t>
            </a:r>
            <a:r>
              <a:rPr lang="en-US" altLang="en-US" sz="2400" dirty="0" err="1"/>
              <a:t>weg</a:t>
            </a:r>
            <a:r>
              <a:rPr lang="en-US" altLang="en-US" sz="2400" dirty="0"/>
              <a:t> </a:t>
            </a:r>
            <a:r>
              <a:rPr lang="en-US" altLang="en-US" sz="2400" dirty="0" err="1"/>
              <a:t>vom</a:t>
            </a:r>
            <a:r>
              <a:rPr lang="en-US" altLang="en-US" sz="2400" dirty="0"/>
              <a:t> </a:t>
            </a:r>
            <a:r>
              <a:rPr lang="en-US" altLang="en-US" sz="2400" dirty="0" err="1"/>
              <a:t>Tempel</a:t>
            </a:r>
            <a:r>
              <a:rPr lang="en-US" altLang="en-US" sz="2400" dirty="0"/>
              <a:t> </a:t>
            </a:r>
            <a:r>
              <a:rPr lang="en-US" altLang="en-US" sz="2400" dirty="0" err="1"/>
              <a:t>zerstreut</a:t>
            </a:r>
            <a:r>
              <a:rPr lang="en-US" altLang="en-US" sz="2400" dirty="0"/>
              <a:t> </a:t>
            </a:r>
            <a:r>
              <a:rPr lang="en-US" altLang="en-US" sz="2400" dirty="0" err="1"/>
              <a:t>sind</a:t>
            </a:r>
            <a:r>
              <a:rPr lang="en-US" altLang="en-US" sz="2400" dirty="0"/>
              <a:t>.</a:t>
            </a:r>
          </a:p>
        </p:txBody>
      </p:sp>
      <p:sp>
        <p:nvSpPr>
          <p:cNvPr id="358406" name="Rectangle 6">
            <a:extLst>
              <a:ext uri="{FF2B5EF4-FFF2-40B4-BE49-F238E27FC236}">
                <a16:creationId xmlns:a16="http://schemas.microsoft.com/office/drawing/2014/main" id="{953B7D57-8BCF-4941-ADDD-3E76E73D5067}"/>
              </a:ext>
            </a:extLst>
          </p:cNvPr>
          <p:cNvSpPr>
            <a:spLocks noGrp="1" noChangeArrowheads="1"/>
          </p:cNvSpPr>
          <p:nvPr>
            <p:ph type="body" sz="half" idx="2"/>
          </p:nvPr>
        </p:nvSpPr>
        <p:spPr>
          <a:xfrm>
            <a:off x="4648200" y="1219200"/>
            <a:ext cx="4038600" cy="4495800"/>
          </a:xfrm>
        </p:spPr>
        <p:txBody>
          <a:bodyPr/>
          <a:lstStyle/>
          <a:p>
            <a:pPr eaLnBrk="1" hangingPunct="1">
              <a:buFont typeface="Wingdings" pitchFamily="2" charset="2"/>
              <a:buNone/>
              <a:defRPr/>
            </a:pPr>
            <a:r>
              <a:rPr lang="en-US" altLang="en-US" sz="2400" dirty="0"/>
              <a:t>Das </a:t>
            </a:r>
            <a:r>
              <a:rPr lang="en-US" altLang="en-US" sz="2400" dirty="0">
                <a:solidFill>
                  <a:schemeClr val="folHlink"/>
                </a:solidFill>
              </a:rPr>
              <a:t>Lied der </a:t>
            </a:r>
            <a:r>
              <a:rPr lang="en-US" altLang="en-US" sz="2400" dirty="0" err="1">
                <a:solidFill>
                  <a:schemeClr val="folHlink"/>
                </a:solidFill>
              </a:rPr>
              <a:t>drei</a:t>
            </a:r>
            <a:r>
              <a:rPr lang="en-US" altLang="en-US" sz="2400" dirty="0">
                <a:solidFill>
                  <a:schemeClr val="folHlink"/>
                </a:solidFill>
              </a:rPr>
              <a:t> </a:t>
            </a:r>
            <a:r>
              <a:rPr lang="en-US" altLang="en-US" sz="2400" dirty="0" err="1">
                <a:solidFill>
                  <a:schemeClr val="folHlink"/>
                </a:solidFill>
              </a:rPr>
              <a:t>jungen</a:t>
            </a:r>
            <a:r>
              <a:rPr lang="en-US" altLang="en-US" sz="2400" dirty="0">
                <a:solidFill>
                  <a:schemeClr val="folHlink"/>
                </a:solidFill>
              </a:rPr>
              <a:t> </a:t>
            </a:r>
            <a:r>
              <a:rPr lang="en-US" altLang="en-US" sz="2400" dirty="0" err="1">
                <a:solidFill>
                  <a:schemeClr val="folHlink"/>
                </a:solidFill>
              </a:rPr>
              <a:t>Männer</a:t>
            </a:r>
            <a:r>
              <a:rPr lang="en-US" altLang="en-US" sz="2400" dirty="0"/>
              <a:t> </a:t>
            </a:r>
            <a:r>
              <a:rPr lang="en-US" altLang="en-US" sz="2400" dirty="0" err="1"/>
              <a:t>beschreibt</a:t>
            </a:r>
            <a:r>
              <a:rPr lang="en-US" altLang="en-US" sz="2400" dirty="0"/>
              <a:t> </a:t>
            </a:r>
            <a:r>
              <a:rPr lang="en-US" altLang="en-US" sz="2400" dirty="0" err="1"/>
              <a:t>ihren</a:t>
            </a:r>
            <a:r>
              <a:rPr lang="en-US" altLang="en-US" sz="2400" dirty="0"/>
              <a:t> </a:t>
            </a:r>
            <a:r>
              <a:rPr lang="en-US" altLang="en-US" sz="2400" dirty="0" err="1"/>
              <a:t>Segen</a:t>
            </a:r>
            <a:r>
              <a:rPr lang="en-US" altLang="en-US" sz="2400" dirty="0"/>
              <a:t> mitten </a:t>
            </a:r>
            <a:r>
              <a:rPr lang="en-US" altLang="en-US" sz="2400" dirty="0" err="1"/>
              <a:t>im</a:t>
            </a:r>
            <a:r>
              <a:rPr lang="en-US" altLang="en-US" sz="2400" dirty="0"/>
              <a:t> Feuer-</a:t>
            </a:r>
            <a:r>
              <a:rPr lang="en-US" altLang="en-US" sz="2400" dirty="0" err="1"/>
              <a:t>ofen</a:t>
            </a:r>
            <a:r>
              <a:rPr lang="en-US" altLang="en-US" sz="2400" dirty="0"/>
              <a:t>. </a:t>
            </a:r>
            <a:r>
              <a:rPr lang="en-US" altLang="en-US" sz="2400" dirty="0" err="1"/>
              <a:t>Jeder</a:t>
            </a:r>
            <a:r>
              <a:rPr lang="en-US" altLang="en-US" sz="2400" dirty="0"/>
              <a:t> Refrain </a:t>
            </a:r>
            <a:r>
              <a:rPr lang="en-US" altLang="en-US" sz="2400" dirty="0" err="1"/>
              <a:t>endet</a:t>
            </a:r>
            <a:r>
              <a:rPr lang="en-US" altLang="en-US" sz="2400" dirty="0"/>
              <a:t> </a:t>
            </a:r>
            <a:r>
              <a:rPr lang="en-US" altLang="en-US" sz="2400" dirty="0" err="1"/>
              <a:t>mit</a:t>
            </a:r>
            <a:r>
              <a:rPr lang="en-US" altLang="en-US" sz="2400" dirty="0"/>
              <a:t> der </a:t>
            </a:r>
            <a:r>
              <a:rPr lang="en-US" altLang="en-US" sz="2400" dirty="0" err="1"/>
              <a:t>Erhöhung</a:t>
            </a:r>
            <a:r>
              <a:rPr lang="en-US" altLang="en-US" sz="2400" dirty="0"/>
              <a:t> </a:t>
            </a:r>
            <a:r>
              <a:rPr lang="en-US" altLang="en-US" sz="2400" dirty="0" err="1"/>
              <a:t>dass</a:t>
            </a:r>
            <a:r>
              <a:rPr lang="en-US" altLang="en-US" sz="2400" dirty="0"/>
              <a:t> Gott "</a:t>
            </a:r>
            <a:r>
              <a:rPr lang="en-US" altLang="en-US" sz="2400" dirty="0" err="1"/>
              <a:t>für</a:t>
            </a:r>
            <a:r>
              <a:rPr lang="en-US" altLang="en-US" sz="2400" dirty="0"/>
              <a:t> </a:t>
            </a:r>
            <a:r>
              <a:rPr lang="en-US" altLang="en-US" sz="2400" dirty="0" err="1"/>
              <a:t>immer</a:t>
            </a:r>
            <a:r>
              <a:rPr lang="en-US" altLang="en-US" sz="2400" dirty="0"/>
              <a:t> </a:t>
            </a:r>
            <a:r>
              <a:rPr lang="en-US" altLang="en-US" sz="2400" dirty="0" err="1"/>
              <a:t>gepriesen</a:t>
            </a:r>
            <a:r>
              <a:rPr lang="en-US" altLang="en-US" sz="2400" dirty="0"/>
              <a:t> und </a:t>
            </a:r>
            <a:r>
              <a:rPr lang="en-US" altLang="en-US" sz="2400" dirty="0" err="1"/>
              <a:t>erhöht</a:t>
            </a:r>
            <a:r>
              <a:rPr lang="en-US" altLang="en-US" sz="2400" dirty="0"/>
              <a:t> sein </a:t>
            </a:r>
            <a:r>
              <a:rPr lang="en-US" altLang="en-US" sz="2400" dirty="0" err="1"/>
              <a:t>soll</a:t>
            </a:r>
            <a:r>
              <a:rPr lang="en-US" altLang="en-US" sz="2400" dirty="0"/>
              <a:t>". Die </a:t>
            </a:r>
            <a:r>
              <a:rPr lang="en-US" altLang="en-US" sz="2400" dirty="0" err="1"/>
              <a:t>ganze</a:t>
            </a:r>
            <a:r>
              <a:rPr lang="en-US" altLang="en-US" sz="2400" dirty="0"/>
              <a:t> </a:t>
            </a:r>
            <a:r>
              <a:rPr lang="en-US" altLang="en-US" sz="2400" dirty="0" err="1"/>
              <a:t>Schöpfung</a:t>
            </a:r>
            <a:r>
              <a:rPr lang="en-US" altLang="en-US" sz="2400" dirty="0"/>
              <a:t> und </a:t>
            </a:r>
            <a:r>
              <a:rPr lang="en-US" altLang="en-US" sz="2400" dirty="0" err="1"/>
              <a:t>jede</a:t>
            </a:r>
            <a:r>
              <a:rPr lang="en-US" altLang="en-US" sz="2400" dirty="0"/>
              <a:t> </a:t>
            </a:r>
            <a:r>
              <a:rPr lang="en-US" altLang="en-US" sz="2400" dirty="0" err="1"/>
              <a:t>Kreatur</a:t>
            </a:r>
            <a:r>
              <a:rPr lang="en-US" altLang="en-US" sz="2400" dirty="0"/>
              <a:t> – </a:t>
            </a:r>
            <a:r>
              <a:rPr lang="en-US" altLang="en-US" sz="2400" dirty="0" err="1"/>
              <a:t>sogar</a:t>
            </a:r>
            <a:r>
              <a:rPr lang="en-US" altLang="en-US" sz="2400" dirty="0"/>
              <a:t> die </a:t>
            </a:r>
            <a:r>
              <a:rPr lang="en-US" altLang="en-US" sz="2400" dirty="0" err="1"/>
              <a:t>Geister</a:t>
            </a:r>
            <a:r>
              <a:rPr lang="en-US" altLang="en-US" sz="2400" dirty="0"/>
              <a:t> der </a:t>
            </a:r>
            <a:r>
              <a:rPr lang="en-US" altLang="en-US" sz="2400" dirty="0" err="1"/>
              <a:t>Toten</a:t>
            </a:r>
            <a:r>
              <a:rPr lang="en-US" altLang="en-US" sz="2400" dirty="0"/>
              <a:t> – </a:t>
            </a:r>
            <a:r>
              <a:rPr lang="en-US" altLang="en-US" sz="2400" dirty="0" err="1"/>
              <a:t>soll</a:t>
            </a:r>
            <a:r>
              <a:rPr lang="en-US" altLang="en-US" sz="2400" dirty="0"/>
              <a:t> in </a:t>
            </a:r>
            <a:r>
              <a:rPr lang="en-US" altLang="en-US" sz="2400" dirty="0" err="1"/>
              <a:t>diesem</a:t>
            </a:r>
            <a:r>
              <a:rPr lang="en-US" altLang="en-US" sz="2400" dirty="0"/>
              <a:t> Lob </a:t>
            </a:r>
            <a:r>
              <a:rPr lang="en-US" altLang="en-US" sz="2400" dirty="0" err="1"/>
              <a:t>vereint</a:t>
            </a:r>
            <a:r>
              <a:rPr lang="en-US" altLang="en-US" sz="2400" dirty="0"/>
              <a:t> sein.</a:t>
            </a:r>
          </a:p>
        </p:txBody>
      </p:sp>
      <p:sp>
        <p:nvSpPr>
          <p:cNvPr id="6" name="Slide Number Placeholder 5">
            <a:extLst>
              <a:ext uri="{FF2B5EF4-FFF2-40B4-BE49-F238E27FC236}">
                <a16:creationId xmlns:a16="http://schemas.microsoft.com/office/drawing/2014/main" id="{1BC960A0-DD0A-3549-8E17-CD0339048B21}"/>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74</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8405">
                                            <p:txEl>
                                              <p:pRg st="0" end="0"/>
                                            </p:txEl>
                                          </p:spTgt>
                                        </p:tgtEl>
                                        <p:attrNameLst>
                                          <p:attrName>style.visibility</p:attrName>
                                        </p:attrNameLst>
                                      </p:cBhvr>
                                      <p:to>
                                        <p:strVal val="visible"/>
                                      </p:to>
                                    </p:set>
                                    <p:animEffect transition="in" filter="wipe(up)">
                                      <p:cBhvr>
                                        <p:cTn id="7" dur="500"/>
                                        <p:tgtEl>
                                          <p:spTgt spid="3584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58406">
                                            <p:txEl>
                                              <p:pRg st="0" end="0"/>
                                            </p:txEl>
                                          </p:spTgt>
                                        </p:tgtEl>
                                        <p:attrNameLst>
                                          <p:attrName>style.visibility</p:attrName>
                                        </p:attrNameLst>
                                      </p:cBhvr>
                                      <p:to>
                                        <p:strVal val="visible"/>
                                      </p:to>
                                    </p:set>
                                    <p:animEffect transition="in" filter="wipe(up)">
                                      <p:cBhvr>
                                        <p:cTn id="12" dur="500"/>
                                        <p:tgtEl>
                                          <p:spTgt spid="3584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build="p"/>
      <p:bldP spid="358406"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5570" name="Rectangle 2">
            <a:extLst>
              <a:ext uri="{FF2B5EF4-FFF2-40B4-BE49-F238E27FC236}">
                <a16:creationId xmlns:a16="http://schemas.microsoft.com/office/drawing/2014/main" id="{046D854D-82E0-D84B-A63B-7AA18079C8F9}"/>
              </a:ext>
            </a:extLst>
          </p:cNvPr>
          <p:cNvSpPr>
            <a:spLocks noGrp="1" noChangeArrowheads="1"/>
          </p:cNvSpPr>
          <p:nvPr>
            <p:ph type="title"/>
          </p:nvPr>
        </p:nvSpPr>
        <p:spPr/>
        <p:txBody>
          <a:bodyPr/>
          <a:lstStyle/>
          <a:p>
            <a:pPr eaLnBrk="1" hangingPunct="1">
              <a:defRPr/>
            </a:pPr>
            <a:r>
              <a:rPr lang="en-US" altLang="en-US" dirty="0">
                <a:solidFill>
                  <a:schemeClr val="accent1"/>
                </a:solidFill>
              </a:rPr>
              <a:t>Der </a:t>
            </a:r>
            <a:r>
              <a:rPr lang="en-US" altLang="en-US" dirty="0" err="1">
                <a:solidFill>
                  <a:schemeClr val="accent1"/>
                </a:solidFill>
              </a:rPr>
              <a:t>Traum</a:t>
            </a:r>
            <a:r>
              <a:rPr lang="en-US" altLang="en-US" dirty="0">
                <a:solidFill>
                  <a:schemeClr val="accent1"/>
                </a:solidFill>
              </a:rPr>
              <a:t> </a:t>
            </a:r>
            <a:r>
              <a:rPr lang="en-US" altLang="en-US" dirty="0" err="1">
                <a:solidFill>
                  <a:schemeClr val="accent1"/>
                </a:solidFill>
              </a:rPr>
              <a:t>vom</a:t>
            </a:r>
            <a:r>
              <a:rPr lang="en-US" altLang="en-US" dirty="0">
                <a:solidFill>
                  <a:schemeClr val="accent1"/>
                </a:solidFill>
              </a:rPr>
              <a:t> </a:t>
            </a:r>
            <a:r>
              <a:rPr lang="en-US" altLang="en-US" dirty="0" err="1">
                <a:solidFill>
                  <a:schemeClr val="accent1"/>
                </a:solidFill>
              </a:rPr>
              <a:t>Wahnsinn</a:t>
            </a:r>
            <a:endParaRPr lang="en-US" altLang="en-US" dirty="0">
              <a:solidFill>
                <a:schemeClr val="accent1"/>
              </a:solidFill>
            </a:endParaRPr>
          </a:p>
        </p:txBody>
      </p:sp>
      <p:sp>
        <p:nvSpPr>
          <p:cNvPr id="365571" name="Rectangle 3">
            <a:extLst>
              <a:ext uri="{FF2B5EF4-FFF2-40B4-BE49-F238E27FC236}">
                <a16:creationId xmlns:a16="http://schemas.microsoft.com/office/drawing/2014/main" id="{B1FD1E87-3CA3-154D-9EC4-273232CD173E}"/>
              </a:ext>
            </a:extLst>
          </p:cNvPr>
          <p:cNvSpPr>
            <a:spLocks noGrp="1" noChangeArrowheads="1"/>
          </p:cNvSpPr>
          <p:nvPr>
            <p:ph type="body" idx="1"/>
          </p:nvPr>
        </p:nvSpPr>
        <p:spPr>
          <a:xfrm>
            <a:off x="457200" y="1600200"/>
            <a:ext cx="8229600" cy="4953000"/>
          </a:xfrm>
        </p:spPr>
        <p:txBody>
          <a:bodyPr/>
          <a:lstStyle/>
          <a:p>
            <a:pPr eaLnBrk="1" hangingPunct="1">
              <a:buFont typeface="Wingdings" pitchFamily="2" charset="2"/>
              <a:buNone/>
              <a:defRPr/>
            </a:pPr>
            <a:r>
              <a:rPr lang="en-US" altLang="en-US" sz="2800" b="1" dirty="0">
                <a:solidFill>
                  <a:srgbClr val="FFCC00"/>
                </a:solidFill>
              </a:rPr>
              <a:t>Man </a:t>
            </a:r>
            <a:r>
              <a:rPr lang="en-US" altLang="en-US" sz="2800" b="1" dirty="0" err="1">
                <a:solidFill>
                  <a:srgbClr val="FFCC00"/>
                </a:solidFill>
              </a:rPr>
              <a:t>beachte</a:t>
            </a:r>
            <a:r>
              <a:rPr lang="en-US" altLang="en-US" sz="2800" b="1" dirty="0">
                <a:solidFill>
                  <a:srgbClr val="FFCC00"/>
                </a:solidFill>
              </a:rPr>
              <a:t> das </a:t>
            </a:r>
            <a:r>
              <a:rPr lang="en-US" altLang="en-US" sz="2800" b="1" dirty="0" err="1">
                <a:solidFill>
                  <a:srgbClr val="FFCC00"/>
                </a:solidFill>
              </a:rPr>
              <a:t>Nebukadnezars</a:t>
            </a:r>
            <a:r>
              <a:rPr lang="en-US" altLang="en-US" sz="2800" b="1" dirty="0">
                <a:solidFill>
                  <a:srgbClr val="FFCC00"/>
                </a:solidFill>
              </a:rPr>
              <a:t> </a:t>
            </a:r>
            <a:r>
              <a:rPr lang="en-US" altLang="en-US" sz="2800" b="1" dirty="0" err="1">
                <a:solidFill>
                  <a:srgbClr val="FFCC00"/>
                </a:solidFill>
              </a:rPr>
              <a:t>Erzählung</a:t>
            </a:r>
            <a:r>
              <a:rPr lang="en-US" altLang="en-US" sz="2800" b="1" dirty="0">
                <a:solidFill>
                  <a:srgbClr val="FFCC00"/>
                </a:solidFill>
              </a:rPr>
              <a:t> seines </a:t>
            </a:r>
            <a:r>
              <a:rPr lang="en-US" altLang="en-US" sz="2800" b="1" dirty="0" err="1">
                <a:solidFill>
                  <a:srgbClr val="FFCC00"/>
                </a:solidFill>
              </a:rPr>
              <a:t>Traums</a:t>
            </a:r>
            <a:r>
              <a:rPr lang="en-US" altLang="en-US" sz="2800" b="1" dirty="0">
                <a:solidFill>
                  <a:srgbClr val="FFCC00"/>
                </a:solidFill>
              </a:rPr>
              <a:t> in der 1. Person </a:t>
            </a:r>
            <a:r>
              <a:rPr lang="en-US" altLang="en-US" sz="2800" b="1" dirty="0" err="1">
                <a:solidFill>
                  <a:srgbClr val="FFCC00"/>
                </a:solidFill>
              </a:rPr>
              <a:t>als</a:t>
            </a:r>
            <a:r>
              <a:rPr lang="en-US" altLang="en-US" sz="2800" b="1" dirty="0">
                <a:solidFill>
                  <a:srgbClr val="FFCC00"/>
                </a:solidFill>
              </a:rPr>
              <a:t> Brief an seine </a:t>
            </a:r>
            <a:r>
              <a:rPr lang="en-US" altLang="en-US" sz="2800" b="1" dirty="0" err="1">
                <a:solidFill>
                  <a:srgbClr val="FFCC00"/>
                </a:solidFill>
              </a:rPr>
              <a:t>Untergebenen</a:t>
            </a:r>
            <a:r>
              <a:rPr lang="en-US" altLang="en-US" sz="2800" b="1" dirty="0">
                <a:solidFill>
                  <a:srgbClr val="FFCC00"/>
                </a:solidFill>
              </a:rPr>
              <a:t> </a:t>
            </a:r>
            <a:r>
              <a:rPr lang="en-US" altLang="en-US" sz="2800" b="1" dirty="0" err="1">
                <a:solidFill>
                  <a:srgbClr val="FFCC00"/>
                </a:solidFill>
              </a:rPr>
              <a:t>verfasst</a:t>
            </a:r>
            <a:r>
              <a:rPr lang="en-US" altLang="en-US" sz="2800" b="1" dirty="0">
                <a:solidFill>
                  <a:srgbClr val="FFCC00"/>
                </a:solidFill>
              </a:rPr>
              <a:t> </a:t>
            </a:r>
            <a:r>
              <a:rPr lang="en-US" altLang="en-US" sz="2800" b="1" dirty="0" err="1">
                <a:solidFill>
                  <a:srgbClr val="FFCC00"/>
                </a:solidFill>
              </a:rPr>
              <a:t>ist</a:t>
            </a:r>
            <a:r>
              <a:rPr lang="en-US" altLang="en-US" sz="2800" b="1" dirty="0">
                <a:solidFill>
                  <a:srgbClr val="FFCC00"/>
                </a:solidFill>
              </a:rPr>
              <a:t>.</a:t>
            </a:r>
          </a:p>
          <a:p>
            <a:pPr eaLnBrk="1" hangingPunct="1">
              <a:defRPr/>
            </a:pPr>
            <a:r>
              <a:rPr lang="en-US" altLang="en-US" sz="2400" i="1" dirty="0" err="1"/>
              <a:t>Hier</a:t>
            </a:r>
            <a:r>
              <a:rPr lang="en-US" altLang="en-US" sz="2400" i="1" dirty="0"/>
              <a:t> </a:t>
            </a:r>
            <a:r>
              <a:rPr lang="en-US" altLang="en-US" sz="2400" i="1" dirty="0" err="1"/>
              <a:t>findet</a:t>
            </a:r>
            <a:r>
              <a:rPr lang="en-US" altLang="en-US" sz="2400" i="1" dirty="0"/>
              <a:t> </a:t>
            </a:r>
            <a:r>
              <a:rPr lang="en-US" altLang="en-US" sz="2400" i="1" dirty="0" err="1"/>
              <a:t>sich</a:t>
            </a:r>
            <a:r>
              <a:rPr lang="en-US" altLang="en-US" sz="2400" i="1" dirty="0"/>
              <a:t> </a:t>
            </a:r>
            <a:r>
              <a:rPr lang="en-US" altLang="en-US" sz="2400" i="1" dirty="0" err="1"/>
              <a:t>zum</a:t>
            </a:r>
            <a:r>
              <a:rPr lang="en-US" altLang="en-US" sz="2400" i="1" dirty="0"/>
              <a:t> </a:t>
            </a:r>
            <a:r>
              <a:rPr lang="en-US" altLang="en-US" sz="2400" i="1" dirty="0" err="1"/>
              <a:t>ersten</a:t>
            </a:r>
            <a:r>
              <a:rPr lang="en-US" altLang="en-US" sz="2400" i="1" dirty="0"/>
              <a:t> Mal der </a:t>
            </a:r>
            <a:r>
              <a:rPr lang="en-US" altLang="en-US" sz="2400" i="1" dirty="0" err="1"/>
              <a:t>apokalyptische</a:t>
            </a:r>
            <a:r>
              <a:rPr lang="en-US" altLang="en-US" sz="2400" i="1" dirty="0"/>
              <a:t> </a:t>
            </a:r>
            <a:r>
              <a:rPr lang="en-US" altLang="en-US" sz="2400" i="1" dirty="0" err="1"/>
              <a:t>Begriff</a:t>
            </a:r>
            <a:r>
              <a:rPr lang="en-US" altLang="en-US" sz="2400" i="1" dirty="0"/>
              <a:t> "</a:t>
            </a:r>
            <a:r>
              <a:rPr lang="en-US" altLang="en-US" sz="2400" i="1" dirty="0" err="1"/>
              <a:t>Wächter</a:t>
            </a:r>
            <a:r>
              <a:rPr lang="en-US" altLang="en-US" sz="2400" i="1" dirty="0"/>
              <a:t>"  </a:t>
            </a:r>
            <a:r>
              <a:rPr lang="en-US" altLang="en-US" sz="2400" i="1" dirty="0" err="1"/>
              <a:t>anstelle</a:t>
            </a:r>
            <a:r>
              <a:rPr lang="en-US" altLang="en-US" sz="2400" i="1" dirty="0"/>
              <a:t> von Engel (4,13).</a:t>
            </a:r>
          </a:p>
          <a:p>
            <a:pPr eaLnBrk="1" hangingPunct="1">
              <a:defRPr/>
            </a:pPr>
            <a:r>
              <a:rPr lang="en-US" altLang="en-US" sz="2400" i="1" dirty="0"/>
              <a:t>Das </a:t>
            </a:r>
            <a:r>
              <a:rPr lang="en-US" altLang="en-US" sz="2400" i="1" dirty="0" err="1"/>
              <a:t>Fällen</a:t>
            </a:r>
            <a:r>
              <a:rPr lang="en-US" altLang="en-US" sz="2400" i="1" dirty="0"/>
              <a:t> des </a:t>
            </a:r>
            <a:r>
              <a:rPr lang="en-US" altLang="en-US" sz="2400" i="1" dirty="0" err="1"/>
              <a:t>Baumes</a:t>
            </a:r>
            <a:r>
              <a:rPr lang="en-US" altLang="en-US" sz="2400" i="1" dirty="0"/>
              <a:t>, </a:t>
            </a:r>
            <a:r>
              <a:rPr lang="en-US" altLang="en-US" sz="2400" i="1" dirty="0" err="1"/>
              <a:t>gemäss</a:t>
            </a:r>
            <a:r>
              <a:rPr lang="en-US" altLang="en-US" sz="2400" i="1" dirty="0"/>
              <a:t> Daniel, </a:t>
            </a:r>
            <a:r>
              <a:rPr lang="en-US" altLang="en-US" sz="2400" i="1" dirty="0" err="1"/>
              <a:t>stellt</a:t>
            </a:r>
            <a:r>
              <a:rPr lang="en-US" altLang="en-US" sz="2400" i="1" dirty="0"/>
              <a:t> </a:t>
            </a:r>
            <a:r>
              <a:rPr lang="en-US" altLang="en-US" sz="2400" i="1" dirty="0" err="1"/>
              <a:t>Nebukad-nezars</a:t>
            </a:r>
            <a:r>
              <a:rPr lang="en-US" altLang="en-US" sz="2400" i="1" dirty="0"/>
              <a:t> Fall und seine </a:t>
            </a:r>
            <a:r>
              <a:rPr lang="en-US" altLang="en-US" sz="2400" i="1" dirty="0" err="1"/>
              <a:t>Geistesgestörtheit</a:t>
            </a:r>
            <a:r>
              <a:rPr lang="en-US" altLang="en-US" sz="2400" i="1" dirty="0"/>
              <a:t> auf.</a:t>
            </a:r>
          </a:p>
          <a:p>
            <a:pPr eaLnBrk="1" hangingPunct="1">
              <a:defRPr/>
            </a:pPr>
            <a:r>
              <a:rPr lang="en-US" altLang="en-US" sz="2400" i="1" dirty="0"/>
              <a:t>Der in </a:t>
            </a:r>
            <a:r>
              <a:rPr lang="en-US" altLang="en-US" sz="2400" i="1" dirty="0" err="1"/>
              <a:t>Ketten</a:t>
            </a:r>
            <a:r>
              <a:rPr lang="en-US" altLang="en-US" sz="2400" i="1" dirty="0"/>
              <a:t> </a:t>
            </a:r>
            <a:r>
              <a:rPr lang="en-US" altLang="en-US" sz="2400" i="1" dirty="0" err="1"/>
              <a:t>aus</a:t>
            </a:r>
            <a:r>
              <a:rPr lang="en-US" altLang="en-US" sz="2400" i="1" dirty="0"/>
              <a:t> Bronze </a:t>
            </a:r>
            <a:r>
              <a:rPr lang="en-US" altLang="en-US" sz="2400" i="1" dirty="0" err="1"/>
              <a:t>gebundene</a:t>
            </a:r>
            <a:r>
              <a:rPr lang="en-US" altLang="en-US" sz="2400" i="1" dirty="0"/>
              <a:t> Stumpf </a:t>
            </a:r>
            <a:r>
              <a:rPr lang="en-US" altLang="en-US" sz="2400" i="1" dirty="0" err="1"/>
              <a:t>zeigt</a:t>
            </a:r>
            <a:r>
              <a:rPr lang="en-US" altLang="en-US" sz="2400" i="1" dirty="0"/>
              <a:t> auf, </a:t>
            </a:r>
            <a:r>
              <a:rPr lang="en-US" altLang="en-US" sz="2400" i="1" dirty="0" err="1"/>
              <a:t>dass</a:t>
            </a:r>
            <a:r>
              <a:rPr lang="en-US" altLang="en-US" sz="2400" i="1" dirty="0"/>
              <a:t> sein Leben </a:t>
            </a:r>
            <a:r>
              <a:rPr lang="en-US" altLang="en-US" sz="2400" i="1" dirty="0" err="1"/>
              <a:t>noch</a:t>
            </a:r>
            <a:r>
              <a:rPr lang="en-US" altLang="en-US" sz="2400" i="1" dirty="0"/>
              <a:t> </a:t>
            </a:r>
            <a:r>
              <a:rPr lang="en-US" altLang="en-US" sz="2400" i="1" dirty="0" err="1"/>
              <a:t>nicht</a:t>
            </a:r>
            <a:r>
              <a:rPr lang="en-US" altLang="en-US" sz="2400" i="1" dirty="0"/>
              <a:t> </a:t>
            </a:r>
            <a:r>
              <a:rPr lang="en-US" altLang="en-US" sz="2400" i="1" dirty="0" err="1"/>
              <a:t>zu</a:t>
            </a:r>
            <a:r>
              <a:rPr lang="en-US" altLang="en-US" sz="2400" i="1" dirty="0"/>
              <a:t> Ende </a:t>
            </a:r>
            <a:r>
              <a:rPr lang="en-US" altLang="en-US" sz="2400" i="1" dirty="0" err="1"/>
              <a:t>ist</a:t>
            </a:r>
            <a:r>
              <a:rPr lang="en-US" altLang="en-US" sz="2400" i="1" dirty="0"/>
              <a:t>, </a:t>
            </a:r>
            <a:r>
              <a:rPr lang="en-US" altLang="en-US" sz="2400" i="1" dirty="0" err="1"/>
              <a:t>sondern</a:t>
            </a:r>
            <a:r>
              <a:rPr lang="en-US" altLang="en-US" sz="2400" i="1" dirty="0"/>
              <a:t> er </a:t>
            </a:r>
            <a:r>
              <a:rPr lang="en-US" altLang="en-US" sz="2400" i="1" dirty="0" err="1"/>
              <a:t>bewahrt</a:t>
            </a:r>
            <a:r>
              <a:rPr lang="en-US" altLang="en-US" sz="2400" i="1" dirty="0"/>
              <a:t> und </a:t>
            </a:r>
            <a:r>
              <a:rPr lang="en-US" altLang="en-US" sz="2400" i="1" dirty="0" err="1"/>
              <a:t>wieder</a:t>
            </a:r>
            <a:r>
              <a:rPr lang="en-US" altLang="en-US" sz="2400" i="1" dirty="0"/>
              <a:t> </a:t>
            </a:r>
            <a:r>
              <a:rPr lang="en-US" altLang="en-US" sz="2400" i="1" dirty="0" err="1"/>
              <a:t>hergestellt</a:t>
            </a:r>
            <a:r>
              <a:rPr lang="en-US" altLang="en-US" sz="2400" i="1" dirty="0"/>
              <a:t> </a:t>
            </a:r>
            <a:r>
              <a:rPr lang="en-US" altLang="en-US" sz="2400" i="1" dirty="0" err="1"/>
              <a:t>wird</a:t>
            </a:r>
            <a:r>
              <a:rPr lang="en-US" altLang="en-US" sz="2400" i="1" dirty="0"/>
              <a:t>, </a:t>
            </a:r>
            <a:r>
              <a:rPr lang="en-US" altLang="en-US" sz="2400" i="1" dirty="0" err="1"/>
              <a:t>wenn</a:t>
            </a:r>
            <a:r>
              <a:rPr lang="en-US" altLang="en-US" sz="2400" i="1" dirty="0"/>
              <a:t> er Gott </a:t>
            </a:r>
            <a:r>
              <a:rPr lang="en-US" altLang="en-US" sz="2400" i="1" dirty="0" err="1"/>
              <a:t>ehrt</a:t>
            </a:r>
            <a:r>
              <a:rPr lang="en-US" altLang="en-US" sz="2400" i="1" dirty="0"/>
              <a:t>.</a:t>
            </a:r>
          </a:p>
          <a:p>
            <a:pPr eaLnBrk="1" hangingPunct="1">
              <a:defRPr/>
            </a:pPr>
            <a:r>
              <a:rPr lang="en-US" altLang="en-US" sz="2400" i="1" dirty="0"/>
              <a:t>Daniels Rat am Ende war, </a:t>
            </a:r>
            <a:r>
              <a:rPr lang="en-US" altLang="en-US" sz="2400" i="1" dirty="0" err="1"/>
              <a:t>dass</a:t>
            </a:r>
            <a:r>
              <a:rPr lang="en-US" altLang="en-US" sz="2400" i="1" dirty="0"/>
              <a:t> der König </a:t>
            </a:r>
            <a:r>
              <a:rPr lang="en-US" altLang="en-US" sz="2400" i="1" dirty="0" err="1"/>
              <a:t>Busse</a:t>
            </a:r>
            <a:r>
              <a:rPr lang="en-US" altLang="en-US" sz="2400" i="1" dirty="0"/>
              <a:t> tut und seine </a:t>
            </a:r>
            <a:r>
              <a:rPr lang="en-US" altLang="en-US" sz="2400" i="1" dirty="0" err="1"/>
              <a:t>Wege</a:t>
            </a:r>
            <a:r>
              <a:rPr lang="en-US" altLang="en-US" sz="2400" i="1" dirty="0"/>
              <a:t> </a:t>
            </a:r>
            <a:r>
              <a:rPr lang="en-US" altLang="en-US" sz="2400" i="1" dirty="0" err="1"/>
              <a:t>ändert</a:t>
            </a:r>
            <a:r>
              <a:rPr lang="en-US" altLang="en-US" sz="2400" i="1" dirty="0"/>
              <a:t>.</a:t>
            </a:r>
          </a:p>
        </p:txBody>
      </p:sp>
      <p:sp>
        <p:nvSpPr>
          <p:cNvPr id="5" name="Slide Number Placeholder 5">
            <a:extLst>
              <a:ext uri="{FF2B5EF4-FFF2-40B4-BE49-F238E27FC236}">
                <a16:creationId xmlns:a16="http://schemas.microsoft.com/office/drawing/2014/main" id="{98FBD36F-6DBE-9B43-AD68-E8562178D5CF}"/>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75</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 calcmode="lin" valueType="num">
                                      <p:cBhvr>
                                        <p:cTn id="7" dur="500" fill="hold"/>
                                        <p:tgtEl>
                                          <p:spTgt spid="3655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55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5571">
                                            <p:txEl>
                                              <p:pRg st="1" end="1"/>
                                            </p:txEl>
                                          </p:spTgt>
                                        </p:tgtEl>
                                        <p:attrNameLst>
                                          <p:attrName>style.visibility</p:attrName>
                                        </p:attrNameLst>
                                      </p:cBhvr>
                                      <p:to>
                                        <p:strVal val="visible"/>
                                      </p:to>
                                    </p:set>
                                    <p:anim calcmode="lin" valueType="num">
                                      <p:cBhvr additive="base">
                                        <p:cTn id="13" dur="500" fill="hold"/>
                                        <p:tgtEl>
                                          <p:spTgt spid="3655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5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65571">
                                            <p:txEl>
                                              <p:pRg st="2" end="2"/>
                                            </p:txEl>
                                          </p:spTgt>
                                        </p:tgtEl>
                                        <p:attrNameLst>
                                          <p:attrName>style.visibility</p:attrName>
                                        </p:attrNameLst>
                                      </p:cBhvr>
                                      <p:to>
                                        <p:strVal val="visible"/>
                                      </p:to>
                                    </p:set>
                                    <p:anim calcmode="lin" valueType="num">
                                      <p:cBhvr additive="base">
                                        <p:cTn id="19" dur="500" fill="hold"/>
                                        <p:tgtEl>
                                          <p:spTgt spid="3655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55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65571">
                                            <p:txEl>
                                              <p:pRg st="3" end="3"/>
                                            </p:txEl>
                                          </p:spTgt>
                                        </p:tgtEl>
                                        <p:attrNameLst>
                                          <p:attrName>style.visibility</p:attrName>
                                        </p:attrNameLst>
                                      </p:cBhvr>
                                      <p:to>
                                        <p:strVal val="visible"/>
                                      </p:to>
                                    </p:set>
                                    <p:anim calcmode="lin" valueType="num">
                                      <p:cBhvr additive="base">
                                        <p:cTn id="25" dur="500" fill="hold"/>
                                        <p:tgtEl>
                                          <p:spTgt spid="3655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55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65571">
                                            <p:txEl>
                                              <p:pRg st="4" end="4"/>
                                            </p:txEl>
                                          </p:spTgt>
                                        </p:tgtEl>
                                        <p:attrNameLst>
                                          <p:attrName>style.visibility</p:attrName>
                                        </p:attrNameLst>
                                      </p:cBhvr>
                                      <p:to>
                                        <p:strVal val="visible"/>
                                      </p:to>
                                    </p:set>
                                    <p:anim calcmode="lin" valueType="num">
                                      <p:cBhvr additive="base">
                                        <p:cTn id="31" dur="500" fill="hold"/>
                                        <p:tgtEl>
                                          <p:spTgt spid="3655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55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6594" name="Rectangle 2">
            <a:extLst>
              <a:ext uri="{FF2B5EF4-FFF2-40B4-BE49-F238E27FC236}">
                <a16:creationId xmlns:a16="http://schemas.microsoft.com/office/drawing/2014/main" id="{B5E8EE68-265A-2040-9C17-5C21383B3576}"/>
              </a:ext>
            </a:extLst>
          </p:cNvPr>
          <p:cNvSpPr>
            <a:spLocks noGrp="1" noChangeArrowheads="1"/>
          </p:cNvSpPr>
          <p:nvPr>
            <p:ph type="title"/>
          </p:nvPr>
        </p:nvSpPr>
        <p:spPr>
          <a:xfrm>
            <a:off x="457200" y="76200"/>
            <a:ext cx="8229600" cy="1143000"/>
          </a:xfrm>
        </p:spPr>
        <p:txBody>
          <a:bodyPr/>
          <a:lstStyle/>
          <a:p>
            <a:pPr eaLnBrk="1" hangingPunct="1">
              <a:defRPr/>
            </a:pPr>
            <a:r>
              <a:rPr lang="en-US" altLang="en-US" dirty="0" err="1">
                <a:solidFill>
                  <a:schemeClr val="accent1"/>
                </a:solidFill>
              </a:rPr>
              <a:t>Nebukadnezars</a:t>
            </a:r>
            <a:r>
              <a:rPr lang="en-US" altLang="en-US" dirty="0">
                <a:solidFill>
                  <a:schemeClr val="accent1"/>
                </a:solidFill>
              </a:rPr>
              <a:t> </a:t>
            </a:r>
            <a:r>
              <a:rPr lang="en-US" altLang="en-US" dirty="0" err="1">
                <a:solidFill>
                  <a:schemeClr val="accent1"/>
                </a:solidFill>
              </a:rPr>
              <a:t>Projekte</a:t>
            </a:r>
            <a:endParaRPr lang="en-US" altLang="en-US" dirty="0">
              <a:solidFill>
                <a:schemeClr val="accent1"/>
              </a:solidFill>
            </a:endParaRPr>
          </a:p>
        </p:txBody>
      </p:sp>
      <p:sp>
        <p:nvSpPr>
          <p:cNvPr id="366595" name="Rectangle 3">
            <a:extLst>
              <a:ext uri="{FF2B5EF4-FFF2-40B4-BE49-F238E27FC236}">
                <a16:creationId xmlns:a16="http://schemas.microsoft.com/office/drawing/2014/main" id="{E785AB00-3566-B14F-93DE-A2CD1E5FE976}"/>
              </a:ext>
            </a:extLst>
          </p:cNvPr>
          <p:cNvSpPr>
            <a:spLocks noGrp="1" noChangeArrowheads="1"/>
          </p:cNvSpPr>
          <p:nvPr>
            <p:ph type="body" idx="1"/>
          </p:nvPr>
        </p:nvSpPr>
        <p:spPr>
          <a:xfrm>
            <a:off x="533400" y="1295400"/>
            <a:ext cx="8153400" cy="5334000"/>
          </a:xfrm>
        </p:spPr>
        <p:txBody>
          <a:bodyPr/>
          <a:lstStyle/>
          <a:p>
            <a:pPr eaLnBrk="1" hangingPunct="1">
              <a:lnSpc>
                <a:spcPct val="90000"/>
              </a:lnSpc>
              <a:buFont typeface="Wingdings" pitchFamily="2" charset="2"/>
              <a:buNone/>
              <a:defRPr/>
            </a:pPr>
            <a:r>
              <a:rPr lang="en-US" altLang="en-US" sz="2800" b="1" dirty="0">
                <a:solidFill>
                  <a:srgbClr val="FFCC00"/>
                </a:solidFill>
              </a:rPr>
              <a:t>Zu der Zeit hat </a:t>
            </a:r>
            <a:r>
              <a:rPr lang="en-US" altLang="en-US" sz="2800" b="1" dirty="0" err="1">
                <a:solidFill>
                  <a:srgbClr val="FFCC00"/>
                </a:solidFill>
              </a:rPr>
              <a:t>Nebukadnezar</a:t>
            </a:r>
            <a:r>
              <a:rPr lang="en-US" altLang="en-US" sz="2800" b="1" dirty="0">
                <a:solidFill>
                  <a:srgbClr val="FFCC00"/>
                </a:solidFill>
              </a:rPr>
              <a:t> </a:t>
            </a:r>
            <a:r>
              <a:rPr lang="en-US" altLang="en-US" sz="2800" b="1" dirty="0" err="1">
                <a:solidFill>
                  <a:srgbClr val="FFCC00"/>
                </a:solidFill>
              </a:rPr>
              <a:t>wohl</a:t>
            </a:r>
            <a:r>
              <a:rPr lang="en-US" altLang="en-US" sz="2800" b="1" dirty="0">
                <a:solidFill>
                  <a:srgbClr val="FFCC00"/>
                </a:solidFill>
              </a:rPr>
              <a:t> die </a:t>
            </a:r>
            <a:r>
              <a:rPr lang="en-US" altLang="en-US" sz="2800" b="1" dirty="0" err="1">
                <a:solidFill>
                  <a:srgbClr val="FFCC00"/>
                </a:solidFill>
              </a:rPr>
              <a:t>meisten</a:t>
            </a:r>
            <a:r>
              <a:rPr lang="en-US" altLang="en-US" sz="2800" b="1" dirty="0">
                <a:solidFill>
                  <a:srgbClr val="FFCC00"/>
                </a:solidFill>
              </a:rPr>
              <a:t> der </a:t>
            </a:r>
            <a:r>
              <a:rPr lang="en-US" altLang="en-US" sz="2800" b="1" dirty="0" err="1">
                <a:solidFill>
                  <a:srgbClr val="FFCC00"/>
                </a:solidFill>
              </a:rPr>
              <a:t>Bauprojekte</a:t>
            </a:r>
            <a:r>
              <a:rPr lang="en-US" altLang="en-US" sz="2800" b="1" dirty="0">
                <a:solidFill>
                  <a:srgbClr val="FFCC00"/>
                </a:solidFill>
              </a:rPr>
              <a:t> </a:t>
            </a:r>
            <a:r>
              <a:rPr lang="en-US" altLang="en-US" sz="2800" b="1" dirty="0" err="1">
                <a:solidFill>
                  <a:srgbClr val="FFCC00"/>
                </a:solidFill>
              </a:rPr>
              <a:t>abgeschlossen</a:t>
            </a:r>
            <a:r>
              <a:rPr lang="en-US" altLang="en-US" sz="2800" b="1" dirty="0">
                <a:solidFill>
                  <a:srgbClr val="FFCC00"/>
                </a:solidFill>
              </a:rPr>
              <a:t>:</a:t>
            </a:r>
          </a:p>
          <a:p>
            <a:pPr eaLnBrk="1" hangingPunct="1">
              <a:lnSpc>
                <a:spcPct val="90000"/>
              </a:lnSpc>
              <a:defRPr/>
            </a:pPr>
            <a:r>
              <a:rPr lang="en-US" altLang="en-US" sz="2400" i="1" dirty="0" err="1"/>
              <a:t>Äussere</a:t>
            </a:r>
            <a:r>
              <a:rPr lang="en-US" altLang="en-US" sz="2400" i="1" dirty="0"/>
              <a:t> </a:t>
            </a:r>
            <a:r>
              <a:rPr lang="en-US" altLang="en-US" sz="2400" i="1" dirty="0" err="1"/>
              <a:t>Ringmauer</a:t>
            </a:r>
            <a:r>
              <a:rPr lang="en-US" altLang="en-US" sz="2400" i="1" dirty="0"/>
              <a:t> </a:t>
            </a:r>
            <a:r>
              <a:rPr lang="en-US" altLang="en-US" sz="2400" i="1" dirty="0" err="1"/>
              <a:t>mit</a:t>
            </a:r>
            <a:r>
              <a:rPr lang="en-US" altLang="en-US" sz="2400" i="1" dirty="0"/>
              <a:t> </a:t>
            </a:r>
            <a:r>
              <a:rPr lang="en-US" altLang="en-US" sz="2400" i="1" dirty="0" err="1"/>
              <a:t>gebrannten</a:t>
            </a:r>
            <a:r>
              <a:rPr lang="en-US" altLang="en-US" sz="2400" i="1" dirty="0"/>
              <a:t> </a:t>
            </a:r>
            <a:r>
              <a:rPr lang="en-US" altLang="en-US" sz="2400" i="1" dirty="0" err="1"/>
              <a:t>Ziegeln</a:t>
            </a:r>
            <a:r>
              <a:rPr lang="en-US" altLang="en-US" sz="2400" i="1" dirty="0"/>
              <a:t> (ca. 17km lang)</a:t>
            </a:r>
          </a:p>
          <a:p>
            <a:pPr eaLnBrk="1" hangingPunct="1">
              <a:lnSpc>
                <a:spcPct val="90000"/>
              </a:lnSpc>
              <a:defRPr/>
            </a:pPr>
            <a:r>
              <a:rPr lang="en-US" altLang="en-US" sz="2400" i="1" dirty="0" err="1"/>
              <a:t>Sommerpalast</a:t>
            </a:r>
            <a:r>
              <a:rPr lang="en-US" altLang="en-US" sz="2400" i="1" dirty="0"/>
              <a:t> auf dem </a:t>
            </a:r>
            <a:r>
              <a:rPr lang="en-US" altLang="en-US" sz="2400" i="1" dirty="0" err="1"/>
              <a:t>nördlichen</a:t>
            </a:r>
            <a:r>
              <a:rPr lang="en-US" altLang="en-US" sz="2400" i="1" dirty="0"/>
              <a:t> Teil des </a:t>
            </a:r>
            <a:r>
              <a:rPr lang="en-US" altLang="en-US" sz="2400" i="1" dirty="0" err="1"/>
              <a:t>Hügels</a:t>
            </a:r>
            <a:r>
              <a:rPr lang="en-US" altLang="en-US" sz="2400" i="1" dirty="0"/>
              <a:t> von Babylon</a:t>
            </a:r>
          </a:p>
          <a:p>
            <a:pPr eaLnBrk="1" hangingPunct="1">
              <a:lnSpc>
                <a:spcPct val="90000"/>
              </a:lnSpc>
              <a:defRPr/>
            </a:pPr>
            <a:r>
              <a:rPr lang="en-US" altLang="en-US" sz="2400" i="1" dirty="0" err="1"/>
              <a:t>Innere</a:t>
            </a:r>
            <a:r>
              <a:rPr lang="en-US" altLang="en-US" sz="2400" i="1" dirty="0"/>
              <a:t> </a:t>
            </a:r>
            <a:r>
              <a:rPr lang="en-US" altLang="en-US" sz="2400" i="1" dirty="0" err="1"/>
              <a:t>Ringmauern</a:t>
            </a:r>
            <a:r>
              <a:rPr lang="en-US" altLang="en-US" sz="2400" i="1" dirty="0"/>
              <a:t> </a:t>
            </a:r>
            <a:r>
              <a:rPr lang="en-US" altLang="en-US" sz="2400" i="1" dirty="0" err="1"/>
              <a:t>welche</a:t>
            </a:r>
            <a:r>
              <a:rPr lang="en-US" altLang="en-US" sz="2400" i="1" dirty="0"/>
              <a:t> </a:t>
            </a:r>
            <a:r>
              <a:rPr lang="en-US" altLang="en-US" sz="2400" i="1" dirty="0" err="1"/>
              <a:t>ein</a:t>
            </a:r>
            <a:r>
              <a:rPr lang="en-US" altLang="en-US" sz="2400" i="1" dirty="0"/>
              <a:t> grosses </a:t>
            </a:r>
            <a:r>
              <a:rPr lang="en-US" altLang="en-US" sz="2400" i="1" dirty="0" err="1"/>
              <a:t>Rechteck</a:t>
            </a:r>
            <a:r>
              <a:rPr lang="en-US" altLang="en-US" sz="2400" i="1" dirty="0"/>
              <a:t> </a:t>
            </a:r>
            <a:r>
              <a:rPr lang="en-US" altLang="en-US" sz="2400" i="1" dirty="0" err="1"/>
              <a:t>bilden</a:t>
            </a:r>
            <a:r>
              <a:rPr lang="en-US" altLang="en-US" sz="2400" i="1" dirty="0"/>
              <a:t> von ca. 8km </a:t>
            </a:r>
            <a:r>
              <a:rPr lang="en-US" altLang="en-US" sz="2400" i="1" dirty="0" err="1"/>
              <a:t>Umfang</a:t>
            </a:r>
            <a:r>
              <a:rPr lang="en-US" altLang="en-US" sz="2400" i="1" dirty="0"/>
              <a:t>. </a:t>
            </a:r>
            <a:r>
              <a:rPr lang="en-US" altLang="en-US" sz="2400" i="1" dirty="0" err="1"/>
              <a:t>Durch</a:t>
            </a:r>
            <a:r>
              <a:rPr lang="en-US" altLang="en-US" sz="2400" i="1" dirty="0"/>
              <a:t> den </a:t>
            </a:r>
            <a:r>
              <a:rPr lang="en-US" altLang="en-US" sz="2400" i="1" dirty="0" err="1"/>
              <a:t>Euphrat</a:t>
            </a:r>
            <a:r>
              <a:rPr lang="en-US" altLang="en-US" sz="2400" i="1" dirty="0"/>
              <a:t> in </a:t>
            </a:r>
            <a:r>
              <a:rPr lang="en-US" altLang="en-US" sz="2400" i="1" dirty="0" err="1"/>
              <a:t>ungleiche</a:t>
            </a:r>
            <a:r>
              <a:rPr lang="en-US" altLang="en-US" sz="2400" i="1" dirty="0"/>
              <a:t> </a:t>
            </a:r>
            <a:r>
              <a:rPr lang="en-US" altLang="en-US" sz="2400" i="1" dirty="0" err="1"/>
              <a:t>Hälften</a:t>
            </a:r>
            <a:r>
              <a:rPr lang="en-US" altLang="en-US" sz="2400" i="1" dirty="0"/>
              <a:t> </a:t>
            </a:r>
            <a:r>
              <a:rPr lang="en-US" altLang="en-US" sz="2400" i="1" dirty="0" err="1"/>
              <a:t>geteilt</a:t>
            </a:r>
            <a:endParaRPr lang="en-US" altLang="en-US" sz="2400" i="1" dirty="0"/>
          </a:p>
          <a:p>
            <a:pPr eaLnBrk="1" hangingPunct="1">
              <a:lnSpc>
                <a:spcPct val="90000"/>
              </a:lnSpc>
              <a:defRPr/>
            </a:pPr>
            <a:r>
              <a:rPr lang="en-US" altLang="en-US" sz="2400" i="1" dirty="0"/>
              <a:t>Die </a:t>
            </a:r>
            <a:r>
              <a:rPr lang="en-US" altLang="en-US" sz="2400" i="1" dirty="0" err="1"/>
              <a:t>Prozessionsstrasse</a:t>
            </a:r>
            <a:r>
              <a:rPr lang="en-US" altLang="en-US" sz="2400" i="1" dirty="0"/>
              <a:t> und das </a:t>
            </a:r>
            <a:r>
              <a:rPr lang="en-US" altLang="en-US" sz="2400" i="1" dirty="0" err="1"/>
              <a:t>Ischtar</a:t>
            </a:r>
            <a:r>
              <a:rPr lang="en-US" altLang="en-US" sz="2400" i="1" dirty="0"/>
              <a:t> Tor</a:t>
            </a:r>
          </a:p>
          <a:p>
            <a:pPr eaLnBrk="1" hangingPunct="1">
              <a:lnSpc>
                <a:spcPct val="90000"/>
              </a:lnSpc>
              <a:defRPr/>
            </a:pPr>
            <a:r>
              <a:rPr lang="en-US" altLang="en-US" sz="2400" i="1" dirty="0"/>
              <a:t>Die </a:t>
            </a:r>
            <a:r>
              <a:rPr lang="en-US" altLang="en-US" sz="2400" i="1" dirty="0" err="1"/>
              <a:t>Zitadelle</a:t>
            </a:r>
            <a:r>
              <a:rPr lang="en-US" altLang="en-US" sz="2400" i="1" dirty="0"/>
              <a:t> (</a:t>
            </a:r>
            <a:r>
              <a:rPr lang="en-US" altLang="en-US" sz="2400" i="1" dirty="0" err="1"/>
              <a:t>Festung</a:t>
            </a:r>
            <a:r>
              <a:rPr lang="en-US" altLang="en-US" sz="2400" i="1" dirty="0"/>
              <a:t>) </a:t>
            </a:r>
            <a:r>
              <a:rPr lang="en-US" altLang="en-US" sz="2400" i="1" dirty="0" err="1"/>
              <a:t>Babylons</a:t>
            </a:r>
            <a:endParaRPr lang="en-US" altLang="en-US" sz="2400" i="1" dirty="0"/>
          </a:p>
          <a:p>
            <a:pPr eaLnBrk="1" hangingPunct="1">
              <a:lnSpc>
                <a:spcPct val="90000"/>
              </a:lnSpc>
              <a:defRPr/>
            </a:pPr>
            <a:r>
              <a:rPr lang="en-US" altLang="en-US" sz="2400" i="1" dirty="0"/>
              <a:t>Die </a:t>
            </a:r>
            <a:r>
              <a:rPr lang="en-US" altLang="en-US" sz="2400" i="1" dirty="0" err="1"/>
              <a:t>hängenden</a:t>
            </a:r>
            <a:r>
              <a:rPr lang="en-US" altLang="en-US" sz="2400" i="1" dirty="0"/>
              <a:t> </a:t>
            </a:r>
            <a:r>
              <a:rPr lang="en-US" altLang="en-US" sz="2400" i="1" dirty="0" err="1"/>
              <a:t>Gärten</a:t>
            </a:r>
            <a:endParaRPr lang="en-US" altLang="en-US" sz="2400" i="1" dirty="0"/>
          </a:p>
        </p:txBody>
      </p:sp>
      <p:sp>
        <p:nvSpPr>
          <p:cNvPr id="5" name="Slide Number Placeholder 5">
            <a:extLst>
              <a:ext uri="{FF2B5EF4-FFF2-40B4-BE49-F238E27FC236}">
                <a16:creationId xmlns:a16="http://schemas.microsoft.com/office/drawing/2014/main" id="{1E890946-B727-A74E-8C20-1F6F4D5E5110}"/>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76</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6595">
                                            <p:txEl>
                                              <p:pRg st="0" end="0"/>
                                            </p:txEl>
                                          </p:spTgt>
                                        </p:tgtEl>
                                        <p:attrNameLst>
                                          <p:attrName>style.visibility</p:attrName>
                                        </p:attrNameLst>
                                      </p:cBhvr>
                                      <p:to>
                                        <p:strVal val="visible"/>
                                      </p:to>
                                    </p:set>
                                    <p:anim calcmode="lin" valueType="num">
                                      <p:cBhvr>
                                        <p:cTn id="7" dur="500" fill="hold"/>
                                        <p:tgtEl>
                                          <p:spTgt spid="366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65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6595">
                                            <p:txEl>
                                              <p:pRg st="1" end="1"/>
                                            </p:txEl>
                                          </p:spTgt>
                                        </p:tgtEl>
                                        <p:attrNameLst>
                                          <p:attrName>style.visibility</p:attrName>
                                        </p:attrNameLst>
                                      </p:cBhvr>
                                      <p:to>
                                        <p:strVal val="visible"/>
                                      </p:to>
                                    </p:set>
                                    <p:anim calcmode="lin" valueType="num">
                                      <p:cBhvr additive="base">
                                        <p:cTn id="13" dur="500" fill="hold"/>
                                        <p:tgtEl>
                                          <p:spTgt spid="3665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65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66595">
                                            <p:txEl>
                                              <p:pRg st="2" end="2"/>
                                            </p:txEl>
                                          </p:spTgt>
                                        </p:tgtEl>
                                        <p:attrNameLst>
                                          <p:attrName>style.visibility</p:attrName>
                                        </p:attrNameLst>
                                      </p:cBhvr>
                                      <p:to>
                                        <p:strVal val="visible"/>
                                      </p:to>
                                    </p:set>
                                    <p:anim calcmode="lin" valueType="num">
                                      <p:cBhvr additive="base">
                                        <p:cTn id="19" dur="500" fill="hold"/>
                                        <p:tgtEl>
                                          <p:spTgt spid="3665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65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66595">
                                            <p:txEl>
                                              <p:pRg st="3" end="3"/>
                                            </p:txEl>
                                          </p:spTgt>
                                        </p:tgtEl>
                                        <p:attrNameLst>
                                          <p:attrName>style.visibility</p:attrName>
                                        </p:attrNameLst>
                                      </p:cBhvr>
                                      <p:to>
                                        <p:strVal val="visible"/>
                                      </p:to>
                                    </p:set>
                                    <p:anim calcmode="lin" valueType="num">
                                      <p:cBhvr additive="base">
                                        <p:cTn id="25" dur="500" fill="hold"/>
                                        <p:tgtEl>
                                          <p:spTgt spid="3665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65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66595">
                                            <p:txEl>
                                              <p:pRg st="4" end="4"/>
                                            </p:txEl>
                                          </p:spTgt>
                                        </p:tgtEl>
                                        <p:attrNameLst>
                                          <p:attrName>style.visibility</p:attrName>
                                        </p:attrNameLst>
                                      </p:cBhvr>
                                      <p:to>
                                        <p:strVal val="visible"/>
                                      </p:to>
                                    </p:set>
                                    <p:anim calcmode="lin" valueType="num">
                                      <p:cBhvr additive="base">
                                        <p:cTn id="31" dur="500" fill="hold"/>
                                        <p:tgtEl>
                                          <p:spTgt spid="3665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65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66595">
                                            <p:txEl>
                                              <p:pRg st="5" end="5"/>
                                            </p:txEl>
                                          </p:spTgt>
                                        </p:tgtEl>
                                        <p:attrNameLst>
                                          <p:attrName>style.visibility</p:attrName>
                                        </p:attrNameLst>
                                      </p:cBhvr>
                                      <p:to>
                                        <p:strVal val="visible"/>
                                      </p:to>
                                    </p:set>
                                    <p:anim calcmode="lin" valueType="num">
                                      <p:cBhvr additive="base">
                                        <p:cTn id="37" dur="500" fill="hold"/>
                                        <p:tgtEl>
                                          <p:spTgt spid="3665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65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66595">
                                            <p:txEl>
                                              <p:pRg st="6" end="6"/>
                                            </p:txEl>
                                          </p:spTgt>
                                        </p:tgtEl>
                                        <p:attrNameLst>
                                          <p:attrName>style.visibility</p:attrName>
                                        </p:attrNameLst>
                                      </p:cBhvr>
                                      <p:to>
                                        <p:strVal val="visible"/>
                                      </p:to>
                                    </p:set>
                                    <p:anim calcmode="lin" valueType="num">
                                      <p:cBhvr additive="base">
                                        <p:cTn id="43" dur="500" fill="hold"/>
                                        <p:tgtEl>
                                          <p:spTgt spid="36659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659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2" name="Rectangle 4">
            <a:extLst>
              <a:ext uri="{FF2B5EF4-FFF2-40B4-BE49-F238E27FC236}">
                <a16:creationId xmlns:a16="http://schemas.microsoft.com/office/drawing/2014/main" id="{29664D9F-5DD9-E64D-B902-56136BE19EE3}"/>
              </a:ext>
            </a:extLst>
          </p:cNvPr>
          <p:cNvSpPr>
            <a:spLocks noGrp="1" noChangeArrowheads="1"/>
          </p:cNvSpPr>
          <p:nvPr>
            <p:ph type="title"/>
          </p:nvPr>
        </p:nvSpPr>
        <p:spPr>
          <a:xfrm>
            <a:off x="457200" y="274638"/>
            <a:ext cx="8229600" cy="2697162"/>
          </a:xfrm>
        </p:spPr>
        <p:txBody>
          <a:bodyPr/>
          <a:lstStyle/>
          <a:p>
            <a:pPr eaLnBrk="1" hangingPunct="1">
              <a:defRPr/>
            </a:pPr>
            <a:r>
              <a:rPr lang="en-US" altLang="en-US" dirty="0" err="1">
                <a:solidFill>
                  <a:schemeClr val="folHlink"/>
                </a:solidFill>
                <a:latin typeface="Times New Roman" panose="02020603050405020304" pitchFamily="18" charset="0"/>
              </a:rPr>
              <a:t>Tonzylinder</a:t>
            </a:r>
            <a:r>
              <a:rPr lang="en-US" altLang="en-US" dirty="0">
                <a:solidFill>
                  <a:schemeClr val="folHlink"/>
                </a:solidFill>
                <a:latin typeface="Times New Roman" panose="02020603050405020304" pitchFamily="18" charset="0"/>
              </a:rPr>
              <a:t> von </a:t>
            </a:r>
            <a:r>
              <a:rPr lang="en-US" altLang="en-US" dirty="0" err="1">
                <a:solidFill>
                  <a:schemeClr val="folHlink"/>
                </a:solidFill>
                <a:latin typeface="Times New Roman" panose="02020603050405020304" pitchFamily="18" charset="0"/>
              </a:rPr>
              <a:t>Nebukadnezar</a:t>
            </a:r>
            <a:br>
              <a:rPr lang="en-US" altLang="en-US" dirty="0">
                <a:latin typeface="Lucida Bright" pitchFamily="18" charset="0"/>
              </a:rPr>
            </a:br>
            <a:r>
              <a:rPr lang="en-US" altLang="en-US" sz="2400" i="1" dirty="0" err="1">
                <a:solidFill>
                  <a:srgbClr val="FFFF99"/>
                </a:solidFill>
                <a:latin typeface="Arial Narrow" panose="020B0606020202030204" pitchFamily="34" charset="0"/>
              </a:rPr>
              <a:t>Solche</a:t>
            </a:r>
            <a:r>
              <a:rPr lang="en-US" altLang="en-US" sz="2400" i="1" dirty="0">
                <a:solidFill>
                  <a:srgbClr val="FFFF99"/>
                </a:solidFill>
                <a:latin typeface="Arial Narrow" panose="020B0606020202030204" pitchFamily="34" charset="0"/>
              </a:rPr>
              <a:t> </a:t>
            </a:r>
            <a:r>
              <a:rPr lang="en-US" altLang="en-US" sz="2400" i="1" dirty="0" err="1">
                <a:solidFill>
                  <a:srgbClr val="FFFF99"/>
                </a:solidFill>
                <a:latin typeface="Arial Narrow" panose="020B0606020202030204" pitchFamily="34" charset="0"/>
              </a:rPr>
              <a:t>Zylinder</a:t>
            </a:r>
            <a:r>
              <a:rPr lang="en-US" altLang="en-US" sz="2400" i="1" dirty="0">
                <a:solidFill>
                  <a:srgbClr val="FFFF99"/>
                </a:solidFill>
                <a:latin typeface="Arial Narrow" panose="020B0606020202030204" pitchFamily="34" charset="0"/>
              </a:rPr>
              <a:t> </a:t>
            </a:r>
            <a:r>
              <a:rPr lang="en-US" altLang="en-US" sz="2400" i="1" dirty="0" err="1">
                <a:solidFill>
                  <a:srgbClr val="FFFF99"/>
                </a:solidFill>
                <a:latin typeface="Arial Narrow" panose="020B0606020202030204" pitchFamily="34" charset="0"/>
              </a:rPr>
              <a:t>wurden</a:t>
            </a:r>
            <a:r>
              <a:rPr lang="en-US" altLang="en-US" sz="2400" i="1" dirty="0">
                <a:solidFill>
                  <a:srgbClr val="FFFF99"/>
                </a:solidFill>
                <a:latin typeface="Arial Narrow" panose="020B0606020202030204" pitchFamily="34" charset="0"/>
              </a:rPr>
              <a:t> in </a:t>
            </a:r>
            <a:r>
              <a:rPr lang="en-US" altLang="en-US" sz="2400" i="1" dirty="0" err="1">
                <a:solidFill>
                  <a:srgbClr val="FFFF99"/>
                </a:solidFill>
                <a:latin typeface="Arial Narrow" panose="020B0606020202030204" pitchFamily="34" charset="0"/>
              </a:rPr>
              <a:t>Ecken</a:t>
            </a:r>
            <a:r>
              <a:rPr lang="en-US" altLang="en-US" sz="2400" i="1" dirty="0">
                <a:solidFill>
                  <a:srgbClr val="FFFF99"/>
                </a:solidFill>
                <a:latin typeface="Arial Narrow" panose="020B0606020202030204" pitchFamily="34" charset="0"/>
              </a:rPr>
              <a:t> von </a:t>
            </a:r>
            <a:r>
              <a:rPr lang="en-US" altLang="en-US" sz="2400" i="1" dirty="0" err="1">
                <a:solidFill>
                  <a:srgbClr val="FFFF99"/>
                </a:solidFill>
                <a:latin typeface="Arial Narrow" panose="020B0606020202030204" pitchFamily="34" charset="0"/>
              </a:rPr>
              <a:t>Gebäuden</a:t>
            </a:r>
            <a:r>
              <a:rPr lang="en-US" altLang="en-US" sz="2400" i="1" dirty="0">
                <a:solidFill>
                  <a:srgbClr val="FFFF99"/>
                </a:solidFill>
                <a:latin typeface="Arial Narrow" panose="020B0606020202030204" pitchFamily="34" charset="0"/>
              </a:rPr>
              <a:t> </a:t>
            </a:r>
            <a:r>
              <a:rPr lang="en-US" altLang="en-US" sz="2400" i="1" dirty="0" err="1">
                <a:solidFill>
                  <a:srgbClr val="FFFF99"/>
                </a:solidFill>
                <a:latin typeface="Arial Narrow" panose="020B0606020202030204" pitchFamily="34" charset="0"/>
              </a:rPr>
              <a:t>vergraben</a:t>
            </a:r>
            <a:r>
              <a:rPr lang="en-US" altLang="en-US" sz="2400" i="1" dirty="0">
                <a:solidFill>
                  <a:srgbClr val="FFFF99"/>
                </a:solidFill>
                <a:latin typeface="Arial Narrow" panose="020B0606020202030204" pitchFamily="34" charset="0"/>
              </a:rPr>
              <a:t>, um die </a:t>
            </a:r>
            <a:r>
              <a:rPr lang="en-US" altLang="en-US" sz="2400" i="1" dirty="0" err="1">
                <a:solidFill>
                  <a:srgbClr val="FFFF99"/>
                </a:solidFill>
                <a:latin typeface="Arial Narrow" panose="020B0606020202030204" pitchFamily="34" charset="0"/>
              </a:rPr>
              <a:t>Fähigkeiten</a:t>
            </a:r>
            <a:r>
              <a:rPr lang="en-US" altLang="en-US" sz="2400" i="1" dirty="0">
                <a:solidFill>
                  <a:srgbClr val="FFFF99"/>
                </a:solidFill>
                <a:latin typeface="Arial Narrow" panose="020B0606020202030204" pitchFamily="34" charset="0"/>
              </a:rPr>
              <a:t> und </a:t>
            </a:r>
            <a:r>
              <a:rPr lang="en-US" altLang="en-US" sz="2400" i="1" dirty="0" err="1">
                <a:solidFill>
                  <a:srgbClr val="FFFF99"/>
                </a:solidFill>
                <a:latin typeface="Arial Narrow" panose="020B0606020202030204" pitchFamily="34" charset="0"/>
              </a:rPr>
              <a:t>Leistungen</a:t>
            </a:r>
            <a:r>
              <a:rPr lang="en-US" altLang="en-US" sz="2400" i="1" dirty="0">
                <a:solidFill>
                  <a:srgbClr val="FFFF99"/>
                </a:solidFill>
                <a:latin typeface="Arial Narrow" panose="020B0606020202030204" pitchFamily="34" charset="0"/>
              </a:rPr>
              <a:t> des </a:t>
            </a:r>
            <a:r>
              <a:rPr lang="en-US" altLang="en-US" sz="2400" i="1" dirty="0" err="1">
                <a:solidFill>
                  <a:srgbClr val="FFFF99"/>
                </a:solidFill>
                <a:latin typeface="Arial Narrow" panose="020B0606020202030204" pitchFamily="34" charset="0"/>
              </a:rPr>
              <a:t>Herrschers</a:t>
            </a:r>
            <a:r>
              <a:rPr lang="en-US" altLang="en-US" sz="2400" i="1" dirty="0">
                <a:solidFill>
                  <a:srgbClr val="FFFF99"/>
                </a:solidFill>
                <a:latin typeface="Arial Narrow" panose="020B0606020202030204" pitchFamily="34" charset="0"/>
              </a:rPr>
              <a:t> </a:t>
            </a:r>
            <a:r>
              <a:rPr lang="en-US" altLang="en-US" sz="2400" i="1" dirty="0" err="1">
                <a:solidFill>
                  <a:srgbClr val="FFFF99"/>
                </a:solidFill>
                <a:latin typeface="Arial Narrow" panose="020B0606020202030204" pitchFamily="34" charset="0"/>
              </a:rPr>
              <a:t>zu</a:t>
            </a:r>
            <a:r>
              <a:rPr lang="en-US" altLang="en-US" sz="2400" i="1" dirty="0">
                <a:solidFill>
                  <a:srgbClr val="FFFF99"/>
                </a:solidFill>
                <a:latin typeface="Arial Narrow" panose="020B0606020202030204" pitchFamily="34" charset="0"/>
              </a:rPr>
              <a:t> </a:t>
            </a:r>
            <a:r>
              <a:rPr lang="en-US" altLang="en-US" sz="2400" i="1" dirty="0" err="1">
                <a:solidFill>
                  <a:srgbClr val="FFFF99"/>
                </a:solidFill>
                <a:latin typeface="Arial Narrow" panose="020B0606020202030204" pitchFamily="34" charset="0"/>
              </a:rPr>
              <a:t>zeigen</a:t>
            </a:r>
            <a:r>
              <a:rPr lang="en-US" altLang="en-US" sz="2400" i="1" dirty="0">
                <a:solidFill>
                  <a:srgbClr val="FFFF99"/>
                </a:solidFill>
                <a:latin typeface="Arial Narrow" panose="020B0606020202030204" pitchFamily="34" charset="0"/>
              </a:rPr>
              <a:t>. Dieser </a:t>
            </a:r>
            <a:r>
              <a:rPr lang="en-US" altLang="en-US" sz="2400" i="1" dirty="0" err="1">
                <a:solidFill>
                  <a:srgbClr val="FFFF99"/>
                </a:solidFill>
                <a:latin typeface="Arial Narrow" panose="020B0606020202030204" pitchFamily="34" charset="0"/>
              </a:rPr>
              <a:t>Zylinder</a:t>
            </a:r>
            <a:r>
              <a:rPr lang="en-US" altLang="en-US" sz="2400" i="1" dirty="0">
                <a:solidFill>
                  <a:srgbClr val="FFFF99"/>
                </a:solidFill>
                <a:latin typeface="Arial Narrow" panose="020B0606020202030204" pitchFamily="34" charset="0"/>
              </a:rPr>
              <a:t> </a:t>
            </a:r>
            <a:r>
              <a:rPr lang="en-US" altLang="en-US" sz="2400" i="1" dirty="0" err="1">
                <a:solidFill>
                  <a:srgbClr val="FFFF99"/>
                </a:solidFill>
                <a:latin typeface="Arial Narrow" panose="020B0606020202030204" pitchFamily="34" charset="0"/>
              </a:rPr>
              <a:t>beschreibt</a:t>
            </a:r>
            <a:r>
              <a:rPr lang="en-US" altLang="en-US" sz="2400" i="1" dirty="0">
                <a:solidFill>
                  <a:srgbClr val="FFFF99"/>
                </a:solidFill>
                <a:latin typeface="Arial Narrow" panose="020B0606020202030204" pitchFamily="34" charset="0"/>
              </a:rPr>
              <a:t> </a:t>
            </a:r>
            <a:r>
              <a:rPr lang="en-US" altLang="en-US" sz="2400" i="1" dirty="0" err="1">
                <a:solidFill>
                  <a:srgbClr val="FFFF99"/>
                </a:solidFill>
                <a:latin typeface="Arial Narrow" panose="020B0606020202030204" pitchFamily="34" charset="0"/>
              </a:rPr>
              <a:t>drei</a:t>
            </a:r>
            <a:r>
              <a:rPr lang="en-US" altLang="en-US" sz="2400" i="1" dirty="0">
                <a:solidFill>
                  <a:srgbClr val="FFFF99"/>
                </a:solidFill>
                <a:latin typeface="Arial Narrow" panose="020B0606020202030204" pitchFamily="34" charset="0"/>
              </a:rPr>
              <a:t> </a:t>
            </a:r>
            <a:r>
              <a:rPr lang="en-US" altLang="en-US" sz="2400" i="1" dirty="0" err="1">
                <a:solidFill>
                  <a:srgbClr val="FFFF99"/>
                </a:solidFill>
                <a:latin typeface="Arial Narrow" panose="020B0606020202030204" pitchFamily="34" charset="0"/>
              </a:rPr>
              <a:t>Paläste</a:t>
            </a:r>
            <a:r>
              <a:rPr lang="en-US" altLang="en-US" sz="2400" i="1" dirty="0">
                <a:solidFill>
                  <a:srgbClr val="FFFF99"/>
                </a:solidFill>
                <a:latin typeface="Arial Narrow" panose="020B0606020202030204" pitchFamily="34" charset="0"/>
              </a:rPr>
              <a:t>, </a:t>
            </a:r>
            <a:r>
              <a:rPr lang="en-US" altLang="en-US" sz="2400" i="1" dirty="0" err="1">
                <a:solidFill>
                  <a:srgbClr val="FFFF99"/>
                </a:solidFill>
                <a:latin typeface="Arial Narrow" panose="020B0606020202030204" pitchFamily="34" charset="0"/>
              </a:rPr>
              <a:t>gebaut</a:t>
            </a:r>
            <a:r>
              <a:rPr lang="en-US" altLang="en-US" sz="2400" i="1" dirty="0">
                <a:solidFill>
                  <a:srgbClr val="FFFF99"/>
                </a:solidFill>
                <a:latin typeface="Arial Narrow" panose="020B0606020202030204" pitchFamily="34" charset="0"/>
              </a:rPr>
              <a:t> </a:t>
            </a:r>
            <a:r>
              <a:rPr lang="en-US" altLang="en-US" sz="2400" i="1" dirty="0" err="1">
                <a:solidFill>
                  <a:srgbClr val="FFFF99"/>
                </a:solidFill>
                <a:latin typeface="Arial Narrow" panose="020B0606020202030204" pitchFamily="34" charset="0"/>
              </a:rPr>
              <a:t>durch</a:t>
            </a:r>
            <a:r>
              <a:rPr lang="en-US" altLang="en-US" sz="2400" i="1" dirty="0">
                <a:solidFill>
                  <a:srgbClr val="FFFF99"/>
                </a:solidFill>
                <a:latin typeface="Arial Narrow" panose="020B0606020202030204" pitchFamily="34" charset="0"/>
              </a:rPr>
              <a:t> </a:t>
            </a:r>
            <a:r>
              <a:rPr lang="en-US" altLang="en-US" sz="2400" i="1" dirty="0" err="1">
                <a:solidFill>
                  <a:srgbClr val="FFFF99"/>
                </a:solidFill>
                <a:latin typeface="Arial Narrow" panose="020B0606020202030204" pitchFamily="34" charset="0"/>
              </a:rPr>
              <a:t>Nebukadnezar</a:t>
            </a:r>
            <a:r>
              <a:rPr lang="en-US" altLang="en-US" sz="2400" i="1" dirty="0">
                <a:solidFill>
                  <a:srgbClr val="FFFF99"/>
                </a:solidFill>
                <a:latin typeface="Arial Narrow" panose="020B0606020202030204" pitchFamily="34" charset="0"/>
              </a:rPr>
              <a:t> II.</a:t>
            </a:r>
            <a:br>
              <a:rPr lang="en-US" altLang="en-US" sz="2400" i="1" dirty="0">
                <a:solidFill>
                  <a:srgbClr val="FFFF99"/>
                </a:solidFill>
                <a:latin typeface="Arial Narrow" panose="020B0606020202030204" pitchFamily="34" charset="0"/>
              </a:rPr>
            </a:br>
            <a:r>
              <a:rPr lang="en-US" altLang="en-US" sz="1800" i="1" dirty="0">
                <a:solidFill>
                  <a:srgbClr val="FFFF99"/>
                </a:solidFill>
                <a:latin typeface="Arial Narrow" panose="020B0606020202030204" pitchFamily="34" charset="0"/>
              </a:rPr>
              <a:t>(British Museum, London)</a:t>
            </a:r>
            <a:endParaRPr lang="en-US" altLang="en-US" dirty="0">
              <a:solidFill>
                <a:srgbClr val="FFFF99"/>
              </a:solidFill>
              <a:latin typeface="Lucida Bright" pitchFamily="18" charset="0"/>
            </a:endParaRPr>
          </a:p>
        </p:txBody>
      </p:sp>
      <p:pic>
        <p:nvPicPr>
          <p:cNvPr id="98307" name="Picture 6" descr="bar007a03">
            <a:extLst>
              <a:ext uri="{FF2B5EF4-FFF2-40B4-BE49-F238E27FC236}">
                <a16:creationId xmlns:a16="http://schemas.microsoft.com/office/drawing/2014/main" id="{CB78412E-8FF4-AD45-95DE-27A1239CA4AB}"/>
              </a:ext>
            </a:extLst>
          </p:cNvPr>
          <p:cNvPicPr>
            <a:picLocks noGrp="1" noChangeAspect="1" noChangeArrowheads="1"/>
          </p:cNvPicPr>
          <p:nvPr>
            <p:ph idx="1"/>
          </p:nvPr>
        </p:nvPicPr>
        <p:blipFill>
          <a:blip r:embed="rId2" cstate="email">
            <a:clrChange>
              <a:clrFrom>
                <a:srgbClr val="FCFDF8"/>
              </a:clrFrom>
              <a:clrTo>
                <a:srgbClr val="FCFDF8">
                  <a:alpha val="0"/>
                </a:srgbClr>
              </a:clrTo>
            </a:clrChange>
            <a:extLst>
              <a:ext uri="{28A0092B-C50C-407E-A947-70E740481C1C}">
                <a14:useLocalDpi xmlns:a14="http://schemas.microsoft.com/office/drawing/2010/main"/>
              </a:ext>
            </a:extLst>
          </a:blip>
          <a:srcRect/>
          <a:stretch>
            <a:fillRect/>
          </a:stretch>
        </p:blipFill>
        <p:spPr>
          <a:xfrm>
            <a:off x="838200" y="3200400"/>
            <a:ext cx="7553325" cy="3438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308A1886-0FD9-F64A-B2E4-0C0A1FFD58D1}"/>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77</a:t>
            </a:fld>
            <a:endParaRPr lang="en-US" altLang="en-US" sz="1400" b="1" dirty="0">
              <a:latin typeface="Tahoma" panose="020B0604030504040204" pitchFamily="34" charset="0"/>
            </a:endParaRPr>
          </a:p>
        </p:txBody>
      </p:sp>
    </p:spTree>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2802" name="Picture 2" descr="Inscription NebII">
            <a:extLst>
              <a:ext uri="{FF2B5EF4-FFF2-40B4-BE49-F238E27FC236}">
                <a16:creationId xmlns:a16="http://schemas.microsoft.com/office/drawing/2014/main" id="{F8679EE1-A103-3142-9A25-D34B2481187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38400" y="3352800"/>
            <a:ext cx="6477000" cy="3124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9331" name="Text Box 3">
            <a:extLst>
              <a:ext uri="{FF2B5EF4-FFF2-40B4-BE49-F238E27FC236}">
                <a16:creationId xmlns:a16="http://schemas.microsoft.com/office/drawing/2014/main" id="{98449EED-A380-D746-A58A-E68A77D3844D}"/>
              </a:ext>
            </a:extLst>
          </p:cNvPr>
          <p:cNvSpPr txBox="1">
            <a:spLocks noChangeArrowheads="1"/>
          </p:cNvSpPr>
          <p:nvPr/>
        </p:nvSpPr>
        <p:spPr bwMode="auto">
          <a:xfrm>
            <a:off x="8959850" y="64912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latin typeface="Impact" panose="020B0806030902050204" pitchFamily="34" charset="0"/>
            </a:endParaRPr>
          </a:p>
        </p:txBody>
      </p:sp>
      <p:pic>
        <p:nvPicPr>
          <p:cNvPr id="99332" name="Picture 4" descr="Inscription NebII">
            <a:extLst>
              <a:ext uri="{FF2B5EF4-FFF2-40B4-BE49-F238E27FC236}">
                <a16:creationId xmlns:a16="http://schemas.microsoft.com/office/drawing/2014/main" id="{5FCB862D-A1D7-5547-AEDA-D180ED7AC9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28600"/>
            <a:ext cx="1968500" cy="4724400"/>
          </a:xfrm>
          <a:prstGeom prst="rect">
            <a:avLst/>
          </a:prstGeom>
          <a:solidFill>
            <a:schemeClr val="bg1"/>
          </a:solidFill>
          <a:ln w="9525">
            <a:solidFill>
              <a:srgbClr val="000000"/>
            </a:solidFill>
            <a:miter lim="800000"/>
            <a:headEnd/>
            <a:tailEnd/>
          </a:ln>
        </p:spPr>
      </p:pic>
      <p:sp>
        <p:nvSpPr>
          <p:cNvPr id="332814" name="Line 14">
            <a:extLst>
              <a:ext uri="{FF2B5EF4-FFF2-40B4-BE49-F238E27FC236}">
                <a16:creationId xmlns:a16="http://schemas.microsoft.com/office/drawing/2014/main" id="{36E2122E-5EDB-2F41-A823-B5C7AECB2E59}"/>
              </a:ext>
            </a:extLst>
          </p:cNvPr>
          <p:cNvSpPr>
            <a:spLocks noChangeShapeType="1"/>
          </p:cNvSpPr>
          <p:nvPr/>
        </p:nvSpPr>
        <p:spPr bwMode="auto">
          <a:xfrm>
            <a:off x="304800" y="1905000"/>
            <a:ext cx="2133600" cy="4572000"/>
          </a:xfrm>
          <a:prstGeom prst="line">
            <a:avLst/>
          </a:prstGeom>
          <a:noFill/>
          <a:ln w="28575">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32815" name="Line 15">
            <a:extLst>
              <a:ext uri="{FF2B5EF4-FFF2-40B4-BE49-F238E27FC236}">
                <a16:creationId xmlns:a16="http://schemas.microsoft.com/office/drawing/2014/main" id="{FD53AFF9-E55D-3C47-A29B-71CD4E4F2F83}"/>
              </a:ext>
            </a:extLst>
          </p:cNvPr>
          <p:cNvSpPr>
            <a:spLocks noChangeShapeType="1"/>
          </p:cNvSpPr>
          <p:nvPr/>
        </p:nvSpPr>
        <p:spPr bwMode="auto">
          <a:xfrm>
            <a:off x="2286000" y="990600"/>
            <a:ext cx="6629400" cy="2362200"/>
          </a:xfrm>
          <a:prstGeom prst="line">
            <a:avLst/>
          </a:prstGeom>
          <a:noFill/>
          <a:ln w="28575">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32816" name="Text Box 16">
            <a:extLst>
              <a:ext uri="{FF2B5EF4-FFF2-40B4-BE49-F238E27FC236}">
                <a16:creationId xmlns:a16="http://schemas.microsoft.com/office/drawing/2014/main" id="{539DFD66-2103-E24D-B30B-982ADD147854}"/>
              </a:ext>
            </a:extLst>
          </p:cNvPr>
          <p:cNvSpPr txBox="1">
            <a:spLocks noChangeArrowheads="1"/>
          </p:cNvSpPr>
          <p:nvPr/>
        </p:nvSpPr>
        <p:spPr bwMode="auto">
          <a:xfrm>
            <a:off x="2743200" y="1050925"/>
            <a:ext cx="6172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sz="3200" dirty="0" err="1">
                <a:solidFill>
                  <a:srgbClr val="FFFF66"/>
                </a:solidFill>
                <a:latin typeface="Tahoma" panose="020B0604030504040204" pitchFamily="34" charset="0"/>
              </a:rPr>
              <a:t>Inschrift</a:t>
            </a:r>
            <a:r>
              <a:rPr lang="en-US" altLang="en-US" sz="3200" dirty="0">
                <a:solidFill>
                  <a:srgbClr val="FFFF66"/>
                </a:solidFill>
                <a:latin typeface="Tahoma" panose="020B0604030504040204" pitchFamily="34" charset="0"/>
              </a:rPr>
              <a:t> von </a:t>
            </a:r>
            <a:r>
              <a:rPr lang="en-US" altLang="en-US" sz="3200" dirty="0" err="1">
                <a:solidFill>
                  <a:srgbClr val="FFFF66"/>
                </a:solidFill>
                <a:latin typeface="Tahoma" panose="020B0604030504040204" pitchFamily="34" charset="0"/>
              </a:rPr>
              <a:t>Nebukadnezar</a:t>
            </a:r>
            <a:endParaRPr lang="en-US" altLang="en-US" sz="3200" dirty="0">
              <a:solidFill>
                <a:srgbClr val="FFFF66"/>
              </a:solidFill>
              <a:latin typeface="Tahoma" panose="020B0604030504040204" pitchFamily="34" charset="0"/>
            </a:endParaRPr>
          </a:p>
          <a:p>
            <a:pPr eaLnBrk="1" hangingPunct="1">
              <a:defRPr/>
            </a:pPr>
            <a:r>
              <a:rPr lang="en-US" altLang="en-US" sz="1800" i="1" dirty="0">
                <a:solidFill>
                  <a:schemeClr val="tx2"/>
                </a:solidFill>
                <a:effectLst>
                  <a:outerShdw blurRad="38100" dist="38100" dir="2700000" algn="tl">
                    <a:srgbClr val="000000"/>
                  </a:outerShdw>
                </a:effectLst>
                <a:latin typeface="Comic Sans MS" panose="030F0702030302020204" pitchFamily="66" charset="0"/>
              </a:rPr>
              <a:t>(</a:t>
            </a:r>
            <a:r>
              <a:rPr lang="en-US" altLang="en-US" sz="1800" i="1" dirty="0" err="1">
                <a:effectLst>
                  <a:outerShdw blurRad="38100" dist="38100" dir="2700000" algn="tl">
                    <a:srgbClr val="000000"/>
                  </a:outerShdw>
                </a:effectLst>
                <a:latin typeface="Comic Sans MS" panose="030F0702030302020204" pitchFamily="66" charset="0"/>
              </a:rPr>
              <a:t>Vorderasiatisches</a:t>
            </a:r>
            <a:r>
              <a:rPr lang="en-US" altLang="en-US" sz="1800" i="1" dirty="0">
                <a:effectLst>
                  <a:outerShdw blurRad="38100" dist="38100" dir="2700000" algn="tl">
                    <a:srgbClr val="000000"/>
                  </a:outerShdw>
                </a:effectLst>
                <a:latin typeface="Comic Sans MS" panose="030F0702030302020204" pitchFamily="66" charset="0"/>
              </a:rPr>
              <a:t> </a:t>
            </a:r>
            <a:r>
              <a:rPr lang="en-US" altLang="en-US" sz="1800" i="1" dirty="0">
                <a:solidFill>
                  <a:schemeClr val="tx2"/>
                </a:solidFill>
                <a:effectLst>
                  <a:outerShdw blurRad="38100" dist="38100" dir="2700000" algn="tl">
                    <a:srgbClr val="000000"/>
                  </a:outerShdw>
                </a:effectLst>
                <a:latin typeface="Comic Sans MS" panose="030F0702030302020204" pitchFamily="66" charset="0"/>
              </a:rPr>
              <a:t>Museum, Berlin)</a:t>
            </a:r>
          </a:p>
          <a:p>
            <a:pPr eaLnBrk="1" hangingPunct="1">
              <a:defRPr/>
            </a:pPr>
            <a:endParaRPr lang="en-US" altLang="en-US" sz="1800" i="1" dirty="0">
              <a:solidFill>
                <a:schemeClr val="tx2"/>
              </a:solidFill>
              <a:effectLst>
                <a:outerShdw blurRad="38100" dist="38100" dir="2700000" algn="tl">
                  <a:srgbClr val="000000"/>
                </a:outerShdw>
              </a:effectLst>
              <a:latin typeface="Comic Sans MS" panose="030F0702030302020204" pitchFamily="66" charset="0"/>
            </a:endParaRPr>
          </a:p>
          <a:p>
            <a:pPr eaLnBrk="1" hangingPunct="1">
              <a:defRPr/>
            </a:pPr>
            <a:r>
              <a:rPr lang="en-US" altLang="en-US" sz="2000" dirty="0" err="1">
                <a:solidFill>
                  <a:schemeClr val="tx2"/>
                </a:solidFill>
                <a:effectLst>
                  <a:outerShdw blurRad="38100" dist="38100" dir="2700000" algn="tl">
                    <a:srgbClr val="000000"/>
                  </a:outerShdw>
                </a:effectLst>
                <a:latin typeface="Comic Sans MS" panose="030F0702030302020204" pitchFamily="66" charset="0"/>
              </a:rPr>
              <a:t>Hier</a:t>
            </a:r>
            <a:r>
              <a:rPr lang="en-US" altLang="en-US" sz="2000" dirty="0">
                <a:solidFill>
                  <a:schemeClr val="tx2"/>
                </a:solidFill>
                <a:effectLst>
                  <a:outerShdw blurRad="38100" dist="38100" dir="2700000" algn="tl">
                    <a:srgbClr val="000000"/>
                  </a:outerShdw>
                </a:effectLst>
                <a:latin typeface="Comic Sans MS" panose="030F0702030302020204" pitchFamily="66" charset="0"/>
              </a:rPr>
              <a:t> </a:t>
            </a:r>
            <a:r>
              <a:rPr lang="en-US" altLang="en-US" sz="2000" dirty="0" err="1">
                <a:solidFill>
                  <a:schemeClr val="tx2"/>
                </a:solidFill>
                <a:effectLst>
                  <a:outerShdw blurRad="38100" dist="38100" dir="2700000" algn="tl">
                    <a:srgbClr val="000000"/>
                  </a:outerShdw>
                </a:effectLst>
                <a:latin typeface="Comic Sans MS" panose="030F0702030302020204" pitchFamily="66" charset="0"/>
              </a:rPr>
              <a:t>lobt</a:t>
            </a:r>
            <a:r>
              <a:rPr lang="en-US" altLang="en-US" sz="2000" dirty="0">
                <a:solidFill>
                  <a:schemeClr val="tx2"/>
                </a:solidFill>
                <a:effectLst>
                  <a:outerShdw blurRad="38100" dist="38100" dir="2700000" algn="tl">
                    <a:srgbClr val="000000"/>
                  </a:outerShdw>
                </a:effectLst>
                <a:latin typeface="Comic Sans MS" panose="030F0702030302020204" pitchFamily="66" charset="0"/>
              </a:rPr>
              <a:t> </a:t>
            </a:r>
            <a:r>
              <a:rPr lang="en-US" altLang="en-US" sz="2000" dirty="0" err="1">
                <a:solidFill>
                  <a:schemeClr val="tx2"/>
                </a:solidFill>
                <a:effectLst>
                  <a:outerShdw blurRad="38100" dist="38100" dir="2700000" algn="tl">
                    <a:srgbClr val="000000"/>
                  </a:outerShdw>
                </a:effectLst>
                <a:latin typeface="Comic Sans MS" panose="030F0702030302020204" pitchFamily="66" charset="0"/>
              </a:rPr>
              <a:t>Nebukadnedzar</a:t>
            </a:r>
            <a:r>
              <a:rPr lang="en-US" altLang="en-US" sz="2000" dirty="0">
                <a:solidFill>
                  <a:schemeClr val="tx2"/>
                </a:solidFill>
                <a:effectLst>
                  <a:outerShdw blurRad="38100" dist="38100" dir="2700000" algn="tl">
                    <a:srgbClr val="000000"/>
                  </a:outerShdw>
                </a:effectLst>
                <a:latin typeface="Comic Sans MS" panose="030F0702030302020204" pitchFamily="66" charset="0"/>
              </a:rPr>
              <a:t> seine </a:t>
            </a:r>
            <a:r>
              <a:rPr lang="en-US" altLang="en-US" sz="2000" dirty="0" err="1">
                <a:solidFill>
                  <a:schemeClr val="tx2"/>
                </a:solidFill>
                <a:effectLst>
                  <a:outerShdw blurRad="38100" dist="38100" dir="2700000" algn="tl">
                    <a:srgbClr val="000000"/>
                  </a:outerShdw>
                </a:effectLst>
                <a:latin typeface="Comic Sans MS" panose="030F0702030302020204" pitchFamily="66" charset="0"/>
              </a:rPr>
              <a:t>Götter</a:t>
            </a:r>
            <a:r>
              <a:rPr lang="en-US" altLang="en-US" sz="2000" dirty="0">
                <a:solidFill>
                  <a:schemeClr val="tx2"/>
                </a:solidFill>
                <a:effectLst>
                  <a:outerShdw blurRad="38100" dist="38100" dir="2700000" algn="tl">
                    <a:srgbClr val="000000"/>
                  </a:outerShdw>
                </a:effectLst>
                <a:latin typeface="Comic Sans MS" panose="030F0702030302020204" pitchFamily="66" charset="0"/>
              </a:rPr>
              <a:t>, den Wohl-stand der Stadt, und </a:t>
            </a:r>
            <a:r>
              <a:rPr lang="en-US" altLang="en-US" sz="2000" dirty="0" err="1">
                <a:solidFill>
                  <a:schemeClr val="tx2"/>
                </a:solidFill>
                <a:effectLst>
                  <a:outerShdw blurRad="38100" dist="38100" dir="2700000" algn="tl">
                    <a:srgbClr val="000000"/>
                  </a:outerShdw>
                </a:effectLst>
                <a:latin typeface="Comic Sans MS" panose="030F0702030302020204" pitchFamily="66" charset="0"/>
              </a:rPr>
              <a:t>seinen</a:t>
            </a:r>
            <a:r>
              <a:rPr lang="en-US" altLang="en-US" sz="2000" dirty="0">
                <a:solidFill>
                  <a:schemeClr val="tx2"/>
                </a:solidFill>
                <a:effectLst>
                  <a:outerShdw blurRad="38100" dist="38100" dir="2700000" algn="tl">
                    <a:srgbClr val="000000"/>
                  </a:outerShdw>
                </a:effectLst>
                <a:latin typeface="Comic Sans MS" panose="030F0702030302020204" pitchFamily="66" charset="0"/>
              </a:rPr>
              <a:t> </a:t>
            </a:r>
            <a:r>
              <a:rPr lang="en-US" altLang="en-US" sz="2000" dirty="0" err="1">
                <a:solidFill>
                  <a:schemeClr val="tx2"/>
                </a:solidFill>
                <a:effectLst>
                  <a:outerShdw blurRad="38100" dist="38100" dir="2700000" algn="tl">
                    <a:srgbClr val="000000"/>
                  </a:outerShdw>
                </a:effectLst>
                <a:latin typeface="Comic Sans MS" panose="030F0702030302020204" pitchFamily="66" charset="0"/>
              </a:rPr>
              <a:t>unsterblichen</a:t>
            </a:r>
            <a:r>
              <a:rPr lang="en-US" altLang="en-US" sz="2000" dirty="0">
                <a:solidFill>
                  <a:schemeClr val="tx2"/>
                </a:solidFill>
                <a:effectLst>
                  <a:outerShdw blurRad="38100" dist="38100" dir="2700000" algn="tl">
                    <a:srgbClr val="000000"/>
                  </a:outerShdw>
                </a:effectLst>
                <a:latin typeface="Comic Sans MS" panose="030F0702030302020204" pitchFamily="66" charset="0"/>
              </a:rPr>
              <a:t> </a:t>
            </a:r>
            <a:r>
              <a:rPr lang="en-US" altLang="en-US" sz="2000" dirty="0" err="1">
                <a:solidFill>
                  <a:schemeClr val="tx2"/>
                </a:solidFill>
                <a:effectLst>
                  <a:outerShdw blurRad="38100" dist="38100" dir="2700000" algn="tl">
                    <a:srgbClr val="000000"/>
                  </a:outerShdw>
                </a:effectLst>
                <a:latin typeface="Comic Sans MS" panose="030F0702030302020204" pitchFamily="66" charset="0"/>
              </a:rPr>
              <a:t>Namen</a:t>
            </a:r>
            <a:r>
              <a:rPr lang="en-US" altLang="en-US" sz="2000" dirty="0">
                <a:solidFill>
                  <a:schemeClr val="tx2"/>
                </a:solidFill>
                <a:effectLst>
                  <a:outerShdw blurRad="38100" dist="38100" dir="2700000" algn="tl">
                    <a:srgbClr val="000000"/>
                  </a:outerShdw>
                </a:effectLst>
                <a:latin typeface="Comic Sans MS" panose="030F0702030302020204" pitchFamily="66" charset="0"/>
              </a:rPr>
              <a:t>.</a:t>
            </a:r>
          </a:p>
        </p:txBody>
      </p:sp>
      <p:sp>
        <p:nvSpPr>
          <p:cNvPr id="332817" name="Rectangle 17">
            <a:extLst>
              <a:ext uri="{FF2B5EF4-FFF2-40B4-BE49-F238E27FC236}">
                <a16:creationId xmlns:a16="http://schemas.microsoft.com/office/drawing/2014/main" id="{DBF87D9C-DBE3-DC4E-B32C-5A52F8BDF8D9}"/>
              </a:ext>
            </a:extLst>
          </p:cNvPr>
          <p:cNvSpPr>
            <a:spLocks noChangeArrowheads="1"/>
          </p:cNvSpPr>
          <p:nvPr/>
        </p:nvSpPr>
        <p:spPr bwMode="auto">
          <a:xfrm>
            <a:off x="2438400" y="3352800"/>
            <a:ext cx="6477000" cy="3124200"/>
          </a:xfrm>
          <a:prstGeom prst="rect">
            <a:avLst/>
          </a:prstGeom>
          <a:noFill/>
          <a:ln w="381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332818" name="Rectangle 18">
            <a:extLst>
              <a:ext uri="{FF2B5EF4-FFF2-40B4-BE49-F238E27FC236}">
                <a16:creationId xmlns:a16="http://schemas.microsoft.com/office/drawing/2014/main" id="{DC8394E9-122E-2D41-8B57-2E3A26A7F4B2}"/>
              </a:ext>
            </a:extLst>
          </p:cNvPr>
          <p:cNvSpPr>
            <a:spLocks noChangeArrowheads="1"/>
          </p:cNvSpPr>
          <p:nvPr/>
        </p:nvSpPr>
        <p:spPr bwMode="auto">
          <a:xfrm>
            <a:off x="304800" y="990600"/>
            <a:ext cx="1981200" cy="914400"/>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10" name="Slide Number Placeholder 5">
            <a:extLst>
              <a:ext uri="{FF2B5EF4-FFF2-40B4-BE49-F238E27FC236}">
                <a16:creationId xmlns:a16="http://schemas.microsoft.com/office/drawing/2014/main" id="{6009BD42-FD80-9D48-9424-BFDC728E86CF}"/>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78</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32818"/>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332814"/>
                                        </p:tgtEl>
                                        <p:attrNameLst>
                                          <p:attrName>style.visibility</p:attrName>
                                        </p:attrNameLst>
                                      </p:cBhvr>
                                      <p:to>
                                        <p:strVal val="visible"/>
                                      </p:to>
                                    </p:set>
                                    <p:animEffect transition="in" filter="wipe(up)">
                                      <p:cBhvr>
                                        <p:cTn id="9" dur="1000"/>
                                        <p:tgtEl>
                                          <p:spTgt spid="332814"/>
                                        </p:tgtEl>
                                      </p:cBhvr>
                                    </p:animEffect>
                                  </p:childTnLst>
                                </p:cTn>
                              </p:par>
                              <p:par>
                                <p:cTn id="10" presetID="22" presetClass="entr" presetSubtype="1" fill="hold" nodeType="withEffect">
                                  <p:stCondLst>
                                    <p:cond delay="0"/>
                                  </p:stCondLst>
                                  <p:childTnLst>
                                    <p:set>
                                      <p:cBhvr>
                                        <p:cTn id="11" dur="1" fill="hold">
                                          <p:stCondLst>
                                            <p:cond delay="0"/>
                                          </p:stCondLst>
                                        </p:cTn>
                                        <p:tgtEl>
                                          <p:spTgt spid="332815"/>
                                        </p:tgtEl>
                                        <p:attrNameLst>
                                          <p:attrName>style.visibility</p:attrName>
                                        </p:attrNameLst>
                                      </p:cBhvr>
                                      <p:to>
                                        <p:strVal val="visible"/>
                                      </p:to>
                                    </p:set>
                                    <p:animEffect transition="in" filter="wipe(up)">
                                      <p:cBhvr>
                                        <p:cTn id="12" dur="1000"/>
                                        <p:tgtEl>
                                          <p:spTgt spid="332815"/>
                                        </p:tgtEl>
                                      </p:cBhvr>
                                    </p:animEffect>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332817"/>
                                        </p:tgtEl>
                                        <p:attrNameLst>
                                          <p:attrName>style.visibility</p:attrName>
                                        </p:attrNameLst>
                                      </p:cBhvr>
                                      <p:to>
                                        <p:strVal val="visible"/>
                                      </p:to>
                                    </p:set>
                                    <p:animEffect transition="in" filter="dissolve">
                                      <p:cBhvr>
                                        <p:cTn id="16" dur="500"/>
                                        <p:tgtEl>
                                          <p:spTgt spid="332817"/>
                                        </p:tgtEl>
                                      </p:cBhvr>
                                    </p:animEffect>
                                  </p:childTnLst>
                                </p:cTn>
                              </p:par>
                              <p:par>
                                <p:cTn id="17" presetID="9" presetClass="entr" presetSubtype="0" fill="hold" nodeType="withEffect">
                                  <p:stCondLst>
                                    <p:cond delay="0"/>
                                  </p:stCondLst>
                                  <p:childTnLst>
                                    <p:set>
                                      <p:cBhvr>
                                        <p:cTn id="18" dur="1" fill="hold">
                                          <p:stCondLst>
                                            <p:cond delay="0"/>
                                          </p:stCondLst>
                                        </p:cTn>
                                        <p:tgtEl>
                                          <p:spTgt spid="332802"/>
                                        </p:tgtEl>
                                        <p:attrNameLst>
                                          <p:attrName>style.visibility</p:attrName>
                                        </p:attrNameLst>
                                      </p:cBhvr>
                                      <p:to>
                                        <p:strVal val="visible"/>
                                      </p:to>
                                    </p:set>
                                    <p:animEffect transition="in" filter="dissolve">
                                      <p:cBhvr>
                                        <p:cTn id="19" dur="500"/>
                                        <p:tgtEl>
                                          <p:spTgt spid="332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D1CFCD1C-2722-2B4C-8C1A-A6180375179F}"/>
              </a:ext>
            </a:extLst>
          </p:cNvPr>
          <p:cNvSpPr>
            <a:spLocks noGrp="1" noChangeArrowheads="1"/>
          </p:cNvSpPr>
          <p:nvPr>
            <p:ph type="title"/>
          </p:nvPr>
        </p:nvSpPr>
        <p:spPr>
          <a:xfrm>
            <a:off x="4572000" y="274638"/>
            <a:ext cx="4114800" cy="1173162"/>
          </a:xfrm>
        </p:spPr>
        <p:txBody>
          <a:bodyPr/>
          <a:lstStyle/>
          <a:p>
            <a:pPr eaLnBrk="1" hangingPunct="1"/>
            <a:r>
              <a:rPr lang="en-US" altLang="en-US" sz="4000" dirty="0" err="1">
                <a:solidFill>
                  <a:schemeClr val="accent1"/>
                </a:solidFill>
                <a:effectLst/>
              </a:rPr>
              <a:t>Beschreibung</a:t>
            </a:r>
            <a:r>
              <a:rPr lang="en-US" altLang="en-US" sz="4000" dirty="0">
                <a:solidFill>
                  <a:schemeClr val="accent1"/>
                </a:solidFill>
                <a:effectLst/>
              </a:rPr>
              <a:t> der Stadt Babylon</a:t>
            </a:r>
          </a:p>
        </p:txBody>
      </p:sp>
      <p:sp>
        <p:nvSpPr>
          <p:cNvPr id="100355" name="Rectangle 5">
            <a:extLst>
              <a:ext uri="{FF2B5EF4-FFF2-40B4-BE49-F238E27FC236}">
                <a16:creationId xmlns:a16="http://schemas.microsoft.com/office/drawing/2014/main" id="{DFBE1113-AAF7-354C-B850-BA50474B7A10}"/>
              </a:ext>
            </a:extLst>
          </p:cNvPr>
          <p:cNvSpPr>
            <a:spLocks noGrp="1" noChangeArrowheads="1"/>
          </p:cNvSpPr>
          <p:nvPr>
            <p:ph type="body" sz="half" idx="1"/>
          </p:nvPr>
        </p:nvSpPr>
        <p:spPr>
          <a:xfrm>
            <a:off x="228600" y="228600"/>
            <a:ext cx="4191000" cy="6477000"/>
          </a:xfrm>
        </p:spPr>
        <p:txBody>
          <a:bodyPr/>
          <a:lstStyle/>
          <a:p>
            <a:pPr eaLnBrk="1" hangingPunct="1">
              <a:lnSpc>
                <a:spcPct val="90000"/>
              </a:lnSpc>
              <a:buFont typeface="Wingdings" pitchFamily="2" charset="2"/>
              <a:buNone/>
            </a:pPr>
            <a:r>
              <a:rPr lang="en-US" altLang="en-US" sz="2800" dirty="0" err="1">
                <a:solidFill>
                  <a:srgbClr val="FFCC00"/>
                </a:solidFill>
                <a:effectLst/>
              </a:rPr>
              <a:t>Fünf</a:t>
            </a:r>
            <a:r>
              <a:rPr lang="en-US" altLang="en-US" sz="2800" dirty="0">
                <a:solidFill>
                  <a:srgbClr val="FFCC00"/>
                </a:solidFill>
                <a:effectLst/>
              </a:rPr>
              <a:t> </a:t>
            </a:r>
            <a:r>
              <a:rPr lang="en-US" altLang="en-US" sz="2800" dirty="0" err="1">
                <a:solidFill>
                  <a:srgbClr val="FFCC00"/>
                </a:solidFill>
                <a:effectLst/>
              </a:rPr>
              <a:t>Keilschrift-Tafeln</a:t>
            </a:r>
            <a:r>
              <a:rPr lang="en-US" altLang="en-US" sz="2800" dirty="0">
                <a:solidFill>
                  <a:srgbClr val="FFCC00"/>
                </a:solidFill>
                <a:effectLst/>
              </a:rPr>
              <a:t> be-</a:t>
            </a:r>
            <a:r>
              <a:rPr lang="en-US" altLang="en-US" sz="2800" dirty="0" err="1">
                <a:solidFill>
                  <a:srgbClr val="FFCC00"/>
                </a:solidFill>
                <a:effectLst/>
              </a:rPr>
              <a:t>schreiben</a:t>
            </a:r>
            <a:r>
              <a:rPr lang="en-US" altLang="en-US" sz="2800" dirty="0">
                <a:solidFill>
                  <a:srgbClr val="FFCC00"/>
                </a:solidFill>
                <a:effectLst/>
              </a:rPr>
              <a:t> die Stadt. </a:t>
            </a:r>
            <a:r>
              <a:rPr lang="en-US" altLang="en-US" sz="2800" dirty="0" err="1">
                <a:solidFill>
                  <a:srgbClr val="FFCC00"/>
                </a:solidFill>
                <a:effectLst/>
              </a:rPr>
              <a:t>Unter</a:t>
            </a:r>
            <a:r>
              <a:rPr lang="en-US" altLang="en-US" sz="2800" dirty="0">
                <a:solidFill>
                  <a:srgbClr val="FFCC00"/>
                </a:solidFill>
                <a:effectLst/>
              </a:rPr>
              <a:t> </a:t>
            </a:r>
            <a:r>
              <a:rPr lang="en-US" altLang="en-US" sz="2800" dirty="0" err="1">
                <a:solidFill>
                  <a:srgbClr val="FFCC00"/>
                </a:solidFill>
                <a:effectLst/>
              </a:rPr>
              <a:t>ihnen</a:t>
            </a:r>
            <a:r>
              <a:rPr lang="en-US" altLang="en-US" sz="2800" dirty="0">
                <a:solidFill>
                  <a:srgbClr val="FFCC00"/>
                </a:solidFill>
                <a:effectLst/>
              </a:rPr>
              <a:t> </a:t>
            </a:r>
            <a:r>
              <a:rPr lang="en-US" altLang="en-US" sz="2800" dirty="0" err="1">
                <a:solidFill>
                  <a:srgbClr val="FFCC00"/>
                </a:solidFill>
                <a:effectLst/>
              </a:rPr>
              <a:t>diese</a:t>
            </a:r>
            <a:r>
              <a:rPr lang="en-US" altLang="en-US" sz="2800" dirty="0">
                <a:solidFill>
                  <a:srgbClr val="FFCC00"/>
                </a:solidFill>
                <a:effectLst/>
              </a:rPr>
              <a:t> </a:t>
            </a:r>
            <a:r>
              <a:rPr lang="en-US" altLang="en-US" sz="2800" dirty="0" err="1">
                <a:solidFill>
                  <a:srgbClr val="FFCC00"/>
                </a:solidFill>
                <a:effectLst/>
              </a:rPr>
              <a:t>Liste</a:t>
            </a:r>
            <a:r>
              <a:rPr lang="en-US" altLang="en-US" sz="2800" dirty="0">
                <a:solidFill>
                  <a:srgbClr val="FFCC00"/>
                </a:solidFill>
                <a:effectLst/>
              </a:rPr>
              <a:t> von </a:t>
            </a:r>
            <a:r>
              <a:rPr lang="en-US" altLang="en-US" sz="2800" dirty="0" err="1">
                <a:solidFill>
                  <a:srgbClr val="FFCC00"/>
                </a:solidFill>
                <a:effectLst/>
              </a:rPr>
              <a:t>Beinamen</a:t>
            </a:r>
            <a:r>
              <a:rPr lang="en-US" altLang="en-US" sz="2800" dirty="0">
                <a:solidFill>
                  <a:srgbClr val="FFCC00"/>
                </a:solidFill>
                <a:effectLst/>
              </a:rPr>
              <a:t>:</a:t>
            </a:r>
          </a:p>
          <a:p>
            <a:pPr eaLnBrk="1" hangingPunct="1">
              <a:lnSpc>
                <a:spcPct val="90000"/>
              </a:lnSpc>
              <a:buFont typeface="Wingdings" pitchFamily="2" charset="2"/>
              <a:buNone/>
            </a:pPr>
            <a:endParaRPr lang="en-US" altLang="en-US" sz="900" dirty="0">
              <a:solidFill>
                <a:srgbClr val="FFCC00"/>
              </a:solidFill>
              <a:effectLst/>
            </a:endParaRPr>
          </a:p>
          <a:p>
            <a:pPr eaLnBrk="1" hangingPunct="1">
              <a:lnSpc>
                <a:spcPct val="90000"/>
              </a:lnSpc>
              <a:buFont typeface="Wingdings" pitchFamily="2" charset="2"/>
              <a:buNone/>
            </a:pPr>
            <a:r>
              <a:rPr lang="en-US" altLang="en-US" sz="2400" i="1" dirty="0">
                <a:effectLst/>
              </a:rPr>
              <a:t>“Babylon, die Stadt der Feste und des </a:t>
            </a:r>
            <a:r>
              <a:rPr lang="en-US" altLang="en-US" sz="2400" i="1" dirty="0" err="1">
                <a:effectLst/>
              </a:rPr>
              <a:t>Tanzes</a:t>
            </a:r>
            <a:endParaRPr lang="en-US" altLang="en-US" sz="2400" i="1" dirty="0">
              <a:effectLst/>
            </a:endParaRPr>
          </a:p>
          <a:p>
            <a:pPr eaLnBrk="1" hangingPunct="1">
              <a:lnSpc>
                <a:spcPct val="90000"/>
              </a:lnSpc>
              <a:buFont typeface="Wingdings" pitchFamily="2" charset="2"/>
              <a:buNone/>
            </a:pPr>
            <a:r>
              <a:rPr lang="en-US" altLang="en-US" sz="2400" i="1" dirty="0">
                <a:effectLst/>
              </a:rPr>
              <a:t>Babylon, die Stadt </a:t>
            </a:r>
            <a:r>
              <a:rPr lang="en-US" altLang="en-US" sz="2400" i="1" dirty="0" err="1">
                <a:effectLst/>
              </a:rPr>
              <a:t>deren</a:t>
            </a:r>
            <a:r>
              <a:rPr lang="en-US" altLang="en-US" sz="2400" i="1" dirty="0">
                <a:effectLst/>
              </a:rPr>
              <a:t> Be-</a:t>
            </a:r>
            <a:r>
              <a:rPr lang="en-US" altLang="en-US" sz="2400" i="1" dirty="0" err="1">
                <a:effectLst/>
              </a:rPr>
              <a:t>wohner</a:t>
            </a:r>
            <a:r>
              <a:rPr lang="en-US" altLang="en-US" sz="2400" i="1" dirty="0">
                <a:effectLst/>
              </a:rPr>
              <a:t> </a:t>
            </a:r>
            <a:r>
              <a:rPr lang="en-US" altLang="en-US" sz="2400" i="1" dirty="0" err="1">
                <a:effectLst/>
              </a:rPr>
              <a:t>immer</a:t>
            </a:r>
            <a:r>
              <a:rPr lang="en-US" altLang="en-US" sz="2400" i="1" dirty="0">
                <a:effectLst/>
              </a:rPr>
              <a:t> </a:t>
            </a:r>
            <a:r>
              <a:rPr lang="en-US" altLang="en-US" sz="2400" i="1" dirty="0" err="1">
                <a:effectLst/>
              </a:rPr>
              <a:t>feiern</a:t>
            </a:r>
            <a:endParaRPr lang="en-US" altLang="en-US" sz="2400" i="1" dirty="0">
              <a:effectLst/>
            </a:endParaRPr>
          </a:p>
          <a:p>
            <a:pPr eaLnBrk="1" hangingPunct="1">
              <a:lnSpc>
                <a:spcPct val="90000"/>
              </a:lnSpc>
              <a:buFont typeface="Wingdings" pitchFamily="2" charset="2"/>
              <a:buNone/>
            </a:pPr>
            <a:r>
              <a:rPr lang="en-US" altLang="en-US" sz="2400" i="1" dirty="0">
                <a:effectLst/>
              </a:rPr>
              <a:t>Babylon, die </a:t>
            </a:r>
            <a:r>
              <a:rPr lang="en-US" altLang="en-US" sz="2400" i="1" dirty="0" err="1">
                <a:effectLst/>
              </a:rPr>
              <a:t>bevorzugte</a:t>
            </a:r>
            <a:r>
              <a:rPr lang="en-US" altLang="en-US" sz="2400" i="1" dirty="0">
                <a:effectLst/>
              </a:rPr>
              <a:t> Stadt, </a:t>
            </a:r>
            <a:r>
              <a:rPr lang="en-US" altLang="en-US" sz="2400" i="1" dirty="0" err="1">
                <a:effectLst/>
              </a:rPr>
              <a:t>befreit</a:t>
            </a:r>
            <a:r>
              <a:rPr lang="en-US" altLang="en-US" sz="2400" i="1" dirty="0">
                <a:effectLst/>
              </a:rPr>
              <a:t> </a:t>
            </a:r>
            <a:r>
              <a:rPr lang="en-US" altLang="en-US" sz="2400" i="1" dirty="0" err="1">
                <a:effectLst/>
              </a:rPr>
              <a:t>Gefangene</a:t>
            </a:r>
            <a:endParaRPr lang="en-US" altLang="en-US" sz="2400" i="1" dirty="0">
              <a:effectLst/>
            </a:endParaRPr>
          </a:p>
          <a:p>
            <a:pPr eaLnBrk="1" hangingPunct="1">
              <a:lnSpc>
                <a:spcPct val="90000"/>
              </a:lnSpc>
              <a:buFont typeface="Wingdings" pitchFamily="2" charset="2"/>
              <a:buNone/>
            </a:pPr>
            <a:r>
              <a:rPr lang="en-US" altLang="en-US" sz="2400" i="1" dirty="0">
                <a:effectLst/>
              </a:rPr>
              <a:t>Babylon, die </a:t>
            </a:r>
            <a:r>
              <a:rPr lang="en-US" altLang="en-US" sz="2400" i="1" dirty="0" err="1">
                <a:effectLst/>
              </a:rPr>
              <a:t>reine</a:t>
            </a:r>
            <a:r>
              <a:rPr lang="en-US" altLang="en-US" sz="2400" i="1" dirty="0">
                <a:effectLst/>
              </a:rPr>
              <a:t> Stadt</a:t>
            </a:r>
          </a:p>
          <a:p>
            <a:pPr eaLnBrk="1" hangingPunct="1">
              <a:lnSpc>
                <a:spcPct val="90000"/>
              </a:lnSpc>
              <a:buFont typeface="Wingdings" pitchFamily="2" charset="2"/>
              <a:buNone/>
            </a:pPr>
            <a:r>
              <a:rPr lang="en-US" altLang="en-US" sz="2400" i="1" dirty="0">
                <a:effectLst/>
              </a:rPr>
              <a:t>Babylon, die Stadt von </a:t>
            </a:r>
            <a:r>
              <a:rPr lang="en-US" altLang="en-US" sz="2400" i="1" dirty="0" err="1">
                <a:effectLst/>
              </a:rPr>
              <a:t>Gütern</a:t>
            </a:r>
            <a:r>
              <a:rPr lang="en-US" altLang="en-US" sz="2400" i="1" dirty="0">
                <a:effectLst/>
              </a:rPr>
              <a:t> und </a:t>
            </a:r>
            <a:r>
              <a:rPr lang="en-US" altLang="en-US" sz="2400" i="1" dirty="0" err="1">
                <a:effectLst/>
              </a:rPr>
              <a:t>Besitz</a:t>
            </a:r>
            <a:endParaRPr lang="en-US" altLang="en-US" sz="2400" i="1" dirty="0">
              <a:effectLst/>
            </a:endParaRPr>
          </a:p>
          <a:p>
            <a:pPr eaLnBrk="1" hangingPunct="1">
              <a:lnSpc>
                <a:spcPct val="90000"/>
              </a:lnSpc>
              <a:buFont typeface="Wingdings" pitchFamily="2" charset="2"/>
              <a:buNone/>
            </a:pPr>
            <a:r>
              <a:rPr lang="en-US" altLang="en-US" sz="2400" i="1" dirty="0">
                <a:effectLst/>
              </a:rPr>
              <a:t>Babylon, das Band der </a:t>
            </a:r>
            <a:r>
              <a:rPr lang="en-US" altLang="en-US" sz="2400" i="1" dirty="0" err="1">
                <a:effectLst/>
              </a:rPr>
              <a:t>Nationen</a:t>
            </a:r>
            <a:r>
              <a:rPr lang="en-US" altLang="en-US" sz="2400" i="1" dirty="0">
                <a:effectLst/>
              </a:rPr>
              <a:t>”</a:t>
            </a:r>
          </a:p>
        </p:txBody>
      </p:sp>
      <p:sp>
        <p:nvSpPr>
          <p:cNvPr id="100356" name="Text Box 7">
            <a:extLst>
              <a:ext uri="{FF2B5EF4-FFF2-40B4-BE49-F238E27FC236}">
                <a16:creationId xmlns:a16="http://schemas.microsoft.com/office/drawing/2014/main" id="{348639FD-78D2-2743-BF05-A6C3004C14DB}"/>
              </a:ext>
            </a:extLst>
          </p:cNvPr>
          <p:cNvSpPr txBox="1">
            <a:spLocks noChangeArrowheads="1"/>
          </p:cNvSpPr>
          <p:nvPr/>
        </p:nvSpPr>
        <p:spPr bwMode="auto">
          <a:xfrm>
            <a:off x="4800600" y="5638800"/>
            <a:ext cx="3733800"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000" dirty="0">
                <a:latin typeface="Arial" panose="020B0604020202020204" pitchFamily="34" charset="0"/>
              </a:rPr>
              <a:t>Tafel 4</a:t>
            </a:r>
          </a:p>
          <a:p>
            <a:pPr algn="ctr" eaLnBrk="1" hangingPunct="1">
              <a:spcBef>
                <a:spcPct val="50000"/>
              </a:spcBef>
              <a:buClrTx/>
              <a:buSzTx/>
              <a:buFontTx/>
              <a:buNone/>
            </a:pPr>
            <a:r>
              <a:rPr lang="en-US" altLang="en-US" sz="1800" dirty="0">
                <a:latin typeface="Arial Narrow" panose="020B0604020202020204" pitchFamily="34" charset="0"/>
              </a:rPr>
              <a:t>Staatliche </a:t>
            </a:r>
            <a:r>
              <a:rPr lang="en-US" altLang="en-US" sz="1800" dirty="0" err="1">
                <a:latin typeface="Arial Narrow" panose="020B0604020202020204" pitchFamily="34" charset="0"/>
              </a:rPr>
              <a:t>Museen</a:t>
            </a:r>
            <a:r>
              <a:rPr lang="en-US" altLang="en-US" sz="1800" dirty="0">
                <a:latin typeface="Arial Narrow" panose="020B0604020202020204" pitchFamily="34" charset="0"/>
              </a:rPr>
              <a:t> </a:t>
            </a:r>
            <a:r>
              <a:rPr lang="en-US" altLang="en-US" sz="1800" dirty="0" err="1">
                <a:latin typeface="Arial Narrow" panose="020B0604020202020204" pitchFamily="34" charset="0"/>
              </a:rPr>
              <a:t>zu</a:t>
            </a:r>
            <a:r>
              <a:rPr lang="en-US" altLang="en-US" sz="1800" dirty="0">
                <a:latin typeface="Arial Narrow" panose="020B0604020202020204" pitchFamily="34" charset="0"/>
              </a:rPr>
              <a:t> Berlin, </a:t>
            </a:r>
            <a:r>
              <a:rPr lang="en-US" altLang="en-US" sz="1800" dirty="0" err="1">
                <a:latin typeface="Arial Narrow" panose="020B0604020202020204" pitchFamily="34" charset="0"/>
              </a:rPr>
              <a:t>Vorderasiatisches</a:t>
            </a:r>
            <a:r>
              <a:rPr lang="en-US" altLang="en-US" sz="1800" dirty="0">
                <a:latin typeface="Arial Narrow" panose="020B0604020202020204" pitchFamily="34" charset="0"/>
              </a:rPr>
              <a:t> Museum</a:t>
            </a:r>
          </a:p>
        </p:txBody>
      </p:sp>
      <p:pic>
        <p:nvPicPr>
          <p:cNvPr id="100357" name="Picture 8" descr="Babylon 005">
            <a:extLst>
              <a:ext uri="{FF2B5EF4-FFF2-40B4-BE49-F238E27FC236}">
                <a16:creationId xmlns:a16="http://schemas.microsoft.com/office/drawing/2014/main" id="{AE0C414B-78AE-E04D-A40A-F9857F04E9A8}"/>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724400" y="1600200"/>
            <a:ext cx="3794125"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5">
            <a:extLst>
              <a:ext uri="{FF2B5EF4-FFF2-40B4-BE49-F238E27FC236}">
                <a16:creationId xmlns:a16="http://schemas.microsoft.com/office/drawing/2014/main" id="{2A3AE170-A0FA-CA4F-A7E7-BCA604DD1938}"/>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79</a:t>
            </a:fld>
            <a:endParaRPr lang="en-US" altLang="en-US" sz="1400" b="1" dirty="0">
              <a:latin typeface="Tahoma" panose="020B0604030504040204" pitchFamily="34" charset="0"/>
            </a:endParaRPr>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1EC9B6C-4C65-5B49-9922-209292781515}"/>
              </a:ext>
            </a:extLst>
          </p:cNvPr>
          <p:cNvSpPr>
            <a:spLocks noGrp="1" noChangeArrowheads="1"/>
          </p:cNvSpPr>
          <p:nvPr>
            <p:ph type="title"/>
          </p:nvPr>
        </p:nvSpPr>
        <p:spPr>
          <a:xfrm>
            <a:off x="457200" y="609600"/>
            <a:ext cx="8229600" cy="1143000"/>
          </a:xfrm>
        </p:spPr>
        <p:txBody>
          <a:bodyPr/>
          <a:lstStyle/>
          <a:p>
            <a:pPr eaLnBrk="1" hangingPunct="1">
              <a:defRPr/>
            </a:pPr>
            <a:r>
              <a:rPr lang="en-US" altLang="en-US" sz="6600" dirty="0" err="1">
                <a:latin typeface="Harlow Solid Italic" pitchFamily="82" charset="0"/>
              </a:rPr>
              <a:t>Grundlegende</a:t>
            </a:r>
            <a:r>
              <a:rPr lang="en-US" altLang="en-US" sz="6600" dirty="0">
                <a:latin typeface="Harlow Solid Italic" pitchFamily="82" charset="0"/>
              </a:rPr>
              <a:t> </a:t>
            </a:r>
            <a:r>
              <a:rPr lang="en-US" altLang="en-US" sz="6600" dirty="0" err="1">
                <a:latin typeface="Harlow Solid Italic" pitchFamily="82" charset="0"/>
              </a:rPr>
              <a:t>Schluss-folgerung</a:t>
            </a:r>
            <a:r>
              <a:rPr lang="en-US" altLang="en-US" sz="6600" dirty="0">
                <a:latin typeface="Harlow Solid Italic" pitchFamily="82" charset="0"/>
              </a:rPr>
              <a:t> d. </a:t>
            </a:r>
            <a:r>
              <a:rPr lang="en-US" altLang="en-US" sz="6600" dirty="0" err="1">
                <a:latin typeface="Harlow Solid Italic" pitchFamily="82" charset="0"/>
              </a:rPr>
              <a:t>Propheten</a:t>
            </a:r>
            <a:endParaRPr lang="en-US" altLang="en-US" sz="6600" dirty="0">
              <a:latin typeface="Harlow Solid Italic" pitchFamily="82" charset="0"/>
            </a:endParaRPr>
          </a:p>
        </p:txBody>
      </p:sp>
      <p:sp>
        <p:nvSpPr>
          <p:cNvPr id="37891" name="Rectangle 3">
            <a:extLst>
              <a:ext uri="{FF2B5EF4-FFF2-40B4-BE49-F238E27FC236}">
                <a16:creationId xmlns:a16="http://schemas.microsoft.com/office/drawing/2014/main" id="{08302A9E-8C65-5A48-B516-F5082C25F35B}"/>
              </a:ext>
            </a:extLst>
          </p:cNvPr>
          <p:cNvSpPr>
            <a:spLocks noGrp="1" noChangeArrowheads="1"/>
          </p:cNvSpPr>
          <p:nvPr>
            <p:ph type="body" idx="1"/>
          </p:nvPr>
        </p:nvSpPr>
        <p:spPr>
          <a:xfrm>
            <a:off x="457200" y="2438400"/>
            <a:ext cx="8229600" cy="3962400"/>
          </a:xfrm>
          <a:solidFill>
            <a:srgbClr val="500000"/>
          </a:solidFill>
          <a:ln w="12700">
            <a:solidFill>
              <a:schemeClr val="folHlink"/>
            </a:solidFill>
            <a:miter lim="800000"/>
            <a:headEnd/>
            <a:tailEnd/>
          </a:ln>
        </p:spPr>
        <p:txBody>
          <a:bodyPr/>
          <a:lstStyle/>
          <a:p>
            <a:pPr eaLnBrk="1" hangingPunct="1">
              <a:buFont typeface="Wingdings" pitchFamily="2" charset="2"/>
              <a:buNone/>
              <a:defRPr/>
            </a:pPr>
            <a:r>
              <a:rPr lang="en-US" altLang="en-US" dirty="0">
                <a:solidFill>
                  <a:srgbClr val="FFFF99"/>
                </a:solidFill>
              </a:rPr>
              <a:t>Die </a:t>
            </a:r>
            <a:r>
              <a:rPr lang="en-US" altLang="en-US" dirty="0" err="1">
                <a:solidFill>
                  <a:srgbClr val="FFFF99"/>
                </a:solidFill>
              </a:rPr>
              <a:t>politischen</a:t>
            </a:r>
            <a:r>
              <a:rPr lang="en-US" altLang="en-US" dirty="0">
                <a:solidFill>
                  <a:srgbClr val="FFFF99"/>
                </a:solidFill>
              </a:rPr>
              <a:t> </a:t>
            </a:r>
            <a:r>
              <a:rPr lang="en-US" altLang="en-US" dirty="0" err="1">
                <a:solidFill>
                  <a:srgbClr val="FFFF99"/>
                </a:solidFill>
              </a:rPr>
              <a:t>Königreiche</a:t>
            </a:r>
            <a:r>
              <a:rPr lang="en-US" altLang="en-US" dirty="0">
                <a:solidFill>
                  <a:srgbClr val="FFFF99"/>
                </a:solidFill>
              </a:rPr>
              <a:t> Israel &amp; Juda </a:t>
            </a:r>
            <a:r>
              <a:rPr lang="en-US" altLang="en-US" dirty="0" err="1">
                <a:solidFill>
                  <a:srgbClr val="FFFF99"/>
                </a:solidFill>
              </a:rPr>
              <a:t>waren</a:t>
            </a:r>
            <a:r>
              <a:rPr lang="en-US" altLang="en-US" dirty="0">
                <a:solidFill>
                  <a:srgbClr val="FFFF99"/>
                </a:solidFill>
              </a:rPr>
              <a:t> </a:t>
            </a:r>
            <a:r>
              <a:rPr lang="en-US" altLang="en-US" dirty="0" err="1">
                <a:solidFill>
                  <a:srgbClr val="FFFF99"/>
                </a:solidFill>
              </a:rPr>
              <a:t>nicht</a:t>
            </a:r>
            <a:r>
              <a:rPr lang="en-US" altLang="en-US" dirty="0">
                <a:solidFill>
                  <a:srgbClr val="FFFF99"/>
                </a:solidFill>
              </a:rPr>
              <a:t> das </a:t>
            </a:r>
            <a:r>
              <a:rPr lang="en-US" altLang="en-US" dirty="0" err="1">
                <a:solidFill>
                  <a:srgbClr val="FFFF99"/>
                </a:solidFill>
              </a:rPr>
              <a:t>Königreich</a:t>
            </a:r>
            <a:r>
              <a:rPr lang="en-US" altLang="en-US" dirty="0">
                <a:solidFill>
                  <a:srgbClr val="FFFF99"/>
                </a:solidFill>
              </a:rPr>
              <a:t> </a:t>
            </a:r>
            <a:r>
              <a:rPr lang="en-US" altLang="en-US" dirty="0" err="1">
                <a:solidFill>
                  <a:srgbClr val="FFFF99"/>
                </a:solidFill>
              </a:rPr>
              <a:t>Gottes</a:t>
            </a:r>
            <a:r>
              <a:rPr lang="en-US" altLang="en-US" dirty="0">
                <a:solidFill>
                  <a:srgbClr val="FFFF99"/>
                </a:solidFill>
              </a:rPr>
              <a:t>.</a:t>
            </a:r>
          </a:p>
          <a:p>
            <a:pPr eaLnBrk="1" hangingPunct="1">
              <a:buFont typeface="Wingdings" pitchFamily="2" charset="2"/>
              <a:buNone/>
              <a:defRPr/>
            </a:pPr>
            <a:endParaRPr lang="en-US" altLang="en-US" sz="1400" dirty="0">
              <a:solidFill>
                <a:srgbClr val="FFFF99"/>
              </a:solidFill>
            </a:endParaRPr>
          </a:p>
          <a:p>
            <a:pPr eaLnBrk="1" hangingPunct="1">
              <a:buFont typeface="Wingdings" pitchFamily="2" charset="2"/>
              <a:buNone/>
              <a:defRPr/>
            </a:pPr>
            <a:r>
              <a:rPr lang="en-US" altLang="en-US" dirty="0">
                <a:solidFill>
                  <a:srgbClr val="FFFF99"/>
                </a:solidFill>
              </a:rPr>
              <a:t>Der </a:t>
            </a:r>
            <a:r>
              <a:rPr lang="en-US" altLang="en-US" dirty="0" err="1">
                <a:solidFill>
                  <a:srgbClr val="FFFF99"/>
                </a:solidFill>
              </a:rPr>
              <a:t>Bundesbruch</a:t>
            </a:r>
            <a:r>
              <a:rPr lang="en-US" altLang="en-US" dirty="0">
                <a:solidFill>
                  <a:srgbClr val="FFFF99"/>
                </a:solidFill>
              </a:rPr>
              <a:t> von Israel hat </a:t>
            </a:r>
            <a:r>
              <a:rPr lang="en-US" altLang="en-US" dirty="0" err="1">
                <a:solidFill>
                  <a:srgbClr val="FFFF99"/>
                </a:solidFill>
              </a:rPr>
              <a:t>nicht</a:t>
            </a:r>
            <a:r>
              <a:rPr lang="en-US" altLang="en-US" dirty="0">
                <a:solidFill>
                  <a:srgbClr val="FFFF99"/>
                </a:solidFill>
              </a:rPr>
              <a:t> analog </a:t>
            </a:r>
            <a:r>
              <a:rPr lang="en-US" altLang="en-US" dirty="0" err="1">
                <a:solidFill>
                  <a:srgbClr val="FFFF99"/>
                </a:solidFill>
              </a:rPr>
              <a:t>zum</a:t>
            </a:r>
            <a:r>
              <a:rPr lang="en-US" altLang="en-US" dirty="0">
                <a:solidFill>
                  <a:srgbClr val="FFFF99"/>
                </a:solidFill>
              </a:rPr>
              <a:t> </a:t>
            </a:r>
            <a:r>
              <a:rPr lang="en-US" altLang="en-US" dirty="0" err="1">
                <a:solidFill>
                  <a:srgbClr val="FFFF99"/>
                </a:solidFill>
              </a:rPr>
              <a:t>Bundesbruch</a:t>
            </a:r>
            <a:r>
              <a:rPr lang="en-US" altLang="en-US" dirty="0">
                <a:solidFill>
                  <a:srgbClr val="FFFF99"/>
                </a:solidFill>
              </a:rPr>
              <a:t> von Gott </a:t>
            </a:r>
            <a:r>
              <a:rPr lang="en-US" altLang="en-US" dirty="0" err="1">
                <a:solidFill>
                  <a:srgbClr val="FFFF99"/>
                </a:solidFill>
              </a:rPr>
              <a:t>geführt</a:t>
            </a:r>
            <a:r>
              <a:rPr lang="en-US" altLang="en-US" dirty="0">
                <a:solidFill>
                  <a:srgbClr val="FFFF99"/>
                </a:solidFill>
              </a:rPr>
              <a:t>.</a:t>
            </a:r>
          </a:p>
          <a:p>
            <a:pPr eaLnBrk="1" hangingPunct="1">
              <a:buFont typeface="Wingdings" pitchFamily="2" charset="2"/>
              <a:buNone/>
              <a:defRPr/>
            </a:pPr>
            <a:endParaRPr lang="en-US" altLang="en-US" sz="1400" dirty="0">
              <a:solidFill>
                <a:srgbClr val="FFFF99"/>
              </a:solidFill>
            </a:endParaRPr>
          </a:p>
          <a:p>
            <a:pPr eaLnBrk="1" hangingPunct="1">
              <a:buFont typeface="Wingdings" pitchFamily="2" charset="2"/>
              <a:buNone/>
              <a:defRPr/>
            </a:pPr>
            <a:r>
              <a:rPr lang="en-US" altLang="en-US" dirty="0" err="1">
                <a:solidFill>
                  <a:srgbClr val="FFFF99"/>
                </a:solidFill>
              </a:rPr>
              <a:t>Gericht</a:t>
            </a:r>
            <a:r>
              <a:rPr lang="en-US" altLang="en-US" dirty="0">
                <a:solidFill>
                  <a:srgbClr val="FFFF99"/>
                </a:solidFill>
              </a:rPr>
              <a:t> </a:t>
            </a:r>
            <a:r>
              <a:rPr lang="en-US" altLang="en-US" dirty="0" err="1">
                <a:solidFill>
                  <a:srgbClr val="FFFF99"/>
                </a:solidFill>
              </a:rPr>
              <a:t>durch</a:t>
            </a:r>
            <a:r>
              <a:rPr lang="en-US" altLang="en-US" dirty="0">
                <a:solidFill>
                  <a:srgbClr val="FFFF99"/>
                </a:solidFill>
              </a:rPr>
              <a:t> das </a:t>
            </a:r>
            <a:r>
              <a:rPr lang="en-US" altLang="en-US" dirty="0" err="1">
                <a:solidFill>
                  <a:srgbClr val="FFFF99"/>
                </a:solidFill>
              </a:rPr>
              <a:t>Exil</a:t>
            </a:r>
            <a:r>
              <a:rPr lang="en-US" altLang="en-US" dirty="0">
                <a:solidFill>
                  <a:srgbClr val="FFFF99"/>
                </a:solidFill>
              </a:rPr>
              <a:t> war </a:t>
            </a:r>
            <a:r>
              <a:rPr lang="en-US" altLang="en-US" dirty="0" err="1">
                <a:solidFill>
                  <a:srgbClr val="FFFF99"/>
                </a:solidFill>
              </a:rPr>
              <a:t>nicht</a:t>
            </a:r>
            <a:r>
              <a:rPr lang="en-US" altLang="en-US" dirty="0">
                <a:solidFill>
                  <a:srgbClr val="FFFF99"/>
                </a:solidFill>
              </a:rPr>
              <a:t> </a:t>
            </a:r>
            <a:r>
              <a:rPr lang="en-US" altLang="en-US" dirty="0" err="1">
                <a:solidFill>
                  <a:srgbClr val="FFFF99"/>
                </a:solidFill>
              </a:rPr>
              <a:t>Jahwhes</a:t>
            </a:r>
            <a:r>
              <a:rPr lang="en-US" altLang="en-US" dirty="0">
                <a:solidFill>
                  <a:srgbClr val="FFFF99"/>
                </a:solidFill>
              </a:rPr>
              <a:t> </a:t>
            </a:r>
            <a:r>
              <a:rPr lang="en-US" altLang="en-US" dirty="0" err="1">
                <a:solidFill>
                  <a:srgbClr val="FFFF99"/>
                </a:solidFill>
              </a:rPr>
              <a:t>letztes</a:t>
            </a:r>
            <a:r>
              <a:rPr lang="en-US" altLang="en-US" dirty="0">
                <a:solidFill>
                  <a:srgbClr val="FFFF99"/>
                </a:solidFill>
              </a:rPr>
              <a:t> Wort.</a:t>
            </a:r>
          </a:p>
        </p:txBody>
      </p:sp>
      <p:sp>
        <p:nvSpPr>
          <p:cNvPr id="5" name="Slide Number Placeholder 5">
            <a:extLst>
              <a:ext uri="{FF2B5EF4-FFF2-40B4-BE49-F238E27FC236}">
                <a16:creationId xmlns:a16="http://schemas.microsoft.com/office/drawing/2014/main" id="{B68FDC2C-9757-A748-8D0F-003BFDB3B620}"/>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891">
                                            <p:txEl>
                                              <p:pRg st="2" end="2"/>
                                            </p:txEl>
                                          </p:spTgt>
                                        </p:tgtEl>
                                        <p:attrNameLst>
                                          <p:attrName>style.visibility</p:attrName>
                                        </p:attrNameLst>
                                      </p:cBhvr>
                                      <p:to>
                                        <p:strVal val="visible"/>
                                      </p:to>
                                    </p:set>
                                    <p:anim calcmode="lin" valueType="num">
                                      <p:cBhvr additive="base">
                                        <p:cTn id="13"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7891">
                                            <p:txEl>
                                              <p:pRg st="4" end="4"/>
                                            </p:txEl>
                                          </p:spTgt>
                                        </p:tgtEl>
                                        <p:attrNameLst>
                                          <p:attrName>style.visibility</p:attrName>
                                        </p:attrNameLst>
                                      </p:cBhvr>
                                      <p:to>
                                        <p:strVal val="visible"/>
                                      </p:to>
                                    </p:set>
                                    <p:anim calcmode="lin" valueType="num">
                                      <p:cBhvr additive="base">
                                        <p:cTn id="19"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9666" name="Rectangle 2">
            <a:extLst>
              <a:ext uri="{FF2B5EF4-FFF2-40B4-BE49-F238E27FC236}">
                <a16:creationId xmlns:a16="http://schemas.microsoft.com/office/drawing/2014/main" id="{1FFFBBB1-21E6-9844-B25A-78CBCE24A637}"/>
              </a:ext>
            </a:extLst>
          </p:cNvPr>
          <p:cNvSpPr>
            <a:spLocks noGrp="1" noChangeArrowheads="1"/>
          </p:cNvSpPr>
          <p:nvPr>
            <p:ph type="title"/>
          </p:nvPr>
        </p:nvSpPr>
        <p:spPr>
          <a:xfrm>
            <a:off x="457200" y="76200"/>
            <a:ext cx="8229600" cy="792163"/>
          </a:xfrm>
        </p:spPr>
        <p:txBody>
          <a:bodyPr/>
          <a:lstStyle/>
          <a:p>
            <a:pPr eaLnBrk="1" hangingPunct="1">
              <a:defRPr/>
            </a:pPr>
            <a:r>
              <a:rPr lang="en-US" altLang="en-US" dirty="0" err="1">
                <a:solidFill>
                  <a:schemeClr val="accent1"/>
                </a:solidFill>
              </a:rPr>
              <a:t>Ausgrabungen</a:t>
            </a:r>
            <a:r>
              <a:rPr lang="en-US" altLang="en-US" dirty="0">
                <a:solidFill>
                  <a:schemeClr val="accent1"/>
                </a:solidFill>
              </a:rPr>
              <a:t> in Babylon</a:t>
            </a:r>
          </a:p>
        </p:txBody>
      </p:sp>
      <p:sp>
        <p:nvSpPr>
          <p:cNvPr id="369667" name="Rectangle 3">
            <a:extLst>
              <a:ext uri="{FF2B5EF4-FFF2-40B4-BE49-F238E27FC236}">
                <a16:creationId xmlns:a16="http://schemas.microsoft.com/office/drawing/2014/main" id="{62D4A953-596B-194C-988D-274F0F1F91CA}"/>
              </a:ext>
            </a:extLst>
          </p:cNvPr>
          <p:cNvSpPr>
            <a:spLocks noGrp="1" noChangeArrowheads="1"/>
          </p:cNvSpPr>
          <p:nvPr>
            <p:ph type="body" idx="1"/>
          </p:nvPr>
        </p:nvSpPr>
        <p:spPr>
          <a:xfrm>
            <a:off x="152400" y="838200"/>
            <a:ext cx="8763000" cy="914400"/>
          </a:xfrm>
        </p:spPr>
        <p:txBody>
          <a:bodyPr/>
          <a:lstStyle/>
          <a:p>
            <a:pPr algn="ctr" eaLnBrk="1" hangingPunct="1">
              <a:buFont typeface="Wingdings" pitchFamily="2" charset="2"/>
              <a:buNone/>
              <a:defRPr/>
            </a:pPr>
            <a:r>
              <a:rPr lang="en-US" altLang="en-US" sz="2400" dirty="0">
                <a:solidFill>
                  <a:srgbClr val="FFFF66"/>
                </a:solidFill>
              </a:rPr>
              <a:t>Die </a:t>
            </a:r>
            <a:r>
              <a:rPr lang="en-US" altLang="en-US" sz="2400" dirty="0" err="1">
                <a:solidFill>
                  <a:srgbClr val="FFFF66"/>
                </a:solidFill>
              </a:rPr>
              <a:t>Stätte</a:t>
            </a:r>
            <a:r>
              <a:rPr lang="en-US" altLang="en-US" sz="2400" dirty="0">
                <a:solidFill>
                  <a:srgbClr val="FFFF66"/>
                </a:solidFill>
              </a:rPr>
              <a:t> von </a:t>
            </a:r>
            <a:r>
              <a:rPr lang="en-US" altLang="en-US" sz="2400" dirty="0" err="1">
                <a:solidFill>
                  <a:srgbClr val="FFFF66"/>
                </a:solidFill>
              </a:rPr>
              <a:t>Nebukadnezars</a:t>
            </a:r>
            <a:r>
              <a:rPr lang="en-US" altLang="en-US" sz="2400" dirty="0">
                <a:solidFill>
                  <a:srgbClr val="FFFF66"/>
                </a:solidFill>
              </a:rPr>
              <a:t> Babylon </a:t>
            </a:r>
            <a:r>
              <a:rPr lang="en-US" altLang="en-US" sz="2400" dirty="0" err="1">
                <a:solidFill>
                  <a:srgbClr val="FFFF66"/>
                </a:solidFill>
              </a:rPr>
              <a:t>wurde</a:t>
            </a:r>
            <a:r>
              <a:rPr lang="en-US" altLang="en-US" sz="2400" dirty="0">
                <a:solidFill>
                  <a:srgbClr val="FFFF66"/>
                </a:solidFill>
              </a:rPr>
              <a:t> von </a:t>
            </a:r>
            <a:r>
              <a:rPr lang="en-US" altLang="en-US" sz="2400" dirty="0" err="1">
                <a:solidFill>
                  <a:srgbClr val="FFFF66"/>
                </a:solidFill>
              </a:rPr>
              <a:t>deutschen</a:t>
            </a:r>
            <a:r>
              <a:rPr lang="en-US" altLang="en-US" sz="2400" dirty="0">
                <a:solidFill>
                  <a:srgbClr val="FFFF66"/>
                </a:solidFill>
              </a:rPr>
              <a:t> </a:t>
            </a:r>
            <a:r>
              <a:rPr lang="en-US" altLang="en-US" sz="2400" dirty="0" err="1">
                <a:solidFill>
                  <a:srgbClr val="FFFF66"/>
                </a:solidFill>
              </a:rPr>
              <a:t>Archäologen</a:t>
            </a:r>
            <a:r>
              <a:rPr lang="en-US" altLang="en-US" sz="2400" dirty="0">
                <a:solidFill>
                  <a:srgbClr val="FFFF66"/>
                </a:solidFill>
              </a:rPr>
              <a:t> </a:t>
            </a:r>
            <a:r>
              <a:rPr lang="en-US" altLang="en-US" sz="2400" dirty="0" err="1">
                <a:solidFill>
                  <a:srgbClr val="FFFF66"/>
                </a:solidFill>
              </a:rPr>
              <a:t>im</a:t>
            </a:r>
            <a:r>
              <a:rPr lang="en-US" altLang="en-US" sz="2400" dirty="0">
                <a:solidFill>
                  <a:srgbClr val="FFFF66"/>
                </a:solidFill>
              </a:rPr>
              <a:t> </a:t>
            </a:r>
            <a:r>
              <a:rPr lang="en-US" altLang="en-US" sz="2400" dirty="0" err="1">
                <a:solidFill>
                  <a:srgbClr val="FFFF66"/>
                </a:solidFill>
              </a:rPr>
              <a:t>frühen</a:t>
            </a:r>
            <a:r>
              <a:rPr lang="en-US" altLang="en-US" sz="2400" dirty="0">
                <a:solidFill>
                  <a:srgbClr val="FFFF66"/>
                </a:solidFill>
              </a:rPr>
              <a:t> 19. </a:t>
            </a:r>
            <a:r>
              <a:rPr lang="en-US" altLang="en-US" sz="2400" dirty="0" err="1">
                <a:solidFill>
                  <a:srgbClr val="FFFF66"/>
                </a:solidFill>
              </a:rPr>
              <a:t>Jahrhundert</a:t>
            </a:r>
            <a:r>
              <a:rPr lang="en-US" altLang="en-US" sz="2400" dirty="0">
                <a:solidFill>
                  <a:srgbClr val="FFFF66"/>
                </a:solidFill>
              </a:rPr>
              <a:t> </a:t>
            </a:r>
            <a:r>
              <a:rPr lang="en-US" altLang="en-US" sz="2400" dirty="0" err="1">
                <a:solidFill>
                  <a:srgbClr val="FFFF66"/>
                </a:solidFill>
              </a:rPr>
              <a:t>ausgegraben</a:t>
            </a:r>
            <a:r>
              <a:rPr lang="en-US" altLang="en-US" sz="2400" dirty="0">
                <a:solidFill>
                  <a:srgbClr val="FFFF66"/>
                </a:solidFill>
              </a:rPr>
              <a:t>.</a:t>
            </a:r>
          </a:p>
        </p:txBody>
      </p:sp>
      <p:pic>
        <p:nvPicPr>
          <p:cNvPr id="101380" name="Picture 5" descr="Babylon 002">
            <a:extLst>
              <a:ext uri="{FF2B5EF4-FFF2-40B4-BE49-F238E27FC236}">
                <a16:creationId xmlns:a16="http://schemas.microsoft.com/office/drawing/2014/main" id="{FB7C3016-C8E2-FE40-B500-A7BED7A4458D}"/>
              </a:ext>
            </a:extLst>
          </p:cNvPr>
          <p:cNvPicPr>
            <a:picLocks noChangeAspect="1" noChangeArrowheads="1"/>
          </p:cNvPicPr>
          <p:nvPr/>
        </p:nvPicPr>
        <p:blipFill>
          <a:blip r:embed="rId2">
            <a:lum contrast="18000"/>
            <a:extLst>
              <a:ext uri="{28A0092B-C50C-407E-A947-70E740481C1C}">
                <a14:useLocalDpi xmlns:a14="http://schemas.microsoft.com/office/drawing/2010/main"/>
              </a:ext>
            </a:extLst>
          </a:blip>
          <a:srcRect/>
          <a:stretch>
            <a:fillRect/>
          </a:stretch>
        </p:blipFill>
        <p:spPr bwMode="auto">
          <a:xfrm>
            <a:off x="609600" y="1808163"/>
            <a:ext cx="8001000"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94E20BBF-C1D8-684D-9BB9-4E5313C11A15}"/>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80</a:t>
            </a:fld>
            <a:endParaRPr lang="en-US" altLang="en-US" sz="1400" b="1" dirty="0">
              <a:latin typeface="Tahoma" panose="020B0604030504040204" pitchFamily="34" charset="0"/>
            </a:endParaRPr>
          </a:p>
        </p:txBody>
      </p:sp>
    </p:spTree>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1716" name="Rectangle 4">
            <a:extLst>
              <a:ext uri="{FF2B5EF4-FFF2-40B4-BE49-F238E27FC236}">
                <a16:creationId xmlns:a16="http://schemas.microsoft.com/office/drawing/2014/main" id="{2F2D43DC-3693-584C-A87F-0EC0585A4259}"/>
              </a:ext>
            </a:extLst>
          </p:cNvPr>
          <p:cNvSpPr>
            <a:spLocks noGrp="1" noChangeArrowheads="1"/>
          </p:cNvSpPr>
          <p:nvPr>
            <p:ph type="title"/>
          </p:nvPr>
        </p:nvSpPr>
        <p:spPr>
          <a:xfrm>
            <a:off x="533400" y="152400"/>
            <a:ext cx="8153400" cy="487363"/>
          </a:xfrm>
        </p:spPr>
        <p:txBody>
          <a:bodyPr/>
          <a:lstStyle/>
          <a:p>
            <a:pPr eaLnBrk="1" hangingPunct="1">
              <a:defRPr/>
            </a:pPr>
            <a:r>
              <a:rPr lang="en-US" altLang="en-US" sz="2800" dirty="0" err="1">
                <a:solidFill>
                  <a:srgbClr val="FFFF66"/>
                </a:solidFill>
              </a:rPr>
              <a:t>Ausgrabungen</a:t>
            </a:r>
            <a:r>
              <a:rPr lang="en-US" altLang="en-US" sz="2800" dirty="0">
                <a:solidFill>
                  <a:srgbClr val="FFFF66"/>
                </a:solidFill>
              </a:rPr>
              <a:t> des </a:t>
            </a:r>
            <a:r>
              <a:rPr lang="en-US" altLang="en-US" sz="2800" dirty="0" err="1">
                <a:solidFill>
                  <a:srgbClr val="FFFF66"/>
                </a:solidFill>
              </a:rPr>
              <a:t>Ischtar-Tores</a:t>
            </a:r>
            <a:endParaRPr lang="en-US" altLang="en-US" sz="2800" dirty="0">
              <a:solidFill>
                <a:srgbClr val="FFFF66"/>
              </a:solidFill>
            </a:endParaRPr>
          </a:p>
        </p:txBody>
      </p:sp>
      <p:pic>
        <p:nvPicPr>
          <p:cNvPr id="102403" name="Picture 6" descr="Babylon 003">
            <a:extLst>
              <a:ext uri="{FF2B5EF4-FFF2-40B4-BE49-F238E27FC236}">
                <a16:creationId xmlns:a16="http://schemas.microsoft.com/office/drawing/2014/main" id="{D98AB83F-9545-DA4B-B465-82A219960477}"/>
              </a:ext>
            </a:extLst>
          </p:cNvPr>
          <p:cNvPicPr>
            <a:picLocks noGrp="1" noChangeAspect="1" noChangeArrowheads="1"/>
          </p:cNvPicPr>
          <p:nvPr>
            <p:ph idx="1"/>
          </p:nvPr>
        </p:nvPicPr>
        <p:blipFill>
          <a:blip r:embed="rId2">
            <a:lum contrast="36000"/>
            <a:extLst>
              <a:ext uri="{28A0092B-C50C-407E-A947-70E740481C1C}">
                <a14:useLocalDpi xmlns:a14="http://schemas.microsoft.com/office/drawing/2010/main"/>
              </a:ext>
            </a:extLst>
          </a:blip>
          <a:srcRect/>
          <a:stretch>
            <a:fillRect/>
          </a:stretch>
        </p:blipFill>
        <p:spPr>
          <a:xfrm>
            <a:off x="0" y="787400"/>
            <a:ext cx="9144000" cy="6119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5">
            <a:extLst>
              <a:ext uri="{FF2B5EF4-FFF2-40B4-BE49-F238E27FC236}">
                <a16:creationId xmlns:a16="http://schemas.microsoft.com/office/drawing/2014/main" id="{6B77F39B-D241-8843-AAB5-E56BBF695247}"/>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81</a:t>
            </a:fld>
            <a:endParaRPr lang="en-US" altLang="en-US" sz="1400" b="1" dirty="0">
              <a:latin typeface="Tahoma" panose="020B0604030504040204" pitchFamily="34" charset="0"/>
            </a:endParaRPr>
          </a:p>
        </p:txBody>
      </p:sp>
    </p:spTree>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3764" name="Rectangle 4">
            <a:extLst>
              <a:ext uri="{FF2B5EF4-FFF2-40B4-BE49-F238E27FC236}">
                <a16:creationId xmlns:a16="http://schemas.microsoft.com/office/drawing/2014/main" id="{C22A1FF6-0F24-CB49-AE36-4497DDA7BFA7}"/>
              </a:ext>
            </a:extLst>
          </p:cNvPr>
          <p:cNvSpPr>
            <a:spLocks noGrp="1" noChangeArrowheads="1"/>
          </p:cNvSpPr>
          <p:nvPr>
            <p:ph type="title"/>
          </p:nvPr>
        </p:nvSpPr>
        <p:spPr>
          <a:xfrm>
            <a:off x="76200" y="274638"/>
            <a:ext cx="1905000" cy="6430962"/>
          </a:xfrm>
        </p:spPr>
        <p:txBody>
          <a:bodyPr/>
          <a:lstStyle/>
          <a:p>
            <a:pPr algn="r" eaLnBrk="1" hangingPunct="1">
              <a:defRPr/>
            </a:pPr>
            <a:r>
              <a:rPr lang="en-US" altLang="en-US" sz="2000" dirty="0">
                <a:solidFill>
                  <a:srgbClr val="FFFF66"/>
                </a:solidFill>
              </a:rPr>
              <a:t>Modell des </a:t>
            </a:r>
            <a:r>
              <a:rPr lang="en-US" altLang="en-US" sz="2000" dirty="0" err="1">
                <a:solidFill>
                  <a:srgbClr val="FFFF66"/>
                </a:solidFill>
              </a:rPr>
              <a:t>Ischtar-Tores</a:t>
            </a:r>
            <a:br>
              <a:rPr lang="en-US" altLang="en-US" sz="2000" dirty="0">
                <a:solidFill>
                  <a:srgbClr val="FFFF66"/>
                </a:solidFill>
              </a:rPr>
            </a:br>
            <a:r>
              <a:rPr lang="en-US" altLang="en-US" sz="2000" dirty="0" err="1">
                <a:solidFill>
                  <a:srgbClr val="FFFF66"/>
                </a:solidFill>
              </a:rPr>
              <a:t>Basiert</a:t>
            </a:r>
            <a:r>
              <a:rPr lang="en-US" altLang="en-US" sz="2000" dirty="0">
                <a:solidFill>
                  <a:srgbClr val="FFFF66"/>
                </a:solidFill>
              </a:rPr>
              <a:t> auf </a:t>
            </a:r>
            <a:r>
              <a:rPr lang="en-US" altLang="en-US" sz="2000" dirty="0" err="1">
                <a:solidFill>
                  <a:srgbClr val="FFFF66"/>
                </a:solidFill>
              </a:rPr>
              <a:t>ar-chäologischen</a:t>
            </a:r>
            <a:r>
              <a:rPr lang="en-US" altLang="en-US" sz="2000" dirty="0">
                <a:solidFill>
                  <a:srgbClr val="FFFF66"/>
                </a:solidFill>
              </a:rPr>
              <a:t> </a:t>
            </a:r>
            <a:r>
              <a:rPr lang="en-US" altLang="en-US" sz="2000" dirty="0" err="1">
                <a:solidFill>
                  <a:srgbClr val="FFFF66"/>
                </a:solidFill>
              </a:rPr>
              <a:t>Grabungen</a:t>
            </a:r>
            <a:endParaRPr lang="en-US" altLang="en-US" sz="2000" dirty="0">
              <a:solidFill>
                <a:srgbClr val="FFFF66"/>
              </a:solidFill>
            </a:endParaRPr>
          </a:p>
        </p:txBody>
      </p:sp>
      <p:pic>
        <p:nvPicPr>
          <p:cNvPr id="103427" name="Picture 6" descr="Babylon 004">
            <a:extLst>
              <a:ext uri="{FF2B5EF4-FFF2-40B4-BE49-F238E27FC236}">
                <a16:creationId xmlns:a16="http://schemas.microsoft.com/office/drawing/2014/main" id="{8AAAE695-29F3-A94A-92E5-434254E0227C}"/>
              </a:ext>
            </a:extLst>
          </p:cNvPr>
          <p:cNvPicPr>
            <a:picLocks noGrp="1" noChangeAspect="1" noChangeArrowheads="1"/>
          </p:cNvPicPr>
          <p:nvPr>
            <p:ph idx="1"/>
          </p:nvPr>
        </p:nvPicPr>
        <p:blipFill>
          <a:blip r:embed="rId2" cstate="email">
            <a:lum contrast="18000"/>
            <a:extLst>
              <a:ext uri="{28A0092B-C50C-407E-A947-70E740481C1C}">
                <a14:useLocalDpi xmlns:a14="http://schemas.microsoft.com/office/drawing/2010/main"/>
              </a:ext>
            </a:extLst>
          </a:blip>
          <a:srcRect t="-1126"/>
          <a:stretch>
            <a:fillRect/>
          </a:stretch>
        </p:blipFill>
        <p:spPr>
          <a:xfrm>
            <a:off x="2057400" y="-20638"/>
            <a:ext cx="7086600" cy="6878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5">
            <a:extLst>
              <a:ext uri="{FF2B5EF4-FFF2-40B4-BE49-F238E27FC236}">
                <a16:creationId xmlns:a16="http://schemas.microsoft.com/office/drawing/2014/main" id="{14DA249B-DE44-6A4F-951B-575ADEE72E34}"/>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82</a:t>
            </a:fld>
            <a:endParaRPr lang="en-US" altLang="en-US" sz="1400" b="1" dirty="0">
              <a:latin typeface="Tahoma" panose="020B0604030504040204" pitchFamily="34" charset="0"/>
            </a:endParaRPr>
          </a:p>
        </p:txBody>
      </p:sp>
    </p:spTree>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4FBEB6C0-13BE-AE45-A86D-2D441F85BC8F}"/>
              </a:ext>
            </a:extLst>
          </p:cNvPr>
          <p:cNvSpPr>
            <a:spLocks noGrp="1" noChangeArrowheads="1"/>
          </p:cNvSpPr>
          <p:nvPr>
            <p:ph type="title"/>
          </p:nvPr>
        </p:nvSpPr>
        <p:spPr/>
        <p:txBody>
          <a:bodyPr/>
          <a:lstStyle/>
          <a:p>
            <a:pPr eaLnBrk="1" hangingPunct="1">
              <a:defRPr/>
            </a:pPr>
            <a:r>
              <a:rPr lang="en-US" altLang="en-US" b="1" dirty="0">
                <a:solidFill>
                  <a:schemeClr val="folHlink"/>
                </a:solidFill>
                <a:latin typeface="Book Antiqua" panose="02040602050305030304" pitchFamily="18" charset="0"/>
              </a:rPr>
              <a:t>Die </a:t>
            </a:r>
            <a:r>
              <a:rPr lang="en-US" altLang="en-US" b="1" dirty="0" err="1">
                <a:solidFill>
                  <a:schemeClr val="folHlink"/>
                </a:solidFill>
                <a:latin typeface="Book Antiqua" panose="02040602050305030304" pitchFamily="18" charset="0"/>
              </a:rPr>
              <a:t>hängenden</a:t>
            </a:r>
            <a:r>
              <a:rPr lang="en-US" altLang="en-US" b="1" dirty="0">
                <a:solidFill>
                  <a:schemeClr val="folHlink"/>
                </a:solidFill>
                <a:latin typeface="Book Antiqua" panose="02040602050305030304" pitchFamily="18" charset="0"/>
              </a:rPr>
              <a:t> </a:t>
            </a:r>
            <a:r>
              <a:rPr lang="en-US" altLang="en-US" b="1" dirty="0" err="1">
                <a:solidFill>
                  <a:schemeClr val="folHlink"/>
                </a:solidFill>
                <a:latin typeface="Book Antiqua" panose="02040602050305030304" pitchFamily="18" charset="0"/>
              </a:rPr>
              <a:t>Gärten</a:t>
            </a:r>
            <a:endParaRPr lang="en-US" altLang="en-US" b="1" dirty="0">
              <a:solidFill>
                <a:schemeClr val="folHlink"/>
              </a:solidFill>
              <a:latin typeface="Book Antiqua" panose="02040602050305030304" pitchFamily="18" charset="0"/>
            </a:endParaRPr>
          </a:p>
        </p:txBody>
      </p:sp>
      <p:sp>
        <p:nvSpPr>
          <p:cNvPr id="356355" name="Rectangle 3">
            <a:extLst>
              <a:ext uri="{FF2B5EF4-FFF2-40B4-BE49-F238E27FC236}">
                <a16:creationId xmlns:a16="http://schemas.microsoft.com/office/drawing/2014/main" id="{3D7465DE-E2A0-134E-A996-910A082DCD7D}"/>
              </a:ext>
            </a:extLst>
          </p:cNvPr>
          <p:cNvSpPr>
            <a:spLocks noGrp="1" noChangeArrowheads="1"/>
          </p:cNvSpPr>
          <p:nvPr>
            <p:ph type="body" idx="1"/>
          </p:nvPr>
        </p:nvSpPr>
        <p:spPr>
          <a:xfrm>
            <a:off x="457200" y="1600200"/>
            <a:ext cx="8229600" cy="5029200"/>
          </a:xfrm>
        </p:spPr>
        <p:txBody>
          <a:bodyPr/>
          <a:lstStyle/>
          <a:p>
            <a:pPr eaLnBrk="1" hangingPunct="1">
              <a:lnSpc>
                <a:spcPct val="90000"/>
              </a:lnSpc>
              <a:buFont typeface="Wingdings" pitchFamily="2" charset="2"/>
              <a:buNone/>
              <a:defRPr/>
            </a:pPr>
            <a:r>
              <a:rPr lang="en-US" altLang="en-US" dirty="0">
                <a:solidFill>
                  <a:srgbClr val="FFFF66"/>
                </a:solidFill>
                <a:latin typeface="Book Antiqua" panose="02040602050305030304" pitchFamily="18" charset="0"/>
              </a:rPr>
              <a:t>Schon in der </a:t>
            </a:r>
            <a:r>
              <a:rPr lang="en-US" altLang="en-US" dirty="0" err="1">
                <a:solidFill>
                  <a:srgbClr val="FFFF66"/>
                </a:solidFill>
                <a:latin typeface="Book Antiqua" panose="02040602050305030304" pitchFamily="18" charset="0"/>
              </a:rPr>
              <a:t>Antike</a:t>
            </a:r>
            <a:r>
              <a:rPr lang="en-US" altLang="en-US" dirty="0">
                <a:solidFill>
                  <a:srgbClr val="FFFF66"/>
                </a:solidFill>
                <a:latin typeface="Book Antiqua" panose="02040602050305030304" pitchFamily="18" charset="0"/>
              </a:rPr>
              <a:t> </a:t>
            </a:r>
            <a:r>
              <a:rPr lang="en-US" altLang="en-US" dirty="0" err="1">
                <a:solidFill>
                  <a:srgbClr val="FFFF66"/>
                </a:solidFill>
                <a:latin typeface="Book Antiqua" panose="02040602050305030304" pitchFamily="18" charset="0"/>
              </a:rPr>
              <a:t>berühmt</a:t>
            </a:r>
            <a:r>
              <a:rPr lang="en-US" altLang="en-US" dirty="0">
                <a:solidFill>
                  <a:srgbClr val="FFFF66"/>
                </a:solidFill>
                <a:latin typeface="Book Antiqua" panose="02040602050305030304" pitchFamily="18" charset="0"/>
              </a:rPr>
              <a:t> </a:t>
            </a:r>
            <a:r>
              <a:rPr lang="en-US" altLang="en-US" dirty="0" err="1">
                <a:solidFill>
                  <a:srgbClr val="FFFF66"/>
                </a:solidFill>
                <a:latin typeface="Book Antiqua" panose="02040602050305030304" pitchFamily="18" charset="0"/>
              </a:rPr>
              <a:t>sind</a:t>
            </a:r>
            <a:r>
              <a:rPr lang="en-US" altLang="en-US" dirty="0">
                <a:solidFill>
                  <a:srgbClr val="FFFF66"/>
                </a:solidFill>
                <a:latin typeface="Book Antiqua" panose="02040602050305030304" pitchFamily="18" charset="0"/>
              </a:rPr>
              <a:t> </a:t>
            </a:r>
            <a:r>
              <a:rPr lang="en-US" altLang="en-US" dirty="0" err="1">
                <a:solidFill>
                  <a:srgbClr val="FFFF66"/>
                </a:solidFill>
                <a:latin typeface="Book Antiqua" panose="02040602050305030304" pitchFamily="18" charset="0"/>
              </a:rPr>
              <a:t>Nebukad-nezars</a:t>
            </a:r>
            <a:r>
              <a:rPr lang="en-US" altLang="en-US" dirty="0">
                <a:solidFill>
                  <a:srgbClr val="FFFF66"/>
                </a:solidFill>
                <a:latin typeface="Book Antiqua" panose="02040602050305030304" pitchFamily="18" charset="0"/>
              </a:rPr>
              <a:t> “</a:t>
            </a:r>
            <a:r>
              <a:rPr lang="en-US" altLang="en-US" dirty="0" err="1">
                <a:solidFill>
                  <a:srgbClr val="FFFF66"/>
                </a:solidFill>
                <a:latin typeface="Book Antiqua" panose="02040602050305030304" pitchFamily="18" charset="0"/>
              </a:rPr>
              <a:t>hängende</a:t>
            </a:r>
            <a:r>
              <a:rPr lang="en-US" altLang="en-US" dirty="0">
                <a:solidFill>
                  <a:srgbClr val="FFFF66"/>
                </a:solidFill>
                <a:latin typeface="Book Antiqua" panose="02040602050305030304" pitchFamily="18" charset="0"/>
              </a:rPr>
              <a:t> </a:t>
            </a:r>
            <a:r>
              <a:rPr lang="en-US" altLang="en-US" dirty="0" err="1">
                <a:solidFill>
                  <a:srgbClr val="FFFF66"/>
                </a:solidFill>
                <a:latin typeface="Book Antiqua" panose="02040602050305030304" pitchFamily="18" charset="0"/>
              </a:rPr>
              <a:t>Gärten</a:t>
            </a:r>
            <a:r>
              <a:rPr lang="en-US" altLang="en-US" dirty="0">
                <a:solidFill>
                  <a:srgbClr val="FFFF66"/>
                </a:solidFill>
                <a:latin typeface="Book Antiqua" panose="02040602050305030304" pitchFamily="18" charset="0"/>
              </a:rPr>
              <a:t>” (</a:t>
            </a:r>
            <a:r>
              <a:rPr lang="en-US" altLang="en-US" dirty="0" err="1">
                <a:solidFill>
                  <a:srgbClr val="FFFF66"/>
                </a:solidFill>
                <a:latin typeface="Book Antiqua" panose="02040602050305030304" pitchFamily="18" charset="0"/>
              </a:rPr>
              <a:t>eines</a:t>
            </a:r>
            <a:r>
              <a:rPr lang="en-US" altLang="en-US" dirty="0">
                <a:solidFill>
                  <a:srgbClr val="FFFF66"/>
                </a:solidFill>
                <a:latin typeface="Book Antiqua" panose="02040602050305030304" pitchFamily="18" charset="0"/>
              </a:rPr>
              <a:t> der </a:t>
            </a:r>
            <a:r>
              <a:rPr lang="en-US" altLang="en-US" dirty="0" err="1">
                <a:solidFill>
                  <a:srgbClr val="FFFF66"/>
                </a:solidFill>
                <a:latin typeface="Book Antiqua" panose="02040602050305030304" pitchFamily="18" charset="0"/>
              </a:rPr>
              <a:t>sie</a:t>
            </a:r>
            <a:r>
              <a:rPr lang="en-US" altLang="en-US" dirty="0">
                <a:solidFill>
                  <a:srgbClr val="FFFF66"/>
                </a:solidFill>
                <a:latin typeface="Book Antiqua" panose="02040602050305030304" pitchFamily="18" charset="0"/>
              </a:rPr>
              <a:t>-ben </a:t>
            </a:r>
            <a:r>
              <a:rPr lang="en-US" altLang="en-US" dirty="0" err="1">
                <a:solidFill>
                  <a:srgbClr val="FFFF66"/>
                </a:solidFill>
                <a:latin typeface="Book Antiqua" panose="02040602050305030304" pitchFamily="18" charset="0"/>
              </a:rPr>
              <a:t>Weltwunder</a:t>
            </a:r>
            <a:r>
              <a:rPr lang="en-US" altLang="en-US" dirty="0">
                <a:solidFill>
                  <a:srgbClr val="FFFF66"/>
                </a:solidFill>
                <a:latin typeface="Book Antiqua" panose="02040602050305030304" pitchFamily="18" charset="0"/>
              </a:rPr>
              <a:t> der </a:t>
            </a:r>
            <a:r>
              <a:rPr lang="en-US" altLang="en-US" dirty="0" err="1">
                <a:solidFill>
                  <a:srgbClr val="FFFF66"/>
                </a:solidFill>
                <a:latin typeface="Book Antiqua" panose="02040602050305030304" pitchFamily="18" charset="0"/>
              </a:rPr>
              <a:t>Antike</a:t>
            </a:r>
            <a:r>
              <a:rPr lang="en-US" altLang="en-US" dirty="0">
                <a:solidFill>
                  <a:srgbClr val="FFFF66"/>
                </a:solidFill>
                <a:latin typeface="Book Antiqua" panose="02040602050305030304" pitchFamily="18" charset="0"/>
              </a:rPr>
              <a:t>) </a:t>
            </a:r>
            <a:r>
              <a:rPr lang="en-US" altLang="en-US" dirty="0" err="1">
                <a:solidFill>
                  <a:srgbClr val="FFFF66"/>
                </a:solidFill>
                <a:latin typeface="Book Antiqua" panose="02040602050305030304" pitchFamily="18" charset="0"/>
              </a:rPr>
              <a:t>beschrieben</a:t>
            </a:r>
            <a:r>
              <a:rPr lang="en-US" altLang="en-US" dirty="0">
                <a:solidFill>
                  <a:srgbClr val="FFFF66"/>
                </a:solidFill>
                <a:latin typeface="Book Antiqua" panose="02040602050305030304" pitchFamily="18" charset="0"/>
              </a:rPr>
              <a:t> </a:t>
            </a:r>
            <a:r>
              <a:rPr lang="en-US" altLang="en-US" dirty="0" err="1">
                <a:solidFill>
                  <a:srgbClr val="FFFF66"/>
                </a:solidFill>
                <a:latin typeface="Book Antiqua" panose="02040602050305030304" pitchFamily="18" charset="0"/>
              </a:rPr>
              <a:t>durch</a:t>
            </a:r>
            <a:r>
              <a:rPr lang="en-US" altLang="en-US" dirty="0">
                <a:solidFill>
                  <a:srgbClr val="FFFF66"/>
                </a:solidFill>
                <a:latin typeface="Book Antiqua" panose="02040602050305030304" pitchFamily="18" charset="0"/>
              </a:rPr>
              <a:t> Strabo, </a:t>
            </a:r>
            <a:r>
              <a:rPr lang="en-US" altLang="en-US" dirty="0" err="1">
                <a:solidFill>
                  <a:srgbClr val="FFFF66"/>
                </a:solidFill>
                <a:latin typeface="Book Antiqua" panose="02040602050305030304" pitchFamily="18" charset="0"/>
              </a:rPr>
              <a:t>Diodorus</a:t>
            </a:r>
            <a:r>
              <a:rPr lang="en-US" altLang="en-US" dirty="0">
                <a:solidFill>
                  <a:srgbClr val="FFFF66"/>
                </a:solidFill>
                <a:latin typeface="Book Antiqua" panose="02040602050305030304" pitchFamily="18" charset="0"/>
              </a:rPr>
              <a:t>, Siculus, Philon von </a:t>
            </a:r>
            <a:r>
              <a:rPr lang="en-US" altLang="en-US" dirty="0" err="1">
                <a:solidFill>
                  <a:srgbClr val="FFFF66"/>
                </a:solidFill>
                <a:latin typeface="Book Antiqua" panose="02040602050305030304" pitchFamily="18" charset="0"/>
              </a:rPr>
              <a:t>Byzanz</a:t>
            </a:r>
            <a:r>
              <a:rPr lang="en-US" altLang="en-US" dirty="0">
                <a:solidFill>
                  <a:srgbClr val="FFFF66"/>
                </a:solidFill>
                <a:latin typeface="Book Antiqua" panose="02040602050305030304" pitchFamily="18" charset="0"/>
              </a:rPr>
              <a:t> und </a:t>
            </a:r>
            <a:r>
              <a:rPr lang="en-US" altLang="en-US" dirty="0" err="1">
                <a:solidFill>
                  <a:srgbClr val="FFFF66"/>
                </a:solidFill>
                <a:latin typeface="Book Antiqua" panose="02040602050305030304" pitchFamily="18" charset="0"/>
              </a:rPr>
              <a:t>Berossos</a:t>
            </a:r>
            <a:r>
              <a:rPr lang="en-US" altLang="en-US" dirty="0">
                <a:solidFill>
                  <a:srgbClr val="FFFF66"/>
                </a:solidFill>
                <a:latin typeface="Book Antiqua" panose="02040602050305030304" pitchFamily="18" charset="0"/>
              </a:rPr>
              <a:t>.</a:t>
            </a:r>
          </a:p>
          <a:p>
            <a:pPr eaLnBrk="1" hangingPunct="1">
              <a:lnSpc>
                <a:spcPct val="90000"/>
              </a:lnSpc>
              <a:defRPr/>
            </a:pPr>
            <a:r>
              <a:rPr lang="en-US" altLang="en-US" sz="2800" i="1" dirty="0" err="1">
                <a:latin typeface="Book Antiqua" panose="02040602050305030304" pitchFamily="18" charset="0"/>
              </a:rPr>
              <a:t>Gemäss</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Berossos</a:t>
            </a:r>
            <a:r>
              <a:rPr lang="en-US" altLang="en-US" sz="2800" i="1" dirty="0">
                <a:latin typeface="Book Antiqua" panose="02040602050305030304" pitchFamily="18" charset="0"/>
              </a:rPr>
              <a:t> (3. </a:t>
            </a:r>
            <a:r>
              <a:rPr lang="en-US" altLang="en-US" sz="2800" i="1" dirty="0" err="1">
                <a:latin typeface="Book Antiqua" panose="02040602050305030304" pitchFamily="18" charset="0"/>
              </a:rPr>
              <a:t>Jhdt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v.Chr</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bestanden</a:t>
            </a:r>
            <a:r>
              <a:rPr lang="en-US" altLang="en-US" sz="2800" i="1" dirty="0">
                <a:latin typeface="Book Antiqua" panose="02040602050305030304" pitchFamily="18" charset="0"/>
              </a:rPr>
              <a:t> die </a:t>
            </a:r>
            <a:r>
              <a:rPr lang="en-US" altLang="en-US" sz="2800" i="1" dirty="0" err="1">
                <a:latin typeface="Book Antiqua" panose="02040602050305030304" pitchFamily="18" charset="0"/>
              </a:rPr>
              <a:t>Gär</a:t>
            </a:r>
            <a:r>
              <a:rPr lang="en-US" altLang="en-US" sz="2800" i="1" dirty="0">
                <a:latin typeface="Book Antiqua" panose="02040602050305030304" pitchFamily="18" charset="0"/>
              </a:rPr>
              <a:t>-ten </a:t>
            </a:r>
            <a:r>
              <a:rPr lang="en-US" altLang="en-US" sz="2800" i="1" dirty="0" err="1">
                <a:latin typeface="Book Antiqua" panose="02040602050305030304" pitchFamily="18" charset="0"/>
              </a:rPr>
              <a:t>aus</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hohen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Steinterassen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mit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allen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möglichen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Bäu</a:t>
            </a:r>
            <a:r>
              <a:rPr lang="en-US" altLang="en-US" sz="2800" i="1" dirty="0">
                <a:latin typeface="Book Antiqua" panose="02040602050305030304" pitchFamily="18" charset="0"/>
              </a:rPr>
              <a:t>-men, </a:t>
            </a:r>
            <a:r>
              <a:rPr lang="en-US" altLang="en-US" sz="2800" i="1" dirty="0" err="1">
                <a:latin typeface="Book Antiqua" panose="02040602050305030304" pitchFamily="18" charset="0"/>
              </a:rPr>
              <a:t>für</a:t>
            </a:r>
            <a:r>
              <a:rPr lang="en-US" altLang="en-US" sz="2800" i="1" dirty="0">
                <a:latin typeface="Book Antiqua" panose="02040602050305030304" pitchFamily="18" charset="0"/>
              </a:rPr>
              <a:t> seine </a:t>
            </a:r>
            <a:r>
              <a:rPr lang="en-US" altLang="en-US" sz="2800" i="1" dirty="0" err="1">
                <a:latin typeface="Book Antiqua" panose="02040602050305030304" pitchFamily="18" charset="0"/>
              </a:rPr>
              <a:t>Medische</a:t>
            </a:r>
            <a:r>
              <a:rPr lang="en-US" altLang="en-US" sz="2800" i="1" dirty="0">
                <a:latin typeface="Book Antiqua" panose="02040602050305030304" pitchFamily="18" charset="0"/>
              </a:rPr>
              <a:t> Frau </a:t>
            </a:r>
            <a:r>
              <a:rPr lang="en-US" altLang="en-US" sz="2800" i="1" dirty="0" err="1">
                <a:latin typeface="Book Antiqua" panose="02040602050305030304" pitchFamily="18" charset="0"/>
              </a:rPr>
              <a:t>welche</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sich</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nach</a:t>
            </a:r>
            <a:r>
              <a:rPr lang="en-US" altLang="en-US" sz="2800" i="1" dirty="0">
                <a:latin typeface="Book Antiqua" panose="02040602050305030304" pitchFamily="18" charset="0"/>
              </a:rPr>
              <a:t> den Bergen </a:t>
            </a:r>
            <a:r>
              <a:rPr lang="en-US" altLang="en-US" sz="2800" i="1" dirty="0" err="1">
                <a:latin typeface="Book Antiqua" panose="02040602050305030304" pitchFamily="18" charset="0"/>
              </a:rPr>
              <a:t>ihrer</a:t>
            </a:r>
            <a:r>
              <a:rPr lang="en-US" altLang="en-US" sz="2800" i="1" dirty="0">
                <a:latin typeface="Book Antiqua" panose="02040602050305030304" pitchFamily="18" charset="0"/>
              </a:rPr>
              <a:t> Heimat </a:t>
            </a:r>
            <a:r>
              <a:rPr lang="en-US" altLang="en-US" sz="2800" i="1" dirty="0" err="1">
                <a:latin typeface="Book Antiqua" panose="02040602050305030304" pitchFamily="18" charset="0"/>
              </a:rPr>
              <a:t>sehnte</a:t>
            </a:r>
            <a:r>
              <a:rPr lang="en-US" altLang="en-US" sz="2800" i="1" dirty="0">
                <a:latin typeface="Book Antiqua" panose="02040602050305030304" pitchFamily="18" charset="0"/>
              </a:rPr>
              <a:t>..</a:t>
            </a:r>
          </a:p>
          <a:p>
            <a:pPr eaLnBrk="1" hangingPunct="1">
              <a:lnSpc>
                <a:spcPct val="90000"/>
              </a:lnSpc>
              <a:defRPr/>
            </a:pPr>
            <a:r>
              <a:rPr lang="en-US" altLang="en-US" sz="2800" i="1" dirty="0">
                <a:latin typeface="Book Antiqua" panose="02040602050305030304" pitchFamily="18" charset="0"/>
              </a:rPr>
              <a:t>Bis </a:t>
            </a:r>
            <a:r>
              <a:rPr lang="en-US" altLang="en-US" sz="2800" i="1" dirty="0" err="1">
                <a:latin typeface="Book Antiqua" panose="02040602050305030304" pitchFamily="18" charset="0"/>
              </a:rPr>
              <a:t>heute</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sind</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keine</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archäologischen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Funde</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diesbe-züglich</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gemacht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worden</a:t>
            </a:r>
            <a:r>
              <a:rPr lang="en-US" altLang="en-US" sz="2800" i="1" dirty="0">
                <a:latin typeface="Book Antiqua" panose="02040602050305030304" pitchFamily="18" charset="0"/>
              </a:rPr>
              <a:t>.</a:t>
            </a:r>
          </a:p>
        </p:txBody>
      </p:sp>
      <p:sp>
        <p:nvSpPr>
          <p:cNvPr id="4" name="Slide Number Placeholder 5">
            <a:extLst>
              <a:ext uri="{FF2B5EF4-FFF2-40B4-BE49-F238E27FC236}">
                <a16:creationId xmlns:a16="http://schemas.microsoft.com/office/drawing/2014/main" id="{D30FD25E-EDB9-2C44-9110-A655B210E99B}"/>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83</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6355">
                                            <p:txEl>
                                              <p:pRg st="0" end="0"/>
                                            </p:txEl>
                                          </p:spTgt>
                                        </p:tgtEl>
                                        <p:attrNameLst>
                                          <p:attrName>style.visibility</p:attrName>
                                        </p:attrNameLst>
                                      </p:cBhvr>
                                      <p:to>
                                        <p:strVal val="visible"/>
                                      </p:to>
                                    </p:set>
                                    <p:anim calcmode="lin" valueType="num">
                                      <p:cBhvr>
                                        <p:cTn id="7" dur="500" fill="hold"/>
                                        <p:tgtEl>
                                          <p:spTgt spid="3563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63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56355">
                                            <p:txEl>
                                              <p:pRg st="1" end="1"/>
                                            </p:txEl>
                                          </p:spTgt>
                                        </p:tgtEl>
                                        <p:attrNameLst>
                                          <p:attrName>style.visibility</p:attrName>
                                        </p:attrNameLst>
                                      </p:cBhvr>
                                      <p:to>
                                        <p:strVal val="visible"/>
                                      </p:to>
                                    </p:set>
                                    <p:anim calcmode="lin" valueType="num">
                                      <p:cBhvr>
                                        <p:cTn id="13" dur="500" fill="hold"/>
                                        <p:tgtEl>
                                          <p:spTgt spid="3563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563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563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563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56355">
                                            <p:txEl>
                                              <p:pRg st="2" end="2"/>
                                            </p:txEl>
                                          </p:spTgt>
                                        </p:tgtEl>
                                        <p:attrNameLst>
                                          <p:attrName>style.visibility</p:attrName>
                                        </p:attrNameLst>
                                      </p:cBhvr>
                                      <p:to>
                                        <p:strVal val="visible"/>
                                      </p:to>
                                    </p:set>
                                    <p:anim calcmode="lin" valueType="num">
                                      <p:cBhvr>
                                        <p:cTn id="21" dur="500" fill="hold"/>
                                        <p:tgtEl>
                                          <p:spTgt spid="3563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563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563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5635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0051" name="Rectangle 3">
            <a:extLst>
              <a:ext uri="{FF2B5EF4-FFF2-40B4-BE49-F238E27FC236}">
                <a16:creationId xmlns:a16="http://schemas.microsoft.com/office/drawing/2014/main" id="{CE89691F-C676-C24D-A3D1-EFF410836245}"/>
              </a:ext>
            </a:extLst>
          </p:cNvPr>
          <p:cNvSpPr>
            <a:spLocks noGrp="1" noChangeArrowheads="1"/>
          </p:cNvSpPr>
          <p:nvPr>
            <p:ph type="body" idx="1"/>
          </p:nvPr>
        </p:nvSpPr>
        <p:spPr>
          <a:xfrm>
            <a:off x="228600" y="381000"/>
            <a:ext cx="8915400" cy="6172200"/>
          </a:xfrm>
        </p:spPr>
        <p:txBody>
          <a:bodyPr/>
          <a:lstStyle/>
          <a:p>
            <a:pPr algn="ctr" eaLnBrk="1" hangingPunct="1">
              <a:lnSpc>
                <a:spcPct val="80000"/>
              </a:lnSpc>
              <a:buFont typeface="Wingdings" pitchFamily="2" charset="2"/>
              <a:buNone/>
              <a:defRPr/>
            </a:pPr>
            <a:r>
              <a:rPr lang="en-US" altLang="en-US" sz="4000" dirty="0">
                <a:solidFill>
                  <a:srgbClr val="FF3300"/>
                </a:solidFill>
              </a:rPr>
              <a:t>Was </a:t>
            </a:r>
            <a:r>
              <a:rPr lang="en-US" altLang="en-US" sz="4000" dirty="0" err="1">
                <a:solidFill>
                  <a:srgbClr val="FF3300"/>
                </a:solidFill>
              </a:rPr>
              <a:t>sagt</a:t>
            </a:r>
            <a:r>
              <a:rPr lang="en-US" altLang="en-US" sz="4000" dirty="0">
                <a:solidFill>
                  <a:srgbClr val="FF3300"/>
                </a:solidFill>
              </a:rPr>
              <a:t> die </a:t>
            </a:r>
            <a:r>
              <a:rPr lang="en-US" altLang="en-US" sz="4000" dirty="0" err="1">
                <a:solidFill>
                  <a:srgbClr val="FF3300"/>
                </a:solidFill>
              </a:rPr>
              <a:t>Geschichtein</a:t>
            </a:r>
            <a:r>
              <a:rPr lang="en-US" altLang="en-US" sz="4000" dirty="0">
                <a:solidFill>
                  <a:srgbClr val="FF3300"/>
                </a:solidFill>
              </a:rPr>
              <a:t> </a:t>
            </a:r>
            <a:r>
              <a:rPr lang="en-US" altLang="en-US" sz="4000" dirty="0" err="1">
                <a:solidFill>
                  <a:srgbClr val="FF3300"/>
                </a:solidFill>
              </a:rPr>
              <a:t>Kp</a:t>
            </a:r>
            <a:r>
              <a:rPr lang="en-US" altLang="en-US" sz="4000" dirty="0">
                <a:solidFill>
                  <a:srgbClr val="FF3300"/>
                </a:solidFill>
              </a:rPr>
              <a:t>. 4 </a:t>
            </a:r>
            <a:r>
              <a:rPr lang="en-US" altLang="en-US" sz="4000" dirty="0" err="1">
                <a:solidFill>
                  <a:srgbClr val="FF3300"/>
                </a:solidFill>
              </a:rPr>
              <a:t>zu</a:t>
            </a:r>
            <a:r>
              <a:rPr lang="en-US" altLang="en-US" sz="4000" dirty="0">
                <a:solidFill>
                  <a:srgbClr val="FF3300"/>
                </a:solidFill>
              </a:rPr>
              <a:t> den </a:t>
            </a:r>
            <a:r>
              <a:rPr lang="en-US" altLang="en-US" sz="4000" dirty="0" err="1">
                <a:solidFill>
                  <a:srgbClr val="FF3300"/>
                </a:solidFill>
              </a:rPr>
              <a:t>Juden</a:t>
            </a:r>
            <a:r>
              <a:rPr lang="en-US" altLang="en-US" sz="4000" dirty="0">
                <a:solidFill>
                  <a:srgbClr val="FF3300"/>
                </a:solidFill>
              </a:rPr>
              <a:t> in mitten des </a:t>
            </a:r>
            <a:r>
              <a:rPr lang="en-US" altLang="en-US" sz="4000" dirty="0" err="1">
                <a:solidFill>
                  <a:srgbClr val="FF3300"/>
                </a:solidFill>
              </a:rPr>
              <a:t>Exils</a:t>
            </a:r>
            <a:r>
              <a:rPr lang="en-US" altLang="en-US" sz="4000" dirty="0">
                <a:solidFill>
                  <a:srgbClr val="FF3300"/>
                </a:solidFill>
              </a:rPr>
              <a:t> ?</a:t>
            </a:r>
            <a:br>
              <a:rPr lang="en-US" altLang="en-US" sz="4000" dirty="0">
                <a:solidFill>
                  <a:srgbClr val="FF3300"/>
                </a:solidFill>
              </a:rPr>
            </a:br>
            <a:br>
              <a:rPr lang="en-US" altLang="en-US" sz="900" dirty="0"/>
            </a:br>
            <a:r>
              <a:rPr lang="en-US" altLang="en-US" sz="4400" dirty="0">
                <a:solidFill>
                  <a:srgbClr val="FFFF99"/>
                </a:solidFill>
                <a:latin typeface="Jenkins v2.0" pitchFamily="2" charset="0"/>
              </a:rPr>
              <a:t>Der Fall </a:t>
            </a:r>
            <a:r>
              <a:rPr lang="en-US" altLang="en-US" sz="4400" dirty="0" err="1">
                <a:solidFill>
                  <a:srgbClr val="FFFF99"/>
                </a:solidFill>
                <a:latin typeface="Jenkins v2.0" pitchFamily="2" charset="0"/>
              </a:rPr>
              <a:t>Jerusalems</a:t>
            </a:r>
            <a:r>
              <a:rPr lang="en-US" altLang="en-US" sz="4400" dirty="0">
                <a:solidFill>
                  <a:srgbClr val="FFFF99"/>
                </a:solidFill>
                <a:latin typeface="Jenkins v2.0" pitchFamily="2" charset="0"/>
              </a:rPr>
              <a:t> </a:t>
            </a:r>
            <a:r>
              <a:rPr lang="en-US" altLang="en-US" sz="4400" dirty="0" err="1">
                <a:solidFill>
                  <a:srgbClr val="FFFF99"/>
                </a:solidFill>
                <a:latin typeface="Jenkins v2.0" pitchFamily="2" charset="0"/>
              </a:rPr>
              <a:t>ist</a:t>
            </a:r>
            <a:r>
              <a:rPr lang="en-US" altLang="en-US" sz="4400" dirty="0">
                <a:solidFill>
                  <a:srgbClr val="FFFF99"/>
                </a:solidFill>
                <a:latin typeface="Jenkins v2.0" pitchFamily="2" charset="0"/>
              </a:rPr>
              <a:t> </a:t>
            </a:r>
            <a:r>
              <a:rPr lang="en-US" altLang="en-US" sz="4400" dirty="0" err="1">
                <a:solidFill>
                  <a:srgbClr val="FFFF99"/>
                </a:solidFill>
                <a:latin typeface="Jenkins v2.0" pitchFamily="2" charset="0"/>
              </a:rPr>
              <a:t>nicht</a:t>
            </a:r>
            <a:r>
              <a:rPr lang="en-US" altLang="en-US" sz="4400" dirty="0">
                <a:solidFill>
                  <a:srgbClr val="FFFF99"/>
                </a:solidFill>
                <a:latin typeface="Jenkins v2.0" pitchFamily="2" charset="0"/>
              </a:rPr>
              <a:t> das </a:t>
            </a:r>
            <a:r>
              <a:rPr lang="en-US" altLang="en-US" sz="4400" dirty="0" err="1">
                <a:solidFill>
                  <a:srgbClr val="FFFF99"/>
                </a:solidFill>
                <a:latin typeface="Jenkins v2.0" pitchFamily="2" charset="0"/>
              </a:rPr>
              <a:t>Versagen</a:t>
            </a:r>
            <a:r>
              <a:rPr lang="en-US" altLang="en-US" sz="4400" dirty="0">
                <a:solidFill>
                  <a:srgbClr val="FFFF99"/>
                </a:solidFill>
                <a:latin typeface="Jenkins v2.0" pitchFamily="2" charset="0"/>
              </a:rPr>
              <a:t> von Yahweh. Er </a:t>
            </a:r>
            <a:r>
              <a:rPr lang="en-US" altLang="en-US" sz="4400" dirty="0" err="1">
                <a:solidFill>
                  <a:srgbClr val="FFFF99"/>
                </a:solidFill>
                <a:latin typeface="Jenkins v2.0" pitchFamily="2" charset="0"/>
              </a:rPr>
              <a:t>regiert</a:t>
            </a:r>
            <a:r>
              <a:rPr lang="en-US" altLang="en-US" sz="4400" dirty="0">
                <a:solidFill>
                  <a:srgbClr val="FFFF99"/>
                </a:solidFill>
                <a:latin typeface="Jenkins v2.0" pitchFamily="2" charset="0"/>
              </a:rPr>
              <a:t> </a:t>
            </a:r>
            <a:r>
              <a:rPr lang="en-US" altLang="en-US" sz="4400" dirty="0" err="1">
                <a:solidFill>
                  <a:srgbClr val="FFFF99"/>
                </a:solidFill>
                <a:latin typeface="Jenkins v2.0" pitchFamily="2" charset="0"/>
              </a:rPr>
              <a:t>souverän</a:t>
            </a:r>
            <a:r>
              <a:rPr lang="en-US" altLang="en-US" sz="4400" dirty="0">
                <a:solidFill>
                  <a:srgbClr val="FFFF99"/>
                </a:solidFill>
                <a:latin typeface="Jenkins v2.0" pitchFamily="2" charset="0"/>
              </a:rPr>
              <a:t> </a:t>
            </a:r>
            <a:r>
              <a:rPr lang="en-US" altLang="en-US" sz="4400" dirty="0" err="1">
                <a:solidFill>
                  <a:srgbClr val="FFFF99"/>
                </a:solidFill>
                <a:latin typeface="Jenkins v2.0" pitchFamily="2" charset="0"/>
              </a:rPr>
              <a:t>über</a:t>
            </a:r>
            <a:r>
              <a:rPr lang="en-US" altLang="en-US" sz="4400" dirty="0">
                <a:solidFill>
                  <a:srgbClr val="FFFF99"/>
                </a:solidFill>
                <a:latin typeface="Jenkins v2.0" pitchFamily="2" charset="0"/>
              </a:rPr>
              <a:t> die </a:t>
            </a:r>
            <a:r>
              <a:rPr lang="en-US" altLang="en-US" sz="4400" dirty="0" err="1">
                <a:solidFill>
                  <a:srgbClr val="FFFF99"/>
                </a:solidFill>
                <a:latin typeface="Jenkins v2.0" pitchFamily="2" charset="0"/>
              </a:rPr>
              <a:t>Poten</a:t>
            </a:r>
            <a:br>
              <a:rPr lang="en-US" altLang="en-US" sz="4400" dirty="0">
                <a:solidFill>
                  <a:srgbClr val="FFFF99"/>
                </a:solidFill>
                <a:latin typeface="Jenkins v2.0" pitchFamily="2" charset="0"/>
              </a:rPr>
            </a:br>
            <a:r>
              <a:rPr lang="en-US" altLang="en-US" sz="4400" dirty="0" err="1">
                <a:solidFill>
                  <a:srgbClr val="FFFF99"/>
                </a:solidFill>
                <a:latin typeface="Jenkins v2.0" pitchFamily="2" charset="0"/>
              </a:rPr>
              <a:t>taten</a:t>
            </a:r>
            <a:r>
              <a:rPr lang="en-US" altLang="en-US" sz="4400" dirty="0">
                <a:solidFill>
                  <a:srgbClr val="FFFF99"/>
                </a:solidFill>
                <a:latin typeface="Jenkins v2.0" pitchFamily="2" charset="0"/>
              </a:rPr>
              <a:t> </a:t>
            </a:r>
            <a:r>
              <a:rPr lang="en-US" altLang="en-US" sz="4400" dirty="0" err="1">
                <a:solidFill>
                  <a:srgbClr val="FFFF99"/>
                </a:solidFill>
                <a:latin typeface="Jenkins v2.0" pitchFamily="2" charset="0"/>
              </a:rPr>
              <a:t>dieser</a:t>
            </a:r>
            <a:r>
              <a:rPr lang="en-US" altLang="en-US" sz="4400" dirty="0">
                <a:solidFill>
                  <a:srgbClr val="FFFF99"/>
                </a:solidFill>
                <a:latin typeface="Jenkins v2.0" pitchFamily="2" charset="0"/>
              </a:rPr>
              <a:t> Welt.</a:t>
            </a:r>
            <a:r>
              <a:rPr lang="en-US" altLang="en-US" sz="4400" dirty="0"/>
              <a:t> 	</a:t>
            </a:r>
          </a:p>
          <a:p>
            <a:pPr algn="ctr" eaLnBrk="1" hangingPunct="1">
              <a:lnSpc>
                <a:spcPct val="80000"/>
              </a:lnSpc>
              <a:buFont typeface="Wingdings" pitchFamily="2" charset="2"/>
              <a:buNone/>
              <a:defRPr/>
            </a:pPr>
            <a:endParaRPr lang="en-US" altLang="en-US" sz="1600" dirty="0"/>
          </a:p>
          <a:p>
            <a:pPr algn="ctr" eaLnBrk="1" hangingPunct="1">
              <a:lnSpc>
                <a:spcPct val="80000"/>
              </a:lnSpc>
              <a:buFont typeface="Wingdings" pitchFamily="2" charset="2"/>
              <a:buNone/>
              <a:defRPr/>
            </a:pPr>
            <a:r>
              <a:rPr lang="en-US" altLang="en-US" sz="4000" dirty="0">
                <a:solidFill>
                  <a:srgbClr val="FF3300"/>
                </a:solidFill>
              </a:rPr>
              <a:t>Was </a:t>
            </a:r>
            <a:r>
              <a:rPr lang="en-US" altLang="en-US" sz="4000" dirty="0" err="1">
                <a:solidFill>
                  <a:srgbClr val="FF3300"/>
                </a:solidFill>
              </a:rPr>
              <a:t>könnte</a:t>
            </a:r>
            <a:r>
              <a:rPr lang="en-US" altLang="en-US" sz="4000" dirty="0">
                <a:solidFill>
                  <a:srgbClr val="FF3300"/>
                </a:solidFill>
              </a:rPr>
              <a:t> die </a:t>
            </a:r>
            <a:r>
              <a:rPr lang="en-US" altLang="en-US" sz="4000" dirty="0" err="1">
                <a:solidFill>
                  <a:srgbClr val="FF3300"/>
                </a:solidFill>
              </a:rPr>
              <a:t>Geschichte</a:t>
            </a:r>
            <a:r>
              <a:rPr lang="en-US" altLang="en-US" sz="4000" dirty="0">
                <a:solidFill>
                  <a:srgbClr val="FF3300"/>
                </a:solidFill>
              </a:rPr>
              <a:t> in </a:t>
            </a:r>
            <a:r>
              <a:rPr lang="en-US" altLang="en-US" sz="4000" dirty="0" err="1">
                <a:solidFill>
                  <a:srgbClr val="FF3300"/>
                </a:solidFill>
              </a:rPr>
              <a:t>Kp</a:t>
            </a:r>
            <a:r>
              <a:rPr lang="en-US" altLang="en-US" sz="4000" dirty="0">
                <a:solidFill>
                  <a:srgbClr val="FF3300"/>
                </a:solidFill>
              </a:rPr>
              <a:t>. 4   </a:t>
            </a:r>
            <a:r>
              <a:rPr lang="en-US" altLang="en-US" sz="4000" dirty="0" err="1">
                <a:solidFill>
                  <a:srgbClr val="FF3300"/>
                </a:solidFill>
              </a:rPr>
              <a:t>zu</a:t>
            </a:r>
            <a:r>
              <a:rPr lang="en-US" altLang="en-US" sz="4000" dirty="0">
                <a:solidFill>
                  <a:srgbClr val="FF3300"/>
                </a:solidFill>
              </a:rPr>
              <a:t> </a:t>
            </a:r>
            <a:r>
              <a:rPr lang="en-US" altLang="en-US" sz="4000" dirty="0" err="1">
                <a:solidFill>
                  <a:srgbClr val="FF3300"/>
                </a:solidFill>
              </a:rPr>
              <a:t>verfolgten</a:t>
            </a:r>
            <a:r>
              <a:rPr lang="en-US" altLang="en-US" sz="4000" dirty="0">
                <a:solidFill>
                  <a:srgbClr val="FF3300"/>
                </a:solidFill>
              </a:rPr>
              <a:t> </a:t>
            </a:r>
            <a:r>
              <a:rPr lang="en-US" altLang="en-US" sz="4000" dirty="0" err="1">
                <a:solidFill>
                  <a:srgbClr val="FF3300"/>
                </a:solidFill>
              </a:rPr>
              <a:t>Juden</a:t>
            </a:r>
            <a:r>
              <a:rPr lang="en-US" altLang="en-US" sz="4000" dirty="0">
                <a:solidFill>
                  <a:srgbClr val="FF3300"/>
                </a:solidFill>
              </a:rPr>
              <a:t> </a:t>
            </a:r>
            <a:r>
              <a:rPr lang="en-US" altLang="en-US" sz="4000" dirty="0" err="1">
                <a:solidFill>
                  <a:srgbClr val="FF3300"/>
                </a:solidFill>
              </a:rPr>
              <a:t>unter</a:t>
            </a:r>
            <a:r>
              <a:rPr lang="en-US" altLang="en-US" sz="4000" dirty="0">
                <a:solidFill>
                  <a:srgbClr val="FF3300"/>
                </a:solidFill>
              </a:rPr>
              <a:t> Antiochus IV Epiphanes </a:t>
            </a:r>
            <a:r>
              <a:rPr lang="en-US" altLang="en-US" sz="4000" dirty="0" err="1">
                <a:solidFill>
                  <a:srgbClr val="FF3300"/>
                </a:solidFill>
              </a:rPr>
              <a:t>sagen</a:t>
            </a:r>
            <a:r>
              <a:rPr lang="en-US" altLang="en-US" sz="4000" dirty="0">
                <a:solidFill>
                  <a:srgbClr val="FF3300"/>
                </a:solidFill>
              </a:rPr>
              <a:t>?</a:t>
            </a:r>
          </a:p>
          <a:p>
            <a:pPr algn="ctr" eaLnBrk="1" hangingPunct="1">
              <a:lnSpc>
                <a:spcPct val="80000"/>
              </a:lnSpc>
              <a:buFont typeface="Wingdings" pitchFamily="2" charset="2"/>
              <a:buNone/>
              <a:defRPr/>
            </a:pPr>
            <a:endParaRPr lang="en-US" altLang="en-US" sz="900" dirty="0">
              <a:solidFill>
                <a:srgbClr val="FF3300"/>
              </a:solidFill>
            </a:endParaRPr>
          </a:p>
          <a:p>
            <a:pPr algn="ctr" eaLnBrk="1" hangingPunct="1">
              <a:lnSpc>
                <a:spcPct val="75000"/>
              </a:lnSpc>
              <a:buFont typeface="Wingdings" pitchFamily="2" charset="2"/>
              <a:buNone/>
              <a:defRPr/>
            </a:pPr>
            <a:r>
              <a:rPr lang="en-US" altLang="en-US" sz="4400" dirty="0">
                <a:latin typeface="Jenkins v2.0" pitchFamily="2" charset="0"/>
              </a:rPr>
              <a:t>		</a:t>
            </a:r>
            <a:r>
              <a:rPr lang="en-US" altLang="en-US" sz="4400" dirty="0">
                <a:solidFill>
                  <a:srgbClr val="FFFF99"/>
                </a:solidFill>
                <a:latin typeface="Jenkins v2.0" pitchFamily="2" charset="0"/>
              </a:rPr>
              <a:t>Die </a:t>
            </a:r>
            <a:r>
              <a:rPr lang="en-US" altLang="en-US" sz="4400" dirty="0" err="1">
                <a:solidFill>
                  <a:srgbClr val="FFFF99"/>
                </a:solidFill>
                <a:latin typeface="Jenkins v2.0" pitchFamily="2" charset="0"/>
              </a:rPr>
              <a:t>Macht</a:t>
            </a:r>
            <a:r>
              <a:rPr lang="en-US" altLang="en-US" sz="4400" dirty="0">
                <a:solidFill>
                  <a:srgbClr val="FFFF99"/>
                </a:solidFill>
                <a:latin typeface="Jenkins v2.0" pitchFamily="2" charset="0"/>
              </a:rPr>
              <a:t> des </a:t>
            </a:r>
            <a:r>
              <a:rPr lang="en-US" altLang="en-US" sz="4400" dirty="0" err="1">
                <a:solidFill>
                  <a:srgbClr val="FFFF99"/>
                </a:solidFill>
                <a:latin typeface="Jenkins v2.0" pitchFamily="2" charset="0"/>
              </a:rPr>
              <a:t>Syrisch-Griechischen</a:t>
            </a:r>
            <a:r>
              <a:rPr lang="en-US" altLang="en-US" sz="4400" dirty="0">
                <a:solidFill>
                  <a:srgbClr val="FFFF99"/>
                </a:solidFill>
                <a:latin typeface="Jenkins v2.0" pitchFamily="2" charset="0"/>
              </a:rPr>
              <a:t> </a:t>
            </a:r>
            <a:r>
              <a:rPr lang="en-US" altLang="en-US" sz="4400" dirty="0" err="1">
                <a:solidFill>
                  <a:srgbClr val="FFFF99"/>
                </a:solidFill>
                <a:latin typeface="Jenkins v2.0" pitchFamily="2" charset="0"/>
              </a:rPr>
              <a:t>Königs</a:t>
            </a:r>
            <a:r>
              <a:rPr lang="en-US" altLang="en-US" sz="4400" dirty="0">
                <a:solidFill>
                  <a:srgbClr val="FFFF99"/>
                </a:solidFill>
                <a:latin typeface="Jenkins v2.0" pitchFamily="2" charset="0"/>
              </a:rPr>
              <a:t> </a:t>
            </a:r>
            <a:r>
              <a:rPr lang="en-US" altLang="en-US" sz="4400" dirty="0" err="1">
                <a:solidFill>
                  <a:srgbClr val="FFFF99"/>
                </a:solidFill>
                <a:latin typeface="Jenkins v2.0" pitchFamily="2" charset="0"/>
              </a:rPr>
              <a:t>kann</a:t>
            </a:r>
            <a:r>
              <a:rPr lang="en-US" altLang="en-US" sz="4400" dirty="0">
                <a:solidFill>
                  <a:srgbClr val="FFFF99"/>
                </a:solidFill>
                <a:latin typeface="Jenkins v2.0" pitchFamily="2" charset="0"/>
              </a:rPr>
              <a:t> </a:t>
            </a:r>
            <a:r>
              <a:rPr lang="en-US" altLang="en-US" sz="4400" dirty="0" err="1">
                <a:solidFill>
                  <a:srgbClr val="FFFF99"/>
                </a:solidFill>
                <a:latin typeface="Jenkins v2.0" pitchFamily="2" charset="0"/>
              </a:rPr>
              <a:t>sich</a:t>
            </a:r>
            <a:r>
              <a:rPr lang="en-US" altLang="en-US" sz="4400" dirty="0">
                <a:solidFill>
                  <a:srgbClr val="FFFF99"/>
                </a:solidFill>
                <a:latin typeface="Jenkins v2.0" pitchFamily="2" charset="0"/>
              </a:rPr>
              <a:t> </a:t>
            </a:r>
            <a:r>
              <a:rPr lang="en-US" altLang="en-US" sz="4400" dirty="0" err="1">
                <a:solidFill>
                  <a:srgbClr val="FFFF99"/>
                </a:solidFill>
                <a:latin typeface="Jenkins v2.0" pitchFamily="2" charset="0"/>
              </a:rPr>
              <a:t>nicht</a:t>
            </a:r>
            <a:r>
              <a:rPr lang="en-US" altLang="en-US" sz="4400" dirty="0">
                <a:solidFill>
                  <a:srgbClr val="FFFF99"/>
                </a:solidFill>
                <a:latin typeface="Jenkins v2.0" pitchFamily="2" charset="0"/>
              </a:rPr>
              <a:t> </a:t>
            </a:r>
            <a:r>
              <a:rPr lang="en-US" altLang="en-US" sz="4400" dirty="0" err="1">
                <a:solidFill>
                  <a:srgbClr val="FFFF99"/>
                </a:solidFill>
                <a:latin typeface="Jenkins v2.0" pitchFamily="2" charset="0"/>
              </a:rPr>
              <a:t>mit</a:t>
            </a:r>
            <a:r>
              <a:rPr lang="en-US" altLang="en-US" sz="4400" dirty="0">
                <a:solidFill>
                  <a:srgbClr val="FFFF99"/>
                </a:solidFill>
                <a:latin typeface="Jenkins v2.0" pitchFamily="2" charset="0"/>
              </a:rPr>
              <a:t> der </a:t>
            </a:r>
            <a:r>
              <a:rPr lang="en-US" altLang="en-US" sz="4400" dirty="0" err="1">
                <a:solidFill>
                  <a:srgbClr val="FFFF99"/>
                </a:solidFill>
                <a:latin typeface="Jenkins v2.0" pitchFamily="2" charset="0"/>
              </a:rPr>
              <a:t>Macht</a:t>
            </a:r>
            <a:r>
              <a:rPr lang="en-US" altLang="en-US" sz="4400" dirty="0">
                <a:solidFill>
                  <a:srgbClr val="FFFF99"/>
                </a:solidFill>
                <a:latin typeface="Jenkins v2.0" pitchFamily="2" charset="0"/>
              </a:rPr>
              <a:t> </a:t>
            </a:r>
            <a:r>
              <a:rPr lang="en-US" altLang="en-US" sz="4400" dirty="0" err="1">
                <a:solidFill>
                  <a:srgbClr val="FFFF99"/>
                </a:solidFill>
                <a:latin typeface="Jenkins v2.0" pitchFamily="2" charset="0"/>
              </a:rPr>
              <a:t>Yahwehs</a:t>
            </a:r>
            <a:r>
              <a:rPr lang="en-US" altLang="en-US" sz="4400" dirty="0">
                <a:solidFill>
                  <a:srgbClr val="FFFF99"/>
                </a:solidFill>
                <a:latin typeface="Jenkins v2.0" pitchFamily="2" charset="0"/>
              </a:rPr>
              <a:t> </a:t>
            </a:r>
            <a:r>
              <a:rPr lang="en-US" altLang="en-US" sz="4400" dirty="0" err="1">
                <a:solidFill>
                  <a:srgbClr val="FFFF99"/>
                </a:solidFill>
                <a:latin typeface="Jenkins v2.0" pitchFamily="2" charset="0"/>
              </a:rPr>
              <a:t>messen</a:t>
            </a:r>
            <a:r>
              <a:rPr lang="en-US" altLang="en-US" sz="4400" dirty="0">
                <a:solidFill>
                  <a:srgbClr val="FFFF99"/>
                </a:solidFill>
                <a:latin typeface="Jenkins v2.0" pitchFamily="2" charset="0"/>
              </a:rPr>
              <a:t>.</a:t>
            </a:r>
            <a:r>
              <a:rPr lang="en-US" altLang="en-US" sz="3600" dirty="0">
                <a:latin typeface="Jenkins v2.0" pitchFamily="2" charset="0"/>
              </a:rPr>
              <a:t> </a:t>
            </a:r>
          </a:p>
        </p:txBody>
      </p:sp>
      <p:sp>
        <p:nvSpPr>
          <p:cNvPr id="4" name="Slide Number Placeholder 5">
            <a:extLst>
              <a:ext uri="{FF2B5EF4-FFF2-40B4-BE49-F238E27FC236}">
                <a16:creationId xmlns:a16="http://schemas.microsoft.com/office/drawing/2014/main" id="{CC63A4E1-F1D0-BD46-8DF6-66AB42C62098}"/>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84</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dissolve">
                                      <p:cBhvr>
                                        <p:cTn id="7" dur="500"/>
                                        <p:tgtEl>
                                          <p:spTgt spid="1300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0051">
                                            <p:txEl>
                                              <p:pRg st="2" end="2"/>
                                            </p:txEl>
                                          </p:spTgt>
                                        </p:tgtEl>
                                        <p:attrNameLst>
                                          <p:attrName>style.visibility</p:attrName>
                                        </p:attrNameLst>
                                      </p:cBhvr>
                                      <p:to>
                                        <p:strVal val="visible"/>
                                      </p:to>
                                    </p:set>
                                    <p:animEffect transition="in" filter="dissolve">
                                      <p:cBhvr>
                                        <p:cTn id="12" dur="500"/>
                                        <p:tgtEl>
                                          <p:spTgt spid="130051">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0051">
                                            <p:txEl>
                                              <p:pRg st="4" end="4"/>
                                            </p:txEl>
                                          </p:spTgt>
                                        </p:tgtEl>
                                        <p:attrNameLst>
                                          <p:attrName>style.visibility</p:attrName>
                                        </p:attrNameLst>
                                      </p:cBhvr>
                                      <p:to>
                                        <p:strVal val="visible"/>
                                      </p:to>
                                    </p:set>
                                    <p:animEffect transition="in" filter="dissolve">
                                      <p:cBhvr>
                                        <p:cTn id="15" dur="500"/>
                                        <p:tgtEl>
                                          <p:spTgt spid="1300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2978" name="Rectangle 2">
            <a:extLst>
              <a:ext uri="{FF2B5EF4-FFF2-40B4-BE49-F238E27FC236}">
                <a16:creationId xmlns:a16="http://schemas.microsoft.com/office/drawing/2014/main" id="{BBB48CE5-B2EC-3E46-A86F-6DB53966B947}"/>
              </a:ext>
            </a:extLst>
          </p:cNvPr>
          <p:cNvSpPr>
            <a:spLocks noGrp="1" noChangeArrowheads="1"/>
          </p:cNvSpPr>
          <p:nvPr>
            <p:ph type="title"/>
          </p:nvPr>
        </p:nvSpPr>
        <p:spPr/>
        <p:txBody>
          <a:bodyPr/>
          <a:lstStyle/>
          <a:p>
            <a:pPr eaLnBrk="1" hangingPunct="1">
              <a:defRPr/>
            </a:pPr>
            <a:r>
              <a:rPr lang="en-US" altLang="en-US" dirty="0" err="1">
                <a:solidFill>
                  <a:schemeClr val="accent1"/>
                </a:solidFill>
              </a:rPr>
              <a:t>Nebukadnezars</a:t>
            </a:r>
            <a:r>
              <a:rPr lang="en-US" altLang="en-US" dirty="0">
                <a:solidFill>
                  <a:schemeClr val="accent1"/>
                </a:solidFill>
              </a:rPr>
              <a:t> </a:t>
            </a:r>
            <a:r>
              <a:rPr lang="en-US" altLang="en-US" dirty="0" err="1">
                <a:solidFill>
                  <a:schemeClr val="accent1"/>
                </a:solidFill>
              </a:rPr>
              <a:t>letzte</a:t>
            </a:r>
            <a:r>
              <a:rPr lang="en-US" altLang="en-US" dirty="0">
                <a:solidFill>
                  <a:schemeClr val="accent1"/>
                </a:solidFill>
              </a:rPr>
              <a:t> Jahre</a:t>
            </a:r>
          </a:p>
        </p:txBody>
      </p:sp>
      <p:sp>
        <p:nvSpPr>
          <p:cNvPr id="382979" name="Rectangle 3">
            <a:extLst>
              <a:ext uri="{FF2B5EF4-FFF2-40B4-BE49-F238E27FC236}">
                <a16:creationId xmlns:a16="http://schemas.microsoft.com/office/drawing/2014/main" id="{783B7097-CECB-CD49-A0FA-B24D1D8F9B6E}"/>
              </a:ext>
            </a:extLst>
          </p:cNvPr>
          <p:cNvSpPr>
            <a:spLocks noGrp="1" noChangeArrowheads="1"/>
          </p:cNvSpPr>
          <p:nvPr>
            <p:ph type="body" idx="1"/>
          </p:nvPr>
        </p:nvSpPr>
        <p:spPr/>
        <p:txBody>
          <a:bodyPr/>
          <a:lstStyle/>
          <a:p>
            <a:pPr eaLnBrk="1" hangingPunct="1">
              <a:buFont typeface="Wingdings" pitchFamily="2" charset="2"/>
              <a:buNone/>
              <a:defRPr/>
            </a:pPr>
            <a:r>
              <a:rPr lang="en-US" altLang="en-US" sz="2800" b="1" dirty="0">
                <a:solidFill>
                  <a:srgbClr val="FFCC00"/>
                </a:solidFill>
              </a:rPr>
              <a:t>Es </a:t>
            </a:r>
            <a:r>
              <a:rPr lang="en-US" altLang="en-US" sz="2800" b="1" dirty="0" err="1">
                <a:solidFill>
                  <a:srgbClr val="FFCC00"/>
                </a:solidFill>
              </a:rPr>
              <a:t>ist</a:t>
            </a:r>
            <a:r>
              <a:rPr lang="en-US" altLang="en-US" sz="2800" b="1" dirty="0">
                <a:solidFill>
                  <a:srgbClr val="FFCC00"/>
                </a:solidFill>
              </a:rPr>
              <a:t> </a:t>
            </a:r>
            <a:r>
              <a:rPr lang="en-US" altLang="en-US" sz="2800" b="1" dirty="0" err="1">
                <a:solidFill>
                  <a:srgbClr val="FFCC00"/>
                </a:solidFill>
              </a:rPr>
              <a:t>wenig</a:t>
            </a:r>
            <a:r>
              <a:rPr lang="en-US" altLang="en-US" sz="2800" b="1" dirty="0">
                <a:solidFill>
                  <a:srgbClr val="FFCC00"/>
                </a:solidFill>
              </a:rPr>
              <a:t> </a:t>
            </a:r>
            <a:r>
              <a:rPr lang="en-US" altLang="en-US" sz="2800" b="1" dirty="0" err="1">
                <a:solidFill>
                  <a:srgbClr val="FFCC00"/>
                </a:solidFill>
              </a:rPr>
              <a:t>bekannt</a:t>
            </a:r>
            <a:r>
              <a:rPr lang="en-US" altLang="en-US" sz="2800" b="1" dirty="0">
                <a:solidFill>
                  <a:srgbClr val="FFCC00"/>
                </a:solidFill>
              </a:rPr>
              <a:t> </a:t>
            </a:r>
            <a:r>
              <a:rPr lang="en-US" altLang="en-US" sz="2800" b="1" dirty="0" err="1">
                <a:solidFill>
                  <a:srgbClr val="FFCC00"/>
                </a:solidFill>
              </a:rPr>
              <a:t>über</a:t>
            </a:r>
            <a:r>
              <a:rPr lang="en-US" altLang="en-US" sz="2800" b="1" dirty="0">
                <a:solidFill>
                  <a:srgbClr val="FFCC00"/>
                </a:solidFill>
              </a:rPr>
              <a:t> </a:t>
            </a:r>
            <a:r>
              <a:rPr lang="en-US" altLang="en-US" sz="2800" b="1" dirty="0" err="1">
                <a:solidFill>
                  <a:srgbClr val="FFCC00"/>
                </a:solidFill>
              </a:rPr>
              <a:t>Nebukadnezars</a:t>
            </a:r>
            <a:r>
              <a:rPr lang="en-US" altLang="en-US" sz="2800" b="1" dirty="0">
                <a:solidFill>
                  <a:srgbClr val="FFCC00"/>
                </a:solidFill>
              </a:rPr>
              <a:t> </a:t>
            </a:r>
            <a:r>
              <a:rPr lang="en-US" altLang="en-US" sz="2800" b="1" dirty="0" err="1">
                <a:solidFill>
                  <a:srgbClr val="FFCC00"/>
                </a:solidFill>
              </a:rPr>
              <a:t>letzte</a:t>
            </a:r>
            <a:r>
              <a:rPr lang="en-US" altLang="en-US" sz="2800" b="1" dirty="0">
                <a:solidFill>
                  <a:srgbClr val="FFCC00"/>
                </a:solidFill>
              </a:rPr>
              <a:t> Jahre.</a:t>
            </a:r>
          </a:p>
          <a:p>
            <a:pPr eaLnBrk="1" hangingPunct="1">
              <a:defRPr/>
            </a:pPr>
            <a:r>
              <a:rPr lang="en-US" altLang="en-US" sz="2400" i="1" dirty="0"/>
              <a:t>Also </a:t>
            </a:r>
            <a:r>
              <a:rPr lang="en-US" altLang="en-US" sz="2400" i="1" dirty="0" err="1"/>
              <a:t>gibt</a:t>
            </a:r>
            <a:r>
              <a:rPr lang="en-US" altLang="en-US" sz="2400" i="1" dirty="0"/>
              <a:t> es </a:t>
            </a:r>
            <a:r>
              <a:rPr lang="en-US" altLang="en-US" sz="2400" i="1" dirty="0" err="1"/>
              <a:t>keine</a:t>
            </a:r>
            <a:r>
              <a:rPr lang="en-US" altLang="en-US" sz="2400" i="1" dirty="0"/>
              <a:t> Information </a:t>
            </a:r>
            <a:r>
              <a:rPr lang="en-US" altLang="en-US" sz="2400" i="1" dirty="0" err="1"/>
              <a:t>aus</a:t>
            </a:r>
            <a:r>
              <a:rPr lang="en-US" altLang="en-US" sz="2400" i="1" dirty="0"/>
              <a:t> der </a:t>
            </a:r>
            <a:r>
              <a:rPr lang="en-US" altLang="en-US" sz="2400" i="1" dirty="0" err="1"/>
              <a:t>Antike</a:t>
            </a:r>
            <a:r>
              <a:rPr lang="en-US" altLang="en-US" sz="2400" i="1" dirty="0"/>
              <a:t> die </a:t>
            </a:r>
            <a:r>
              <a:rPr lang="en-US" altLang="en-US" sz="2400" i="1" dirty="0" err="1"/>
              <a:t>uns</a:t>
            </a:r>
            <a:r>
              <a:rPr lang="en-US" altLang="en-US" sz="2400" i="1" dirty="0"/>
              <a:t> </a:t>
            </a:r>
            <a:r>
              <a:rPr lang="en-US" altLang="en-US" sz="2400" i="1" dirty="0" err="1"/>
              <a:t>mit</a:t>
            </a:r>
            <a:r>
              <a:rPr lang="en-US" altLang="en-US" sz="2400" i="1" dirty="0"/>
              <a:t> </a:t>
            </a:r>
            <a:r>
              <a:rPr lang="en-US" altLang="en-US" sz="2400" i="1" dirty="0" err="1"/>
              <a:t>weiteren</a:t>
            </a:r>
            <a:r>
              <a:rPr lang="en-US" altLang="en-US" sz="2400" i="1" dirty="0"/>
              <a:t> </a:t>
            </a:r>
            <a:r>
              <a:rPr lang="en-US" altLang="en-US" sz="2400" i="1" dirty="0" err="1"/>
              <a:t>Einzelheiten</a:t>
            </a:r>
            <a:r>
              <a:rPr lang="en-US" altLang="en-US" sz="2400" i="1" dirty="0"/>
              <a:t> seines </a:t>
            </a:r>
            <a:r>
              <a:rPr lang="en-US" altLang="en-US" sz="2400" i="1" dirty="0" err="1"/>
              <a:t>Wahnsinns</a:t>
            </a:r>
            <a:r>
              <a:rPr lang="en-US" altLang="en-US" sz="2400" i="1" dirty="0"/>
              <a:t> </a:t>
            </a:r>
            <a:r>
              <a:rPr lang="en-US" altLang="en-US" sz="2400" i="1" dirty="0" err="1"/>
              <a:t>helfen</a:t>
            </a:r>
            <a:r>
              <a:rPr lang="en-US" altLang="en-US" sz="2400" i="1" dirty="0"/>
              <a:t> </a:t>
            </a:r>
            <a:r>
              <a:rPr lang="en-US" altLang="en-US" sz="2400" i="1" dirty="0" err="1"/>
              <a:t>können</a:t>
            </a:r>
            <a:r>
              <a:rPr lang="en-US" altLang="en-US" sz="2400" i="1" dirty="0"/>
              <a:t>.</a:t>
            </a:r>
          </a:p>
          <a:p>
            <a:pPr eaLnBrk="1" hangingPunct="1">
              <a:defRPr/>
            </a:pPr>
            <a:r>
              <a:rPr lang="en-US" altLang="en-US" sz="2400" i="1" dirty="0"/>
              <a:t>Seine </a:t>
            </a:r>
            <a:r>
              <a:rPr lang="en-US" altLang="en-US" sz="2400" i="1" dirty="0" err="1"/>
              <a:t>Krankheit</a:t>
            </a:r>
            <a:r>
              <a:rPr lang="en-US" altLang="en-US" sz="2400" i="1" dirty="0"/>
              <a:t> </a:t>
            </a:r>
            <a:r>
              <a:rPr lang="en-US" altLang="en-US" sz="2400" i="1" dirty="0" err="1"/>
              <a:t>wird</a:t>
            </a:r>
            <a:r>
              <a:rPr lang="en-US" altLang="en-US" sz="2400" i="1" dirty="0"/>
              <a:t> </a:t>
            </a:r>
            <a:r>
              <a:rPr lang="en-US" altLang="en-US" sz="2400" i="1" dirty="0" err="1"/>
              <a:t>meist</a:t>
            </a:r>
            <a:r>
              <a:rPr lang="en-US" altLang="en-US" sz="2400" i="1" dirty="0"/>
              <a:t> </a:t>
            </a:r>
            <a:r>
              <a:rPr lang="en-US" altLang="en-US" sz="2400" i="1" dirty="0" err="1"/>
              <a:t>als</a:t>
            </a:r>
            <a:r>
              <a:rPr lang="en-US" altLang="en-US" sz="2400" i="1" dirty="0"/>
              <a:t> </a:t>
            </a:r>
            <a:r>
              <a:rPr lang="en-US" altLang="en-US" sz="2400" i="1" dirty="0" err="1"/>
              <a:t>eine</a:t>
            </a:r>
            <a:r>
              <a:rPr lang="en-US" altLang="en-US" sz="2400" i="1" dirty="0"/>
              <a:t> Form von </a:t>
            </a:r>
            <a:r>
              <a:rPr lang="en-US" altLang="en-US" sz="2400" i="1" dirty="0" err="1"/>
              <a:t>Lykanthropie</a:t>
            </a:r>
            <a:r>
              <a:rPr lang="en-US" altLang="en-US" sz="2400" i="1" dirty="0"/>
              <a:t> </a:t>
            </a:r>
            <a:r>
              <a:rPr lang="en-US" altLang="en-US" sz="2400" i="1" dirty="0" err="1"/>
              <a:t>beschrieben</a:t>
            </a:r>
            <a:r>
              <a:rPr lang="en-US" altLang="en-US" sz="2400" i="1" dirty="0"/>
              <a:t>, </a:t>
            </a:r>
            <a:r>
              <a:rPr lang="en-US" altLang="en-US" sz="2400" i="1" dirty="0" err="1"/>
              <a:t>ein</a:t>
            </a:r>
            <a:r>
              <a:rPr lang="en-US" altLang="en-US" sz="2400" i="1" dirty="0"/>
              <a:t> </a:t>
            </a:r>
            <a:r>
              <a:rPr lang="en-US" altLang="en-US" sz="2400" i="1" dirty="0" err="1"/>
              <a:t>Zustand</a:t>
            </a:r>
            <a:r>
              <a:rPr lang="en-US" altLang="en-US" sz="2400" i="1" dirty="0"/>
              <a:t> der </a:t>
            </a:r>
            <a:r>
              <a:rPr lang="en-US" altLang="en-US" sz="2400" i="1" dirty="0" err="1"/>
              <a:t>Schizophrenie</a:t>
            </a:r>
            <a:r>
              <a:rPr lang="en-US" altLang="en-US" sz="2400" i="1" dirty="0"/>
              <a:t> wo </a:t>
            </a:r>
            <a:r>
              <a:rPr lang="en-US" altLang="en-US" sz="2400" i="1" dirty="0" err="1"/>
              <a:t>ein</a:t>
            </a:r>
            <a:r>
              <a:rPr lang="en-US" altLang="en-US" sz="2400" i="1" dirty="0"/>
              <a:t> Mensch </a:t>
            </a:r>
            <a:r>
              <a:rPr lang="en-US" altLang="en-US" sz="2400" i="1" dirty="0" err="1"/>
              <a:t>annimmt</a:t>
            </a:r>
            <a:r>
              <a:rPr lang="en-US" altLang="en-US" sz="2400" i="1" dirty="0"/>
              <a:t>, er sei </a:t>
            </a:r>
            <a:r>
              <a:rPr lang="en-US" altLang="en-US" sz="2400" i="1" dirty="0" err="1"/>
              <a:t>zu</a:t>
            </a:r>
            <a:r>
              <a:rPr lang="en-US" altLang="en-US" sz="2400" i="1" dirty="0"/>
              <a:t> </a:t>
            </a:r>
            <a:r>
              <a:rPr lang="en-US" altLang="en-US" sz="2400" i="1" dirty="0" err="1"/>
              <a:t>einem</a:t>
            </a:r>
            <a:r>
              <a:rPr lang="en-US" altLang="en-US" sz="2400" i="1" dirty="0"/>
              <a:t> Tier </a:t>
            </a:r>
            <a:r>
              <a:rPr lang="en-US" altLang="en-US" sz="2400" i="1" dirty="0" err="1"/>
              <a:t>geworden</a:t>
            </a:r>
            <a:r>
              <a:rPr lang="en-US" altLang="en-US" sz="2400" i="1" dirty="0"/>
              <a:t> und </a:t>
            </a:r>
            <a:r>
              <a:rPr lang="en-US" altLang="en-US" sz="2400" i="1" dirty="0" err="1"/>
              <a:t>sich</a:t>
            </a:r>
            <a:r>
              <a:rPr lang="en-US" altLang="en-US" sz="2400" i="1" dirty="0"/>
              <a:t> </a:t>
            </a:r>
            <a:r>
              <a:rPr lang="en-US" altLang="en-US" sz="2400" i="1" dirty="0" err="1"/>
              <a:t>dann</a:t>
            </a:r>
            <a:r>
              <a:rPr lang="en-US" altLang="en-US" sz="2400" i="1" dirty="0"/>
              <a:t> </a:t>
            </a:r>
            <a:r>
              <a:rPr lang="en-US" altLang="en-US" sz="2400" i="1" dirty="0" err="1"/>
              <a:t>entsprechend</a:t>
            </a:r>
            <a:r>
              <a:rPr lang="en-US" altLang="en-US" sz="2400" i="1" dirty="0"/>
              <a:t> </a:t>
            </a:r>
            <a:r>
              <a:rPr lang="en-US" altLang="en-US" sz="2400" i="1" dirty="0" err="1"/>
              <a:t>verhält</a:t>
            </a:r>
            <a:r>
              <a:rPr lang="en-US" altLang="en-US" sz="2400" i="1" dirty="0"/>
              <a:t>.</a:t>
            </a:r>
          </a:p>
          <a:p>
            <a:pPr eaLnBrk="1" hangingPunct="1">
              <a:defRPr/>
            </a:pPr>
            <a:r>
              <a:rPr lang="en-US" altLang="en-US" sz="2400" i="1" dirty="0" err="1"/>
              <a:t>Dass</a:t>
            </a:r>
            <a:r>
              <a:rPr lang="en-US" altLang="en-US" sz="2400" i="1" dirty="0"/>
              <a:t> “sein Verstand </a:t>
            </a:r>
            <a:r>
              <a:rPr lang="en-US" altLang="en-US" sz="2400" i="1" dirty="0" err="1"/>
              <a:t>zurückkehrte</a:t>
            </a:r>
            <a:r>
              <a:rPr lang="en-US" altLang="en-US" sz="2400" i="1" dirty="0"/>
              <a:t>”  (4:31, 33) </a:t>
            </a:r>
            <a:r>
              <a:rPr lang="en-US" altLang="en-US" sz="2400" i="1" dirty="0" err="1"/>
              <a:t>deutet</a:t>
            </a:r>
            <a:r>
              <a:rPr lang="en-US" altLang="en-US" sz="2400" i="1" dirty="0"/>
              <a:t> an, </a:t>
            </a:r>
            <a:r>
              <a:rPr lang="en-US" altLang="en-US" sz="2400" i="1" dirty="0" err="1"/>
              <a:t>dass</a:t>
            </a:r>
            <a:r>
              <a:rPr lang="en-US" altLang="en-US" sz="2400" i="1" dirty="0"/>
              <a:t> es </a:t>
            </a:r>
            <a:r>
              <a:rPr lang="en-US" altLang="en-US" sz="2400" i="1" dirty="0" err="1"/>
              <a:t>sich</a:t>
            </a:r>
            <a:r>
              <a:rPr lang="en-US" altLang="en-US" sz="2400" i="1" dirty="0"/>
              <a:t> um </a:t>
            </a:r>
            <a:r>
              <a:rPr lang="en-US" altLang="en-US" sz="2400" i="1" dirty="0" err="1"/>
              <a:t>eine</a:t>
            </a:r>
            <a:r>
              <a:rPr lang="en-US" altLang="en-US" sz="2400" i="1" dirty="0"/>
              <a:t> </a:t>
            </a:r>
            <a:r>
              <a:rPr lang="en-US" altLang="en-US" sz="2400" i="1" dirty="0" err="1"/>
              <a:t>Geisteskrankheit</a:t>
            </a:r>
            <a:r>
              <a:rPr lang="en-US" altLang="en-US" sz="2400" i="1" dirty="0"/>
              <a:t> </a:t>
            </a:r>
            <a:r>
              <a:rPr lang="en-US" altLang="en-US" sz="2400" i="1" dirty="0" err="1"/>
              <a:t>handelte</a:t>
            </a:r>
            <a:r>
              <a:rPr lang="en-US" altLang="en-US" sz="2400" i="1" dirty="0"/>
              <a:t>.</a:t>
            </a:r>
          </a:p>
        </p:txBody>
      </p:sp>
      <p:sp>
        <p:nvSpPr>
          <p:cNvPr id="5" name="Slide Number Placeholder 5">
            <a:extLst>
              <a:ext uri="{FF2B5EF4-FFF2-40B4-BE49-F238E27FC236}">
                <a16:creationId xmlns:a16="http://schemas.microsoft.com/office/drawing/2014/main" id="{06322F12-03A4-9040-B3ED-CDA23C73134B}"/>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85</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2979">
                                            <p:txEl>
                                              <p:pRg st="0" end="0"/>
                                            </p:txEl>
                                          </p:spTgt>
                                        </p:tgtEl>
                                        <p:attrNameLst>
                                          <p:attrName>style.visibility</p:attrName>
                                        </p:attrNameLst>
                                      </p:cBhvr>
                                      <p:to>
                                        <p:strVal val="visible"/>
                                      </p:to>
                                    </p:set>
                                    <p:anim calcmode="lin" valueType="num">
                                      <p:cBhvr>
                                        <p:cTn id="7" dur="500" fill="hold"/>
                                        <p:tgtEl>
                                          <p:spTgt spid="3829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29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2979">
                                            <p:txEl>
                                              <p:pRg st="1" end="1"/>
                                            </p:txEl>
                                          </p:spTgt>
                                        </p:tgtEl>
                                        <p:attrNameLst>
                                          <p:attrName>style.visibility</p:attrName>
                                        </p:attrNameLst>
                                      </p:cBhvr>
                                      <p:to>
                                        <p:strVal val="visible"/>
                                      </p:to>
                                    </p:set>
                                    <p:anim calcmode="lin" valueType="num">
                                      <p:cBhvr additive="base">
                                        <p:cTn id="13" dur="500" fill="hold"/>
                                        <p:tgtEl>
                                          <p:spTgt spid="3829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29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2979">
                                            <p:txEl>
                                              <p:pRg st="2" end="2"/>
                                            </p:txEl>
                                          </p:spTgt>
                                        </p:tgtEl>
                                        <p:attrNameLst>
                                          <p:attrName>style.visibility</p:attrName>
                                        </p:attrNameLst>
                                      </p:cBhvr>
                                      <p:to>
                                        <p:strVal val="visible"/>
                                      </p:to>
                                    </p:set>
                                    <p:anim calcmode="lin" valueType="num">
                                      <p:cBhvr additive="base">
                                        <p:cTn id="19" dur="500" fill="hold"/>
                                        <p:tgtEl>
                                          <p:spTgt spid="3829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29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82979">
                                            <p:txEl>
                                              <p:pRg st="3" end="3"/>
                                            </p:txEl>
                                          </p:spTgt>
                                        </p:tgtEl>
                                        <p:attrNameLst>
                                          <p:attrName>style.visibility</p:attrName>
                                        </p:attrNameLst>
                                      </p:cBhvr>
                                      <p:to>
                                        <p:strVal val="visible"/>
                                      </p:to>
                                    </p:set>
                                    <p:anim calcmode="lin" valueType="num">
                                      <p:cBhvr additive="base">
                                        <p:cTn id="25" dur="500" fill="hold"/>
                                        <p:tgtEl>
                                          <p:spTgt spid="3829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29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4002" name="Rectangle 2">
            <a:extLst>
              <a:ext uri="{FF2B5EF4-FFF2-40B4-BE49-F238E27FC236}">
                <a16:creationId xmlns:a16="http://schemas.microsoft.com/office/drawing/2014/main" id="{60A208B5-C0D9-3E44-A8A0-ABC132343217}"/>
              </a:ext>
            </a:extLst>
          </p:cNvPr>
          <p:cNvSpPr>
            <a:spLocks noGrp="1" noChangeArrowheads="1"/>
          </p:cNvSpPr>
          <p:nvPr>
            <p:ph type="title"/>
          </p:nvPr>
        </p:nvSpPr>
        <p:spPr/>
        <p:txBody>
          <a:bodyPr/>
          <a:lstStyle/>
          <a:p>
            <a:pPr eaLnBrk="1" hangingPunct="1">
              <a:defRPr/>
            </a:pPr>
            <a:r>
              <a:rPr lang="en-US" altLang="en-US" dirty="0">
                <a:solidFill>
                  <a:schemeClr val="accent1"/>
                </a:solidFill>
              </a:rPr>
              <a:t>Ein </a:t>
            </a:r>
            <a:r>
              <a:rPr lang="en-US" altLang="en-US" dirty="0" err="1">
                <a:solidFill>
                  <a:schemeClr val="accent1"/>
                </a:solidFill>
              </a:rPr>
              <a:t>halbes</a:t>
            </a:r>
            <a:r>
              <a:rPr lang="en-US" altLang="en-US" dirty="0">
                <a:solidFill>
                  <a:schemeClr val="accent1"/>
                </a:solidFill>
              </a:rPr>
              <a:t> </a:t>
            </a:r>
            <a:r>
              <a:rPr lang="en-US" altLang="en-US" dirty="0" err="1">
                <a:solidFill>
                  <a:schemeClr val="accent1"/>
                </a:solidFill>
              </a:rPr>
              <a:t>Jahrhundert</a:t>
            </a:r>
            <a:r>
              <a:rPr lang="en-US" altLang="en-US" dirty="0">
                <a:solidFill>
                  <a:schemeClr val="accent1"/>
                </a:solidFill>
              </a:rPr>
              <a:t> </a:t>
            </a:r>
            <a:r>
              <a:rPr lang="en-US" altLang="en-US" dirty="0" err="1">
                <a:solidFill>
                  <a:schemeClr val="accent1"/>
                </a:solidFill>
              </a:rPr>
              <a:t>später</a:t>
            </a:r>
            <a:endParaRPr lang="en-US" altLang="en-US" dirty="0">
              <a:solidFill>
                <a:schemeClr val="accent1"/>
              </a:solidFill>
            </a:endParaRPr>
          </a:p>
        </p:txBody>
      </p:sp>
      <p:sp>
        <p:nvSpPr>
          <p:cNvPr id="384003" name="Rectangle 3">
            <a:extLst>
              <a:ext uri="{FF2B5EF4-FFF2-40B4-BE49-F238E27FC236}">
                <a16:creationId xmlns:a16="http://schemas.microsoft.com/office/drawing/2014/main" id="{479AF50C-9E48-624F-B8C2-77337FF6817E}"/>
              </a:ext>
            </a:extLst>
          </p:cNvPr>
          <p:cNvSpPr>
            <a:spLocks noGrp="1" noChangeArrowheads="1"/>
          </p:cNvSpPr>
          <p:nvPr>
            <p:ph type="body" idx="1"/>
          </p:nvPr>
        </p:nvSpPr>
        <p:spPr>
          <a:xfrm>
            <a:off x="457200" y="1600200"/>
            <a:ext cx="8229600" cy="5029200"/>
          </a:xfrm>
        </p:spPr>
        <p:txBody>
          <a:bodyPr/>
          <a:lstStyle/>
          <a:p>
            <a:pPr eaLnBrk="1" hangingPunct="1">
              <a:buFont typeface="Wingdings" pitchFamily="2" charset="2"/>
              <a:buNone/>
              <a:defRPr/>
            </a:pPr>
            <a:r>
              <a:rPr lang="en-US" altLang="en-US" sz="2800" b="1" dirty="0" err="1">
                <a:solidFill>
                  <a:srgbClr val="FFCC00"/>
                </a:solidFill>
              </a:rPr>
              <a:t>Zeithinweise</a:t>
            </a:r>
            <a:r>
              <a:rPr lang="en-US" altLang="en-US" sz="2800" b="1" dirty="0">
                <a:solidFill>
                  <a:srgbClr val="FFCC00"/>
                </a:solidFill>
              </a:rPr>
              <a:t> </a:t>
            </a:r>
            <a:r>
              <a:rPr lang="en-US" altLang="en-US" sz="2800" b="1" dirty="0" err="1">
                <a:solidFill>
                  <a:srgbClr val="FFCC00"/>
                </a:solidFill>
              </a:rPr>
              <a:t>im</a:t>
            </a:r>
            <a:r>
              <a:rPr lang="en-US" altLang="en-US" sz="2800" b="1" dirty="0">
                <a:solidFill>
                  <a:srgbClr val="FFCC00"/>
                </a:solidFill>
              </a:rPr>
              <a:t> Buch Daniel </a:t>
            </a:r>
            <a:r>
              <a:rPr lang="en-US" altLang="en-US" sz="2800" b="1" dirty="0" err="1">
                <a:solidFill>
                  <a:srgbClr val="FFCC00"/>
                </a:solidFill>
              </a:rPr>
              <a:t>sind</a:t>
            </a:r>
            <a:r>
              <a:rPr lang="en-US" altLang="en-US" sz="2800" b="1" dirty="0">
                <a:solidFill>
                  <a:srgbClr val="FFCC00"/>
                </a:solidFill>
              </a:rPr>
              <a:t> </a:t>
            </a:r>
            <a:r>
              <a:rPr lang="en-US" altLang="en-US" sz="2800" b="1" dirty="0" err="1">
                <a:solidFill>
                  <a:srgbClr val="FFCC00"/>
                </a:solidFill>
              </a:rPr>
              <a:t>begrenzt</a:t>
            </a:r>
            <a:r>
              <a:rPr lang="en-US" altLang="en-US" sz="2800" b="1" dirty="0">
                <a:solidFill>
                  <a:srgbClr val="FFCC00"/>
                </a:solidFill>
              </a:rPr>
              <a:t>.</a:t>
            </a:r>
          </a:p>
          <a:p>
            <a:pPr eaLnBrk="1" hangingPunct="1">
              <a:defRPr/>
            </a:pPr>
            <a:r>
              <a:rPr lang="en-US" altLang="en-US" sz="2400" i="1" dirty="0"/>
              <a:t>Daniels </a:t>
            </a:r>
            <a:r>
              <a:rPr lang="en-US" altLang="en-US" sz="2400" i="1" dirty="0" err="1"/>
              <a:t>Wegführung</a:t>
            </a:r>
            <a:r>
              <a:rPr lang="en-US" altLang="en-US" sz="2400" i="1" dirty="0"/>
              <a:t> war in 605 </a:t>
            </a:r>
            <a:r>
              <a:rPr lang="en-US" altLang="en-US" sz="2400" i="1" dirty="0" err="1"/>
              <a:t>v.Chr</a:t>
            </a:r>
            <a:r>
              <a:rPr lang="en-US" altLang="en-US" sz="2400" i="1" dirty="0"/>
              <a:t>. (Dan 1,1), und er </a:t>
            </a:r>
            <a:r>
              <a:rPr lang="en-US" altLang="en-US" sz="2400" i="1" dirty="0" err="1"/>
              <a:t>blieb</a:t>
            </a:r>
            <a:r>
              <a:rPr lang="en-US" altLang="en-US" sz="2400" i="1" dirty="0"/>
              <a:t> in Babylon bis 539 </a:t>
            </a:r>
            <a:r>
              <a:rPr lang="en-US" altLang="en-US" sz="2400" i="1" dirty="0" err="1"/>
              <a:t>v.Chr</a:t>
            </a:r>
            <a:r>
              <a:rPr lang="en-US" altLang="en-US" sz="2400" i="1" dirty="0"/>
              <a:t>. (Dan 1,21).</a:t>
            </a:r>
          </a:p>
          <a:p>
            <a:pPr eaLnBrk="1" hangingPunct="1">
              <a:defRPr/>
            </a:pPr>
            <a:r>
              <a:rPr lang="en-US" altLang="en-US" sz="2400" i="1" dirty="0"/>
              <a:t>Seine </a:t>
            </a:r>
            <a:r>
              <a:rPr lang="en-US" altLang="en-US" sz="2400" i="1" dirty="0" err="1"/>
              <a:t>Auslegung</a:t>
            </a:r>
            <a:r>
              <a:rPr lang="en-US" altLang="en-US" sz="2400" i="1" dirty="0"/>
              <a:t> von </a:t>
            </a:r>
            <a:r>
              <a:rPr lang="en-US" altLang="en-US" sz="2400" i="1" dirty="0" err="1"/>
              <a:t>Nebukadnezars</a:t>
            </a:r>
            <a:r>
              <a:rPr lang="en-US" altLang="en-US" sz="2400" i="1" dirty="0"/>
              <a:t> </a:t>
            </a:r>
            <a:r>
              <a:rPr lang="en-US" altLang="en-US" sz="2400" i="1" dirty="0" err="1"/>
              <a:t>Traum</a:t>
            </a:r>
            <a:r>
              <a:rPr lang="en-US" altLang="en-US" sz="2400" i="1" dirty="0"/>
              <a:t> von </a:t>
            </a:r>
            <a:r>
              <a:rPr lang="en-US" altLang="en-US" sz="2400" i="1" dirty="0" err="1"/>
              <a:t>Weltrei-chen</a:t>
            </a:r>
            <a:r>
              <a:rPr lang="en-US" altLang="en-US" sz="2400" i="1" dirty="0"/>
              <a:t> </a:t>
            </a:r>
            <a:r>
              <a:rPr lang="en-US" altLang="en-US" sz="2400" i="1" dirty="0" err="1"/>
              <a:t>geschah</a:t>
            </a:r>
            <a:r>
              <a:rPr lang="en-US" altLang="en-US" sz="2400" i="1" dirty="0"/>
              <a:t> in 603 </a:t>
            </a:r>
            <a:r>
              <a:rPr lang="en-US" altLang="en-US" sz="2400" i="1" dirty="0" err="1"/>
              <a:t>v.Chr</a:t>
            </a:r>
            <a:r>
              <a:rPr lang="en-US" altLang="en-US" sz="2400" i="1" dirty="0"/>
              <a:t>. (Dan 2,1).</a:t>
            </a:r>
          </a:p>
          <a:p>
            <a:pPr eaLnBrk="1" hangingPunct="1">
              <a:defRPr/>
            </a:pPr>
            <a:r>
              <a:rPr lang="en-US" altLang="en-US" sz="2400" i="1" dirty="0" err="1"/>
              <a:t>Keine</a:t>
            </a:r>
            <a:r>
              <a:rPr lang="en-US" altLang="en-US" sz="2400" i="1" dirty="0"/>
              <a:t> </a:t>
            </a:r>
            <a:r>
              <a:rPr lang="en-US" altLang="en-US" sz="2400" i="1" dirty="0" err="1"/>
              <a:t>Zeithinweise</a:t>
            </a:r>
            <a:r>
              <a:rPr lang="en-US" altLang="en-US" sz="2400" i="1" dirty="0"/>
              <a:t> </a:t>
            </a:r>
            <a:r>
              <a:rPr lang="en-US" altLang="en-US" sz="2400" i="1" dirty="0" err="1"/>
              <a:t>vorhanden</a:t>
            </a:r>
            <a:r>
              <a:rPr lang="en-US" altLang="en-US" sz="2400" i="1" dirty="0"/>
              <a:t> </a:t>
            </a:r>
            <a:r>
              <a:rPr lang="en-US" altLang="en-US" sz="2400" i="1" dirty="0" err="1"/>
              <a:t>für</a:t>
            </a:r>
            <a:r>
              <a:rPr lang="en-US" altLang="en-US" sz="2400" i="1" dirty="0"/>
              <a:t> </a:t>
            </a:r>
            <a:r>
              <a:rPr lang="en-US" altLang="en-US" sz="2400" i="1" dirty="0" err="1"/>
              <a:t>Kapitel</a:t>
            </a:r>
            <a:r>
              <a:rPr lang="en-US" altLang="en-US" sz="2400" i="1" dirty="0"/>
              <a:t> 3-4, </a:t>
            </a:r>
            <a:r>
              <a:rPr lang="en-US" altLang="en-US" sz="2400" i="1" dirty="0" err="1"/>
              <a:t>auch</a:t>
            </a:r>
            <a:r>
              <a:rPr lang="en-US" altLang="en-US" sz="2400" i="1" dirty="0"/>
              <a:t> </a:t>
            </a:r>
            <a:r>
              <a:rPr lang="en-US" altLang="en-US" sz="2400" i="1" dirty="0" err="1"/>
              <a:t>wenn</a:t>
            </a:r>
            <a:r>
              <a:rPr lang="en-US" altLang="en-US" sz="2400" i="1" dirty="0"/>
              <a:t> </a:t>
            </a:r>
            <a:r>
              <a:rPr lang="en-US" altLang="en-US" sz="2400" i="1" dirty="0" err="1"/>
              <a:t>meist</a:t>
            </a:r>
            <a:r>
              <a:rPr lang="en-US" altLang="en-US" sz="2400" i="1" dirty="0"/>
              <a:t> </a:t>
            </a:r>
            <a:r>
              <a:rPr lang="en-US" altLang="en-US" sz="2400" i="1" dirty="0" err="1"/>
              <a:t>angenommen</a:t>
            </a:r>
            <a:r>
              <a:rPr lang="en-US" altLang="en-US" sz="2400" i="1" dirty="0"/>
              <a:t> </a:t>
            </a:r>
            <a:r>
              <a:rPr lang="en-US" altLang="en-US" sz="2400" i="1" dirty="0" err="1"/>
              <a:t>wird</a:t>
            </a:r>
            <a:r>
              <a:rPr lang="en-US" altLang="en-US" sz="2400" i="1" dirty="0"/>
              <a:t>, </a:t>
            </a:r>
            <a:r>
              <a:rPr lang="en-US" altLang="en-US" sz="2400" i="1" dirty="0" err="1"/>
              <a:t>dass</a:t>
            </a:r>
            <a:r>
              <a:rPr lang="en-US" altLang="en-US" sz="2400" i="1" dirty="0"/>
              <a:t> </a:t>
            </a:r>
            <a:r>
              <a:rPr lang="en-US" altLang="en-US" sz="2400" i="1" dirty="0" err="1"/>
              <a:t>Nebukadnezar</a:t>
            </a:r>
            <a:r>
              <a:rPr lang="en-US" altLang="en-US" sz="2400" i="1" dirty="0"/>
              <a:t> </a:t>
            </a:r>
            <a:r>
              <a:rPr lang="en-US" altLang="en-US" sz="2400" i="1" dirty="0" err="1"/>
              <a:t>zu</a:t>
            </a:r>
            <a:r>
              <a:rPr lang="en-US" altLang="en-US" sz="2400" i="1" dirty="0"/>
              <a:t> der Zeit </a:t>
            </a:r>
            <a:r>
              <a:rPr lang="en-US" altLang="en-US" sz="2400" i="1" dirty="0" err="1"/>
              <a:t>schon</a:t>
            </a:r>
            <a:r>
              <a:rPr lang="en-US" altLang="en-US" sz="2400" i="1" dirty="0"/>
              <a:t> </a:t>
            </a:r>
            <a:r>
              <a:rPr lang="en-US" altLang="en-US" sz="2400" i="1" dirty="0" err="1"/>
              <a:t>länger</a:t>
            </a:r>
            <a:r>
              <a:rPr lang="en-US" altLang="en-US" sz="2400" i="1" dirty="0"/>
              <a:t> </a:t>
            </a:r>
            <a:r>
              <a:rPr lang="en-US" altLang="en-US" sz="2400" i="1" dirty="0" err="1"/>
              <a:t>regierte</a:t>
            </a:r>
            <a:r>
              <a:rPr lang="en-US" altLang="en-US" sz="2400" i="1" dirty="0"/>
              <a:t>.</a:t>
            </a:r>
          </a:p>
          <a:p>
            <a:pPr eaLnBrk="1" hangingPunct="1">
              <a:defRPr/>
            </a:pPr>
            <a:r>
              <a:rPr lang="en-US" altLang="en-US" sz="2400" i="1" dirty="0" err="1"/>
              <a:t>Kapitel</a:t>
            </a:r>
            <a:r>
              <a:rPr lang="en-US" altLang="en-US" sz="2400" i="1" dirty="0"/>
              <a:t> 5 </a:t>
            </a:r>
            <a:r>
              <a:rPr lang="en-US" altLang="en-US" sz="2400" i="1" dirty="0" err="1"/>
              <a:t>beginnt</a:t>
            </a:r>
            <a:r>
              <a:rPr lang="en-US" altLang="en-US" sz="2400" i="1" dirty="0"/>
              <a:t> </a:t>
            </a:r>
            <a:r>
              <a:rPr lang="en-US" altLang="en-US" sz="2400" i="1" dirty="0" err="1"/>
              <a:t>mit</a:t>
            </a:r>
            <a:r>
              <a:rPr lang="en-US" altLang="en-US" sz="2400" i="1" dirty="0"/>
              <a:t> </a:t>
            </a:r>
            <a:r>
              <a:rPr lang="en-US" altLang="en-US" sz="2400" i="1" dirty="0" err="1"/>
              <a:t>Belsazar</a:t>
            </a:r>
            <a:r>
              <a:rPr lang="en-US" altLang="en-US" sz="2400" i="1" dirty="0"/>
              <a:t> </a:t>
            </a:r>
            <a:r>
              <a:rPr lang="en-US" altLang="en-US" sz="2400" i="1" dirty="0" err="1"/>
              <a:t>als</a:t>
            </a:r>
            <a:r>
              <a:rPr lang="en-US" altLang="en-US" sz="2400" i="1" dirty="0"/>
              <a:t> </a:t>
            </a:r>
            <a:r>
              <a:rPr lang="en-US" altLang="en-US" sz="2400" i="1" dirty="0" err="1"/>
              <a:t>Herrscher</a:t>
            </a:r>
            <a:r>
              <a:rPr lang="en-US" altLang="en-US" sz="2400" i="1" dirty="0"/>
              <a:t> </a:t>
            </a:r>
            <a:r>
              <a:rPr lang="en-US" altLang="en-US" sz="2400" i="1" dirty="0" err="1"/>
              <a:t>über</a:t>
            </a:r>
            <a:r>
              <a:rPr lang="en-US" altLang="en-US" sz="2400" i="1" dirty="0"/>
              <a:t> die Stadt Babylon (545-539 </a:t>
            </a:r>
            <a:r>
              <a:rPr lang="en-US" altLang="en-US" sz="2400" i="1" dirty="0" err="1"/>
              <a:t>v.Chr</a:t>
            </a:r>
            <a:r>
              <a:rPr lang="en-US" altLang="en-US" sz="2400" i="1" dirty="0"/>
              <a:t>.), also </a:t>
            </a:r>
            <a:r>
              <a:rPr lang="en-US" altLang="en-US" sz="2400" i="1" dirty="0" err="1"/>
              <a:t>ungefähr</a:t>
            </a:r>
            <a:r>
              <a:rPr lang="en-US" altLang="en-US" sz="2400" i="1" dirty="0"/>
              <a:t> </a:t>
            </a:r>
            <a:r>
              <a:rPr lang="en-US" altLang="en-US" sz="2400" i="1" dirty="0" err="1"/>
              <a:t>ein</a:t>
            </a:r>
            <a:r>
              <a:rPr lang="en-US" altLang="en-US" sz="2400" i="1" dirty="0"/>
              <a:t> </a:t>
            </a:r>
            <a:r>
              <a:rPr lang="en-US" altLang="en-US" sz="2400" i="1" dirty="0" err="1"/>
              <a:t>halbes</a:t>
            </a:r>
            <a:r>
              <a:rPr lang="en-US" altLang="en-US" sz="2400" i="1" dirty="0"/>
              <a:t> </a:t>
            </a:r>
            <a:r>
              <a:rPr lang="en-US" altLang="en-US" sz="2400" i="1" dirty="0" err="1"/>
              <a:t>Jahrhundert</a:t>
            </a:r>
            <a:r>
              <a:rPr lang="en-US" altLang="en-US" sz="2400" i="1" dirty="0"/>
              <a:t> </a:t>
            </a:r>
            <a:r>
              <a:rPr lang="en-US" altLang="en-US" sz="2400" i="1" dirty="0" err="1"/>
              <a:t>später</a:t>
            </a:r>
            <a:r>
              <a:rPr lang="en-US" altLang="en-US" sz="2400" i="1" dirty="0"/>
              <a:t>.</a:t>
            </a:r>
          </a:p>
        </p:txBody>
      </p:sp>
      <p:sp>
        <p:nvSpPr>
          <p:cNvPr id="5" name="Slide Number Placeholder 5">
            <a:extLst>
              <a:ext uri="{FF2B5EF4-FFF2-40B4-BE49-F238E27FC236}">
                <a16:creationId xmlns:a16="http://schemas.microsoft.com/office/drawing/2014/main" id="{36316AAF-4660-4E46-BC04-2628A840D18C}"/>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86</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4003">
                                            <p:txEl>
                                              <p:pRg st="0" end="0"/>
                                            </p:txEl>
                                          </p:spTgt>
                                        </p:tgtEl>
                                        <p:attrNameLst>
                                          <p:attrName>style.visibility</p:attrName>
                                        </p:attrNameLst>
                                      </p:cBhvr>
                                      <p:to>
                                        <p:strVal val="visible"/>
                                      </p:to>
                                    </p:set>
                                    <p:anim calcmode="lin" valueType="num">
                                      <p:cBhvr>
                                        <p:cTn id="7" dur="500" fill="hold"/>
                                        <p:tgtEl>
                                          <p:spTgt spid="3840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4003">
                                            <p:txEl>
                                              <p:pRg st="1" end="1"/>
                                            </p:txEl>
                                          </p:spTgt>
                                        </p:tgtEl>
                                        <p:attrNameLst>
                                          <p:attrName>style.visibility</p:attrName>
                                        </p:attrNameLst>
                                      </p:cBhvr>
                                      <p:to>
                                        <p:strVal val="visible"/>
                                      </p:to>
                                    </p:set>
                                    <p:anim calcmode="lin" valueType="num">
                                      <p:cBhvr additive="base">
                                        <p:cTn id="13" dur="500" fill="hold"/>
                                        <p:tgtEl>
                                          <p:spTgt spid="3840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40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4003">
                                            <p:txEl>
                                              <p:pRg st="2" end="2"/>
                                            </p:txEl>
                                          </p:spTgt>
                                        </p:tgtEl>
                                        <p:attrNameLst>
                                          <p:attrName>style.visibility</p:attrName>
                                        </p:attrNameLst>
                                      </p:cBhvr>
                                      <p:to>
                                        <p:strVal val="visible"/>
                                      </p:to>
                                    </p:set>
                                    <p:anim calcmode="lin" valueType="num">
                                      <p:cBhvr additive="base">
                                        <p:cTn id="19" dur="500" fill="hold"/>
                                        <p:tgtEl>
                                          <p:spTgt spid="3840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40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84003">
                                            <p:txEl>
                                              <p:pRg st="3" end="3"/>
                                            </p:txEl>
                                          </p:spTgt>
                                        </p:tgtEl>
                                        <p:attrNameLst>
                                          <p:attrName>style.visibility</p:attrName>
                                        </p:attrNameLst>
                                      </p:cBhvr>
                                      <p:to>
                                        <p:strVal val="visible"/>
                                      </p:to>
                                    </p:set>
                                    <p:anim calcmode="lin" valueType="num">
                                      <p:cBhvr additive="base">
                                        <p:cTn id="25" dur="500" fill="hold"/>
                                        <p:tgtEl>
                                          <p:spTgt spid="3840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40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84003">
                                            <p:txEl>
                                              <p:pRg st="4" end="4"/>
                                            </p:txEl>
                                          </p:spTgt>
                                        </p:tgtEl>
                                        <p:attrNameLst>
                                          <p:attrName>style.visibility</p:attrName>
                                        </p:attrNameLst>
                                      </p:cBhvr>
                                      <p:to>
                                        <p:strVal val="visible"/>
                                      </p:to>
                                    </p:set>
                                    <p:anim calcmode="lin" valueType="num">
                                      <p:cBhvr additive="base">
                                        <p:cTn id="31" dur="500" fill="hold"/>
                                        <p:tgtEl>
                                          <p:spTgt spid="3840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40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4DD314B9-ECCE-E149-919E-A755A0951074}"/>
              </a:ext>
            </a:extLst>
          </p:cNvPr>
          <p:cNvSpPr>
            <a:spLocks noGrp="1" noChangeArrowheads="1"/>
          </p:cNvSpPr>
          <p:nvPr>
            <p:ph type="title"/>
          </p:nvPr>
        </p:nvSpPr>
        <p:spPr>
          <a:xfrm>
            <a:off x="457200" y="0"/>
            <a:ext cx="8153400" cy="1905000"/>
          </a:xfrm>
          <a:extLst>
            <a:ext uri="{91240B29-F687-4F45-9708-019B960494DF}">
              <a14:hiddenLine xmlns:a14="http://schemas.microsoft.com/office/drawing/2010/main" w="9525">
                <a:solidFill>
                  <a:srgbClr val="CCCCFF"/>
                </a:solidFill>
                <a:miter lim="800000"/>
                <a:headEnd/>
                <a:tailEnd/>
              </a14:hiddenLine>
            </a:ext>
          </a:extLst>
        </p:spPr>
        <p:txBody>
          <a:bodyPr/>
          <a:lstStyle/>
          <a:p>
            <a:pPr eaLnBrk="1" hangingPunct="1">
              <a:defRPr/>
            </a:pPr>
            <a:r>
              <a:rPr lang="en-US" altLang="en-US" sz="4800" b="1" dirty="0">
                <a:solidFill>
                  <a:srgbClr val="75BD9C"/>
                </a:solidFill>
                <a:latin typeface="Sylfaen" panose="010A0502050306030303" pitchFamily="18" charset="0"/>
              </a:rPr>
              <a:t>CHRONOLOGY</a:t>
            </a:r>
            <a:br>
              <a:rPr lang="en-US" altLang="en-US" sz="4000" dirty="0">
                <a:solidFill>
                  <a:srgbClr val="75BD9C"/>
                </a:solidFill>
                <a:latin typeface="Sylfaen" panose="010A0502050306030303" pitchFamily="18" charset="0"/>
              </a:rPr>
            </a:br>
            <a:r>
              <a:rPr lang="en-US" altLang="en-US" sz="3600" dirty="0" err="1">
                <a:solidFill>
                  <a:srgbClr val="00FFCC"/>
                </a:solidFill>
                <a:latin typeface="Pristina" panose="03060402040406080204" pitchFamily="66" charset="0"/>
              </a:rPr>
              <a:t>Aramäischer</a:t>
            </a:r>
            <a:r>
              <a:rPr lang="en-US" altLang="en-US" sz="3600" dirty="0">
                <a:solidFill>
                  <a:srgbClr val="00FFCC"/>
                </a:solidFill>
                <a:latin typeface="Pristina" panose="03060402040406080204" pitchFamily="66" charset="0"/>
              </a:rPr>
              <a:t> </a:t>
            </a:r>
            <a:r>
              <a:rPr lang="en-US" altLang="en-US" sz="3600" dirty="0" err="1">
                <a:solidFill>
                  <a:srgbClr val="00FFCC"/>
                </a:solidFill>
                <a:latin typeface="Pristina" panose="03060402040406080204" pitchFamily="66" charset="0"/>
              </a:rPr>
              <a:t>Ausdruck</a:t>
            </a:r>
            <a:r>
              <a:rPr lang="en-US" altLang="en-US" sz="3600" dirty="0">
                <a:solidFill>
                  <a:srgbClr val="00FFCC"/>
                </a:solidFill>
                <a:latin typeface="Pristina" panose="03060402040406080204" pitchFamily="66" charset="0"/>
              </a:rPr>
              <a:t> “</a:t>
            </a:r>
            <a:r>
              <a:rPr lang="en-US" altLang="en-US" sz="3600" dirty="0" err="1">
                <a:solidFill>
                  <a:srgbClr val="00FFCC"/>
                </a:solidFill>
                <a:latin typeface="Pristina" panose="03060402040406080204" pitchFamily="66" charset="0"/>
              </a:rPr>
              <a:t>Vater</a:t>
            </a:r>
            <a:r>
              <a:rPr lang="en-US" altLang="en-US" sz="3600" dirty="0">
                <a:solidFill>
                  <a:srgbClr val="00FFCC"/>
                </a:solidFill>
                <a:latin typeface="Pristina" panose="03060402040406080204" pitchFamily="66" charset="0"/>
              </a:rPr>
              <a:t> von” (5,2. 11. 13. 18) </a:t>
            </a:r>
            <a:r>
              <a:rPr lang="en-US" altLang="en-US" sz="3600" dirty="0" err="1">
                <a:solidFill>
                  <a:srgbClr val="00FFCC"/>
                </a:solidFill>
                <a:latin typeface="Pristina" panose="03060402040406080204" pitchFamily="66" charset="0"/>
              </a:rPr>
              <a:t>sollte</a:t>
            </a:r>
            <a:r>
              <a:rPr lang="en-US" altLang="en-US" sz="3600" dirty="0">
                <a:solidFill>
                  <a:srgbClr val="00FFCC"/>
                </a:solidFill>
                <a:latin typeface="Pristina" panose="03060402040406080204" pitchFamily="66" charset="0"/>
              </a:rPr>
              <a:t> </a:t>
            </a:r>
            <a:r>
              <a:rPr lang="en-US" altLang="en-US" sz="3600" dirty="0" err="1">
                <a:solidFill>
                  <a:srgbClr val="00FFCC"/>
                </a:solidFill>
                <a:latin typeface="Pristina" panose="03060402040406080204" pitchFamily="66" charset="0"/>
              </a:rPr>
              <a:t>verstanden</a:t>
            </a:r>
            <a:r>
              <a:rPr lang="en-US" altLang="en-US" sz="3600" dirty="0">
                <a:solidFill>
                  <a:srgbClr val="00FFCC"/>
                </a:solidFill>
                <a:latin typeface="Pristina" panose="03060402040406080204" pitchFamily="66" charset="0"/>
              </a:rPr>
              <a:t> </a:t>
            </a:r>
            <a:r>
              <a:rPr lang="en-US" altLang="en-US" sz="3600" dirty="0" err="1">
                <a:solidFill>
                  <a:srgbClr val="00FFCC"/>
                </a:solidFill>
                <a:latin typeface="Pristina" panose="03060402040406080204" pitchFamily="66" charset="0"/>
              </a:rPr>
              <a:t>werden</a:t>
            </a:r>
            <a:r>
              <a:rPr lang="en-US" altLang="en-US" sz="3600" dirty="0">
                <a:solidFill>
                  <a:srgbClr val="00FFCC"/>
                </a:solidFill>
                <a:latin typeface="Pristina" panose="03060402040406080204" pitchFamily="66" charset="0"/>
              </a:rPr>
              <a:t> </a:t>
            </a:r>
            <a:r>
              <a:rPr lang="en-US" altLang="en-US" sz="3600" dirty="0" err="1">
                <a:solidFill>
                  <a:srgbClr val="00FFCC"/>
                </a:solidFill>
                <a:latin typeface="Pristina" panose="03060402040406080204" pitchFamily="66" charset="0"/>
              </a:rPr>
              <a:t>als</a:t>
            </a:r>
            <a:r>
              <a:rPr lang="en-US" altLang="en-US" sz="3600" dirty="0">
                <a:solidFill>
                  <a:srgbClr val="00FFCC"/>
                </a:solidFill>
                <a:latin typeface="Pristina" panose="03060402040406080204" pitchFamily="66" charset="0"/>
              </a:rPr>
              <a:t> “</a:t>
            </a:r>
            <a:r>
              <a:rPr lang="en-US" altLang="en-US" sz="3600" dirty="0" err="1">
                <a:solidFill>
                  <a:srgbClr val="00FFCC"/>
                </a:solidFill>
                <a:latin typeface="Pristina" panose="03060402040406080204" pitchFamily="66" charset="0"/>
              </a:rPr>
              <a:t>Vorfahre</a:t>
            </a:r>
            <a:r>
              <a:rPr lang="en-US" altLang="en-US" sz="3600" dirty="0">
                <a:solidFill>
                  <a:srgbClr val="00FFCC"/>
                </a:solidFill>
                <a:latin typeface="Pristina" panose="03060402040406080204" pitchFamily="66" charset="0"/>
              </a:rPr>
              <a:t> von”</a:t>
            </a:r>
          </a:p>
        </p:txBody>
      </p:sp>
      <p:sp>
        <p:nvSpPr>
          <p:cNvPr id="132099" name="Rectangle 3">
            <a:extLst>
              <a:ext uri="{FF2B5EF4-FFF2-40B4-BE49-F238E27FC236}">
                <a16:creationId xmlns:a16="http://schemas.microsoft.com/office/drawing/2014/main" id="{8943A51A-8DEA-1847-A495-D3D28B4C1E9E}"/>
              </a:ext>
            </a:extLst>
          </p:cNvPr>
          <p:cNvSpPr>
            <a:spLocks noGrp="1" noChangeArrowheads="1"/>
          </p:cNvSpPr>
          <p:nvPr>
            <p:ph type="body" idx="1"/>
          </p:nvPr>
        </p:nvSpPr>
        <p:spPr>
          <a:xfrm>
            <a:off x="381000" y="1905000"/>
            <a:ext cx="8382000" cy="4724400"/>
          </a:xfrm>
          <a:solidFill>
            <a:srgbClr val="000000"/>
          </a:solidFill>
          <a:ln w="38100" cap="flat">
            <a:solidFill>
              <a:srgbClr val="009999"/>
            </a:solidFill>
            <a:prstDash val="sysDot"/>
            <a:miter lim="800000"/>
            <a:headEnd/>
            <a:tailEnd/>
          </a:ln>
        </p:spPr>
        <p:txBody>
          <a:bodyPr/>
          <a:lstStyle/>
          <a:p>
            <a:pPr eaLnBrk="1" hangingPunct="1">
              <a:lnSpc>
                <a:spcPct val="80000"/>
              </a:lnSpc>
              <a:buFont typeface="Wingdings" pitchFamily="2" charset="2"/>
              <a:buNone/>
              <a:defRPr/>
            </a:pPr>
            <a:r>
              <a:rPr lang="en-US" altLang="en-US" sz="2800" dirty="0" err="1">
                <a:solidFill>
                  <a:srgbClr val="75BD9C"/>
                </a:solidFill>
                <a:effectLst>
                  <a:outerShdw blurRad="38100" dist="38100" dir="2700000" algn="tl">
                    <a:srgbClr val="FFFFFF"/>
                  </a:outerShdw>
                </a:effectLst>
                <a:latin typeface="Narkisim" panose="020E0502050101010101" pitchFamily="34" charset="-79"/>
              </a:rPr>
              <a:t>Nebukadnezar</a:t>
            </a:r>
            <a:r>
              <a:rPr lang="en-US" altLang="en-US" sz="2800" dirty="0">
                <a:solidFill>
                  <a:srgbClr val="75BD9C"/>
                </a:solidFill>
                <a:effectLst>
                  <a:outerShdw blurRad="38100" dist="38100" dir="2700000" algn="tl">
                    <a:srgbClr val="FFFFFF"/>
                  </a:outerShdw>
                </a:effectLst>
                <a:latin typeface="Narkisim" panose="020E0502050101010101" pitchFamily="34" charset="-79"/>
              </a:rPr>
              <a:t> (605 – 562 </a:t>
            </a:r>
            <a:r>
              <a:rPr lang="en-US" altLang="en-US" sz="2800" dirty="0" err="1">
                <a:solidFill>
                  <a:srgbClr val="75BD9C"/>
                </a:solidFill>
                <a:effectLst>
                  <a:outerShdw blurRad="38100" dist="38100" dir="2700000" algn="tl">
                    <a:srgbClr val="FFFFFF"/>
                  </a:outerShdw>
                </a:effectLst>
                <a:latin typeface="Narkisim" panose="020E0502050101010101" pitchFamily="34" charset="-79"/>
              </a:rPr>
              <a:t>v.Chr</a:t>
            </a:r>
            <a:r>
              <a:rPr lang="en-US" altLang="en-US" sz="2800" dirty="0">
                <a:solidFill>
                  <a:srgbClr val="75BD9C"/>
                </a:solidFill>
                <a:effectLst>
                  <a:outerShdw blurRad="38100" dist="38100" dir="2700000" algn="tl">
                    <a:srgbClr val="FFFFFF"/>
                  </a:outerShdw>
                </a:effectLst>
                <a:latin typeface="Narkisim" panose="020E0502050101010101" pitchFamily="34" charset="-79"/>
              </a:rPr>
              <a:t>.)</a:t>
            </a:r>
          </a:p>
          <a:p>
            <a:pPr eaLnBrk="1" hangingPunct="1">
              <a:lnSpc>
                <a:spcPct val="80000"/>
              </a:lnSpc>
              <a:buClr>
                <a:srgbClr val="00FFCC"/>
              </a:buClr>
              <a:defRPr/>
            </a:pPr>
            <a:r>
              <a:rPr lang="en-US" altLang="en-US" sz="2400" i="1" dirty="0">
                <a:effectLst/>
                <a:latin typeface="Arial Narrow" panose="020B0606020202030204" pitchFamily="34" charset="0"/>
              </a:rPr>
              <a:t>Daniels </a:t>
            </a:r>
            <a:r>
              <a:rPr lang="en-US" altLang="en-US" sz="2400" i="1" dirty="0" err="1">
                <a:effectLst/>
                <a:latin typeface="Arial Narrow" panose="020B0606020202030204" pitchFamily="34" charset="0"/>
              </a:rPr>
              <a:t>Wegführung</a:t>
            </a:r>
            <a:r>
              <a:rPr lang="en-US" altLang="en-US" sz="2400" i="1" dirty="0">
                <a:effectLst/>
                <a:latin typeface="Arial Narrow" panose="020B0606020202030204" pitchFamily="34" charset="0"/>
              </a:rPr>
              <a:t> in 605 </a:t>
            </a:r>
            <a:r>
              <a:rPr lang="en-US" altLang="en-US" sz="2400" i="1" dirty="0" err="1">
                <a:effectLst/>
                <a:latin typeface="Arial Narrow" panose="020B0606020202030204" pitchFamily="34" charset="0"/>
              </a:rPr>
              <a:t>v.Chr</a:t>
            </a:r>
            <a:r>
              <a:rPr lang="en-US" altLang="en-US" sz="2400" i="1" dirty="0">
                <a:effectLst/>
                <a:latin typeface="Arial Narrow" panose="020B0606020202030204" pitchFamily="34" charset="0"/>
              </a:rPr>
              <a:t>.</a:t>
            </a:r>
          </a:p>
          <a:p>
            <a:pPr eaLnBrk="1" hangingPunct="1">
              <a:lnSpc>
                <a:spcPct val="80000"/>
              </a:lnSpc>
              <a:buClr>
                <a:srgbClr val="00FFCC"/>
              </a:buClr>
              <a:defRPr/>
            </a:pPr>
            <a:r>
              <a:rPr lang="en-US" altLang="en-US" sz="2400" i="1" dirty="0">
                <a:effectLst/>
                <a:latin typeface="Arial Narrow" panose="020B0606020202030204" pitchFamily="34" charset="0"/>
              </a:rPr>
              <a:t>Buch Daniel 1-4</a:t>
            </a:r>
          </a:p>
          <a:p>
            <a:pPr eaLnBrk="1" hangingPunct="1">
              <a:lnSpc>
                <a:spcPct val="80000"/>
              </a:lnSpc>
              <a:buFont typeface="Wingdings" pitchFamily="2" charset="2"/>
              <a:buNone/>
              <a:defRPr/>
            </a:pPr>
            <a:r>
              <a:rPr lang="en-US" altLang="en-US" sz="2800" dirty="0">
                <a:solidFill>
                  <a:srgbClr val="75BD9C"/>
                </a:solidFill>
                <a:effectLst>
                  <a:outerShdw blurRad="38100" dist="38100" dir="2700000" algn="tl">
                    <a:srgbClr val="FFFFFF"/>
                  </a:outerShdw>
                </a:effectLst>
                <a:latin typeface="Narkisim" panose="020E0502050101010101" pitchFamily="34" charset="-79"/>
              </a:rPr>
              <a:t>ABEL MARDUK (562 – 560 </a:t>
            </a:r>
            <a:r>
              <a:rPr lang="en-US" altLang="en-US" sz="2800" dirty="0" err="1">
                <a:solidFill>
                  <a:srgbClr val="75BD9C"/>
                </a:solidFill>
                <a:effectLst>
                  <a:outerShdw blurRad="38100" dist="38100" dir="2700000" algn="tl">
                    <a:srgbClr val="FFFFFF"/>
                  </a:outerShdw>
                </a:effectLst>
                <a:latin typeface="Narkisim" panose="020E0502050101010101" pitchFamily="34" charset="-79"/>
              </a:rPr>
              <a:t>v.Chr</a:t>
            </a:r>
            <a:r>
              <a:rPr lang="en-US" altLang="en-US" sz="2800" dirty="0">
                <a:solidFill>
                  <a:srgbClr val="75BD9C"/>
                </a:solidFill>
                <a:effectLst>
                  <a:outerShdw blurRad="38100" dist="38100" dir="2700000" algn="tl">
                    <a:srgbClr val="FFFFFF"/>
                  </a:outerShdw>
                </a:effectLst>
                <a:latin typeface="Narkisim" panose="020E0502050101010101" pitchFamily="34" charset="-79"/>
              </a:rPr>
              <a:t>.)</a:t>
            </a:r>
            <a:r>
              <a:rPr lang="en-US" altLang="en-US" sz="2400" i="1" dirty="0">
                <a:solidFill>
                  <a:srgbClr val="75BD9C"/>
                </a:solidFill>
                <a:effectLst>
                  <a:outerShdw blurRad="38100" dist="38100" dir="2700000" algn="tl">
                    <a:srgbClr val="FFFFFF"/>
                  </a:outerShdw>
                </a:effectLst>
                <a:latin typeface="Arial Narrow" panose="020B0606020202030204" pitchFamily="34" charset="0"/>
              </a:rPr>
              <a:t>  </a:t>
            </a:r>
            <a:r>
              <a:rPr lang="en-US" altLang="en-US" sz="2400" i="1" dirty="0">
                <a:effectLst/>
                <a:latin typeface="Arial Narrow" panose="020B0606020202030204" pitchFamily="34" charset="0"/>
              </a:rPr>
              <a:t>Evil-</a:t>
            </a:r>
            <a:r>
              <a:rPr lang="en-US" altLang="en-US" sz="2400" i="1" dirty="0" err="1">
                <a:effectLst/>
                <a:latin typeface="Arial Narrow" panose="020B0606020202030204" pitchFamily="34" charset="0"/>
              </a:rPr>
              <a:t>merodach</a:t>
            </a:r>
            <a:r>
              <a:rPr lang="en-US" altLang="en-US" sz="2400" i="1" dirty="0">
                <a:effectLst/>
                <a:latin typeface="Arial Narrow" panose="020B0606020202030204" pitchFamily="34" charset="0"/>
              </a:rPr>
              <a:t> v. 2Kön 25,27</a:t>
            </a:r>
            <a:endParaRPr lang="en-US" altLang="en-US" sz="2800" dirty="0">
              <a:solidFill>
                <a:srgbClr val="75BD9C"/>
              </a:solidFill>
              <a:effectLst>
                <a:outerShdw blurRad="38100" dist="38100" dir="2700000" algn="tl">
                  <a:srgbClr val="FFFFFF"/>
                </a:outerShdw>
              </a:effectLst>
              <a:latin typeface="Narkisim" panose="020E0502050101010101" pitchFamily="34" charset="-79"/>
            </a:endParaRPr>
          </a:p>
          <a:p>
            <a:pPr eaLnBrk="1" hangingPunct="1">
              <a:lnSpc>
                <a:spcPct val="80000"/>
              </a:lnSpc>
              <a:buNone/>
              <a:defRPr/>
            </a:pPr>
            <a:r>
              <a:rPr lang="en-US" altLang="en-US" sz="2800" dirty="0">
                <a:solidFill>
                  <a:srgbClr val="75BD9C"/>
                </a:solidFill>
                <a:effectLst>
                  <a:outerShdw blurRad="38100" dist="38100" dir="2700000" algn="tl">
                    <a:srgbClr val="FFFFFF"/>
                  </a:outerShdw>
                </a:effectLst>
                <a:latin typeface="Narkisim" panose="020E0502050101010101" pitchFamily="34" charset="-79"/>
              </a:rPr>
              <a:t>NERIGLISSAR (560 – 556 </a:t>
            </a:r>
            <a:r>
              <a:rPr lang="en-US" altLang="en-US" sz="2800" dirty="0" err="1">
                <a:solidFill>
                  <a:srgbClr val="75BD9C"/>
                </a:solidFill>
                <a:effectLst>
                  <a:outerShdw blurRad="38100" dist="38100" dir="2700000" algn="tl">
                    <a:srgbClr val="FFFFFF"/>
                  </a:outerShdw>
                </a:effectLst>
                <a:latin typeface="Narkisim" panose="020E0502050101010101" pitchFamily="34" charset="-79"/>
              </a:rPr>
              <a:t>v.Chr</a:t>
            </a:r>
            <a:r>
              <a:rPr lang="en-US" altLang="en-US" sz="2800" dirty="0">
                <a:solidFill>
                  <a:srgbClr val="75BD9C"/>
                </a:solidFill>
                <a:effectLst>
                  <a:outerShdw blurRad="38100" dist="38100" dir="2700000" algn="tl">
                    <a:srgbClr val="FFFFFF"/>
                  </a:outerShdw>
                </a:effectLst>
                <a:latin typeface="Narkisim" panose="020E0502050101010101" pitchFamily="34" charset="-79"/>
              </a:rPr>
              <a:t>.)</a:t>
            </a:r>
          </a:p>
          <a:p>
            <a:pPr eaLnBrk="1" hangingPunct="1">
              <a:lnSpc>
                <a:spcPct val="80000"/>
              </a:lnSpc>
              <a:buNone/>
              <a:defRPr/>
            </a:pPr>
            <a:r>
              <a:rPr lang="en-US" altLang="en-US" sz="2800" dirty="0">
                <a:solidFill>
                  <a:srgbClr val="75BD9C"/>
                </a:solidFill>
                <a:effectLst>
                  <a:outerShdw blurRad="38100" dist="38100" dir="2700000" algn="tl">
                    <a:srgbClr val="FFFFFF"/>
                  </a:outerShdw>
                </a:effectLst>
                <a:latin typeface="Narkisim" panose="020E0502050101010101" pitchFamily="34" charset="-79"/>
              </a:rPr>
              <a:t>NABONID (556 – 539 </a:t>
            </a:r>
            <a:r>
              <a:rPr lang="en-US" altLang="en-US" sz="2800" dirty="0" err="1">
                <a:solidFill>
                  <a:srgbClr val="75BD9C"/>
                </a:solidFill>
                <a:effectLst>
                  <a:outerShdw blurRad="38100" dist="38100" dir="2700000" algn="tl">
                    <a:srgbClr val="FFFFFF"/>
                  </a:outerShdw>
                </a:effectLst>
                <a:latin typeface="Narkisim" panose="020E0502050101010101" pitchFamily="34" charset="-79"/>
              </a:rPr>
              <a:t>v.Chr</a:t>
            </a:r>
            <a:r>
              <a:rPr lang="en-US" altLang="en-US" sz="2800" dirty="0">
                <a:solidFill>
                  <a:srgbClr val="75BD9C"/>
                </a:solidFill>
                <a:effectLst>
                  <a:outerShdw blurRad="38100" dist="38100" dir="2700000" algn="tl">
                    <a:srgbClr val="FFFFFF"/>
                  </a:outerShdw>
                </a:effectLst>
                <a:latin typeface="Narkisim" panose="020E0502050101010101" pitchFamily="34" charset="-79"/>
              </a:rPr>
              <a:t>.)</a:t>
            </a:r>
          </a:p>
          <a:p>
            <a:pPr eaLnBrk="1" hangingPunct="1">
              <a:lnSpc>
                <a:spcPct val="80000"/>
              </a:lnSpc>
              <a:buClr>
                <a:srgbClr val="00FFCC"/>
              </a:buClr>
              <a:defRPr/>
            </a:pPr>
            <a:r>
              <a:rPr lang="en-US" altLang="en-US" sz="2400" i="1" dirty="0" err="1">
                <a:effectLst/>
                <a:latin typeface="Arial Narrow" panose="020B0606020202030204" pitchFamily="34" charset="0"/>
              </a:rPr>
              <a:t>Abwesend</a:t>
            </a:r>
            <a:r>
              <a:rPr lang="en-US" altLang="en-US" sz="2400" i="1" dirty="0">
                <a:effectLst/>
                <a:latin typeface="Arial Narrow" panose="020B0606020202030204" pitchFamily="34" charset="0"/>
              </a:rPr>
              <a:t> </a:t>
            </a:r>
            <a:r>
              <a:rPr lang="en-US" altLang="en-US" sz="2400" i="1" dirty="0" err="1">
                <a:effectLst/>
                <a:latin typeface="Arial Narrow" panose="020B0606020202030204" pitchFamily="34" charset="0"/>
              </a:rPr>
              <a:t>aus</a:t>
            </a:r>
            <a:r>
              <a:rPr lang="en-US" altLang="en-US" sz="2400" i="1" dirty="0">
                <a:effectLst/>
                <a:latin typeface="Arial Narrow" panose="020B0606020202030204" pitchFamily="34" charset="0"/>
              </a:rPr>
              <a:t> der </a:t>
            </a:r>
            <a:r>
              <a:rPr lang="en-US" altLang="en-US" sz="2400" i="1" dirty="0" err="1">
                <a:effectLst/>
                <a:latin typeface="Arial Narrow" panose="020B0606020202030204" pitchFamily="34" charset="0"/>
              </a:rPr>
              <a:t>Haupstadt</a:t>
            </a:r>
            <a:r>
              <a:rPr lang="en-US" altLang="en-US" sz="2400" i="1" dirty="0">
                <a:effectLst/>
                <a:latin typeface="Arial Narrow" panose="020B0606020202030204" pitchFamily="34" charset="0"/>
              </a:rPr>
              <a:t> </a:t>
            </a:r>
            <a:r>
              <a:rPr lang="en-US" altLang="en-US" sz="2400" i="1" dirty="0" err="1">
                <a:effectLst/>
                <a:latin typeface="Arial Narrow" panose="020B0606020202030204" pitchFamily="34" charset="0"/>
              </a:rPr>
              <a:t>für</a:t>
            </a:r>
            <a:r>
              <a:rPr lang="en-US" altLang="en-US" sz="2400" i="1" dirty="0">
                <a:effectLst/>
                <a:latin typeface="Arial Narrow" panose="020B0606020202030204" pitchFamily="34" charset="0"/>
              </a:rPr>
              <a:t> 10 Jahre</a:t>
            </a:r>
            <a:endParaRPr lang="en-US" altLang="en-US" sz="2400" dirty="0">
              <a:effectLst/>
              <a:latin typeface="Arial Narrow" panose="020B0606020202030204" pitchFamily="34" charset="0"/>
            </a:endParaRPr>
          </a:p>
          <a:p>
            <a:pPr eaLnBrk="1" hangingPunct="1">
              <a:lnSpc>
                <a:spcPct val="80000"/>
              </a:lnSpc>
              <a:buClr>
                <a:srgbClr val="00FFCC"/>
              </a:buClr>
              <a:defRPr/>
            </a:pPr>
            <a:r>
              <a:rPr lang="en-US" altLang="en-US" sz="2400" i="1" dirty="0" err="1">
                <a:effectLst/>
                <a:latin typeface="Arial Narrow" panose="020B0606020202030204" pitchFamily="34" charset="0"/>
              </a:rPr>
              <a:t>Führte</a:t>
            </a:r>
            <a:r>
              <a:rPr lang="en-US" altLang="en-US" sz="2400" i="1" dirty="0">
                <a:effectLst/>
                <a:latin typeface="Arial Narrow" panose="020B0606020202030204" pitchFamily="34" charset="0"/>
              </a:rPr>
              <a:t> </a:t>
            </a:r>
            <a:r>
              <a:rPr lang="en-US" altLang="en-US" sz="2400" i="1" dirty="0" err="1">
                <a:effectLst/>
                <a:latin typeface="Arial Narrow" panose="020B0606020202030204" pitchFamily="34" charset="0"/>
              </a:rPr>
              <a:t>militärische</a:t>
            </a:r>
            <a:r>
              <a:rPr lang="en-US" altLang="en-US" sz="2400" i="1" dirty="0">
                <a:effectLst/>
                <a:latin typeface="Arial Narrow" panose="020B0606020202030204" pitchFamily="34" charset="0"/>
              </a:rPr>
              <a:t> </a:t>
            </a:r>
            <a:r>
              <a:rPr lang="en-US" altLang="en-US" sz="2400" i="1" dirty="0" err="1">
                <a:effectLst/>
                <a:latin typeface="Arial Narrow" panose="020B0606020202030204" pitchFamily="34" charset="0"/>
              </a:rPr>
              <a:t>Kampagnen</a:t>
            </a:r>
            <a:r>
              <a:rPr lang="en-US" altLang="en-US" sz="2400" i="1" dirty="0">
                <a:effectLst/>
                <a:latin typeface="Arial Narrow" panose="020B0606020202030204" pitchFamily="34" charset="0"/>
              </a:rPr>
              <a:t> in </a:t>
            </a:r>
            <a:r>
              <a:rPr lang="en-US" altLang="en-US" sz="2400" i="1" dirty="0" err="1">
                <a:effectLst/>
                <a:latin typeface="Arial Narrow" panose="020B0606020202030204" pitchFamily="34" charset="0"/>
              </a:rPr>
              <a:t>Arabien</a:t>
            </a:r>
            <a:r>
              <a:rPr lang="en-US" altLang="en-US" sz="2400" i="1" dirty="0">
                <a:effectLst/>
                <a:latin typeface="Arial Narrow" panose="020B0606020202030204" pitchFamily="34" charset="0"/>
              </a:rPr>
              <a:t>, </a:t>
            </a:r>
            <a:r>
              <a:rPr lang="en-US" altLang="en-US" sz="2400" i="1" dirty="0" err="1">
                <a:effectLst/>
                <a:latin typeface="Arial Narrow" panose="020B0606020202030204" pitchFamily="34" charset="0"/>
              </a:rPr>
              <a:t>Rückkehr</a:t>
            </a:r>
            <a:r>
              <a:rPr lang="en-US" altLang="en-US" sz="2400" i="1" dirty="0">
                <a:effectLst/>
                <a:latin typeface="Arial Narrow" panose="020B0606020202030204" pitchFamily="34" charset="0"/>
              </a:rPr>
              <a:t> </a:t>
            </a:r>
            <a:r>
              <a:rPr lang="en-US" altLang="en-US" sz="2400" i="1" dirty="0" err="1">
                <a:effectLst/>
                <a:latin typeface="Arial Narrow" panose="020B0606020202030204" pitchFamily="34" charset="0"/>
              </a:rPr>
              <a:t>nach</a:t>
            </a:r>
            <a:r>
              <a:rPr lang="en-US" altLang="en-US" sz="2400" i="1" dirty="0">
                <a:effectLst/>
                <a:latin typeface="Arial Narrow" panose="020B0606020202030204" pitchFamily="34" charset="0"/>
              </a:rPr>
              <a:t> Babylon </a:t>
            </a:r>
            <a:r>
              <a:rPr lang="en-US" altLang="en-US" sz="2400" i="1" dirty="0" err="1">
                <a:effectLst/>
                <a:latin typeface="Arial Narrow" panose="020B0606020202030204" pitchFamily="34" charset="0"/>
              </a:rPr>
              <a:t>gerade</a:t>
            </a:r>
            <a:r>
              <a:rPr lang="en-US" altLang="en-US" sz="2400" i="1" dirty="0">
                <a:effectLst/>
                <a:latin typeface="Arial Narrow" panose="020B0606020202030204" pitchFamily="34" charset="0"/>
              </a:rPr>
              <a:t> z. </a:t>
            </a:r>
            <a:r>
              <a:rPr lang="en-US" altLang="en-US" sz="2400" i="1" dirty="0" err="1">
                <a:effectLst/>
                <a:latin typeface="Arial Narrow" panose="020B0606020202030204" pitchFamily="34" charset="0"/>
              </a:rPr>
              <a:t>Zeitpunkt</a:t>
            </a:r>
            <a:r>
              <a:rPr lang="en-US" altLang="en-US" sz="2400" i="1" dirty="0">
                <a:effectLst/>
                <a:latin typeface="Arial Narrow" panose="020B0606020202030204" pitchFamily="34" charset="0"/>
              </a:rPr>
              <a:t> </a:t>
            </a:r>
            <a:r>
              <a:rPr lang="en-US" altLang="en-US" sz="2400" i="1" dirty="0" err="1">
                <a:effectLst/>
                <a:latin typeface="Arial Narrow" panose="020B0606020202030204" pitchFamily="34" charset="0"/>
              </a:rPr>
              <a:t>als</a:t>
            </a:r>
            <a:r>
              <a:rPr lang="en-US" altLang="en-US" sz="2400" i="1" dirty="0">
                <a:effectLst/>
                <a:latin typeface="Arial Narrow" panose="020B0606020202030204" pitchFamily="34" charset="0"/>
              </a:rPr>
              <a:t> die Stadt </a:t>
            </a:r>
            <a:r>
              <a:rPr lang="en-US" altLang="en-US" sz="2400" i="1" dirty="0" err="1">
                <a:effectLst/>
                <a:latin typeface="Arial Narrow" panose="020B0606020202030204" pitchFamily="34" charset="0"/>
              </a:rPr>
              <a:t>fällt</a:t>
            </a:r>
            <a:r>
              <a:rPr lang="en-US" altLang="en-US" sz="2400" i="1" dirty="0">
                <a:effectLst/>
                <a:latin typeface="Arial Narrow" panose="020B0606020202030204" pitchFamily="34" charset="0"/>
              </a:rPr>
              <a:t> und </a:t>
            </a:r>
            <a:r>
              <a:rPr lang="en-US" altLang="en-US" sz="2400" i="1" dirty="0" err="1">
                <a:effectLst/>
                <a:latin typeface="Arial Narrow" panose="020B0606020202030204" pitchFamily="34" charset="0"/>
              </a:rPr>
              <a:t>als</a:t>
            </a:r>
            <a:r>
              <a:rPr lang="en-US" altLang="en-US" sz="2400" i="1" dirty="0">
                <a:effectLst/>
                <a:latin typeface="Arial Narrow" panose="020B0606020202030204" pitchFamily="34" charset="0"/>
              </a:rPr>
              <a:t> er </a:t>
            </a:r>
            <a:r>
              <a:rPr lang="en-US" altLang="en-US" sz="2400" i="1" dirty="0" err="1">
                <a:effectLst/>
                <a:latin typeface="Arial Narrow" panose="020B0606020202030204" pitchFamily="34" charset="0"/>
              </a:rPr>
              <a:t>stirbt</a:t>
            </a:r>
            <a:r>
              <a:rPr lang="en-US" altLang="en-US" sz="2400" i="1" dirty="0">
                <a:effectLst/>
                <a:latin typeface="Arial Narrow" panose="020B0606020202030204" pitchFamily="34" charset="0"/>
              </a:rPr>
              <a:t>.</a:t>
            </a:r>
            <a:endParaRPr lang="en-US" altLang="en-US" sz="2400" dirty="0">
              <a:effectLst/>
              <a:latin typeface="Arial Narrow" panose="020B0606020202030204" pitchFamily="34" charset="0"/>
            </a:endParaRPr>
          </a:p>
          <a:p>
            <a:pPr eaLnBrk="1" hangingPunct="1">
              <a:lnSpc>
                <a:spcPct val="80000"/>
              </a:lnSpc>
              <a:buNone/>
              <a:defRPr/>
            </a:pPr>
            <a:r>
              <a:rPr lang="en-US" altLang="en-US" sz="2800" dirty="0">
                <a:solidFill>
                  <a:srgbClr val="75BD9C"/>
                </a:solidFill>
                <a:effectLst>
                  <a:outerShdw blurRad="38100" dist="38100" dir="2700000" algn="tl">
                    <a:srgbClr val="FFFFFF"/>
                  </a:outerShdw>
                </a:effectLst>
                <a:latin typeface="Narkisim" panose="020E0502050101010101" pitchFamily="34" charset="-79"/>
              </a:rPr>
              <a:t>BELSAZZAR (545 – 539 </a:t>
            </a:r>
            <a:r>
              <a:rPr lang="en-US" altLang="en-US" sz="2800" dirty="0" err="1">
                <a:solidFill>
                  <a:srgbClr val="75BD9C"/>
                </a:solidFill>
                <a:effectLst>
                  <a:outerShdw blurRad="38100" dist="38100" dir="2700000" algn="tl">
                    <a:srgbClr val="FFFFFF"/>
                  </a:outerShdw>
                </a:effectLst>
                <a:latin typeface="Narkisim" panose="020E0502050101010101" pitchFamily="34" charset="-79"/>
              </a:rPr>
              <a:t>v.Chr</a:t>
            </a:r>
            <a:r>
              <a:rPr lang="en-US" altLang="en-US" sz="2800" dirty="0">
                <a:solidFill>
                  <a:srgbClr val="75BD9C"/>
                </a:solidFill>
                <a:effectLst>
                  <a:outerShdw blurRad="38100" dist="38100" dir="2700000" algn="tl">
                    <a:srgbClr val="FFFFFF"/>
                  </a:outerShdw>
                </a:effectLst>
                <a:latin typeface="Narkisim" panose="020E0502050101010101" pitchFamily="34" charset="-79"/>
              </a:rPr>
              <a:t>.)</a:t>
            </a:r>
          </a:p>
          <a:p>
            <a:pPr eaLnBrk="1" hangingPunct="1">
              <a:lnSpc>
                <a:spcPct val="80000"/>
              </a:lnSpc>
              <a:buClr>
                <a:srgbClr val="00FFCC"/>
              </a:buClr>
              <a:defRPr/>
            </a:pPr>
            <a:r>
              <a:rPr lang="en-US" altLang="en-US" sz="2400" i="1" dirty="0" err="1">
                <a:effectLst/>
                <a:latin typeface="Arial Narrow" panose="020B0606020202030204" pitchFamily="34" charset="0"/>
              </a:rPr>
              <a:t>Mitregent</a:t>
            </a:r>
            <a:r>
              <a:rPr lang="en-US" altLang="en-US" sz="2400" i="1" dirty="0">
                <a:effectLst/>
                <a:latin typeface="Arial Narrow" panose="020B0606020202030204" pitchFamily="34" charset="0"/>
              </a:rPr>
              <a:t> </a:t>
            </a:r>
            <a:r>
              <a:rPr lang="en-US" altLang="en-US" sz="2400" i="1" dirty="0" err="1">
                <a:effectLst/>
                <a:latin typeface="Arial Narrow" panose="020B0606020202030204" pitchFamily="34" charset="0"/>
              </a:rPr>
              <a:t>mit</a:t>
            </a:r>
            <a:r>
              <a:rPr lang="en-US" altLang="en-US" sz="2400" i="1" dirty="0">
                <a:effectLst/>
                <a:latin typeface="Arial Narrow" panose="020B0606020202030204" pitchFamily="34" charset="0"/>
              </a:rPr>
              <a:t> </a:t>
            </a:r>
            <a:r>
              <a:rPr lang="en-US" altLang="en-US" sz="2400" i="1" dirty="0" err="1">
                <a:effectLst/>
                <a:latin typeface="Arial Narrow" panose="020B0606020202030204" pitchFamily="34" charset="0"/>
              </a:rPr>
              <a:t>seinem</a:t>
            </a:r>
            <a:r>
              <a:rPr lang="en-US" altLang="en-US" sz="2400" i="1" dirty="0">
                <a:effectLst/>
                <a:latin typeface="Arial Narrow" panose="020B0606020202030204" pitchFamily="34" charset="0"/>
              </a:rPr>
              <a:t> </a:t>
            </a:r>
            <a:r>
              <a:rPr lang="en-US" altLang="en-US" sz="2400" i="1" dirty="0" err="1">
                <a:effectLst/>
                <a:latin typeface="Arial Narrow" panose="020B0606020202030204" pitchFamily="34" charset="0"/>
              </a:rPr>
              <a:t>Vater</a:t>
            </a:r>
            <a:r>
              <a:rPr lang="en-US" altLang="en-US" sz="2400" i="1" dirty="0">
                <a:effectLst/>
                <a:latin typeface="Arial Narrow" panose="020B0606020202030204" pitchFamily="34" charset="0"/>
              </a:rPr>
              <a:t> </a:t>
            </a:r>
            <a:r>
              <a:rPr lang="en-US" altLang="en-US" sz="2400" i="1" dirty="0" err="1">
                <a:effectLst/>
                <a:latin typeface="Arial Narrow" panose="020B0606020202030204" pitchFamily="34" charset="0"/>
              </a:rPr>
              <a:t>Nabonid</a:t>
            </a:r>
            <a:r>
              <a:rPr lang="en-US" altLang="en-US" sz="2400" i="1" dirty="0">
                <a:effectLst/>
                <a:latin typeface="Arial Narrow" panose="020B0606020202030204" pitchFamily="34" charset="0"/>
              </a:rPr>
              <a:t>, </a:t>
            </a:r>
            <a:r>
              <a:rPr lang="en-US" altLang="en-US" sz="2400" i="1" dirty="0" err="1">
                <a:effectLst/>
                <a:latin typeface="Arial Narrow" panose="020B0606020202030204" pitchFamily="34" charset="0"/>
              </a:rPr>
              <a:t>Herrscher</a:t>
            </a:r>
            <a:r>
              <a:rPr lang="en-US" altLang="en-US" sz="2400" i="1" dirty="0">
                <a:effectLst/>
                <a:latin typeface="Arial Narrow" panose="020B0606020202030204" pitchFamily="34" charset="0"/>
              </a:rPr>
              <a:t> von Babylon</a:t>
            </a:r>
          </a:p>
          <a:p>
            <a:pPr eaLnBrk="1" hangingPunct="1">
              <a:lnSpc>
                <a:spcPct val="80000"/>
              </a:lnSpc>
              <a:buClr>
                <a:srgbClr val="00FFCC"/>
              </a:buClr>
              <a:defRPr/>
            </a:pPr>
            <a:r>
              <a:rPr lang="en-US" altLang="en-US" sz="2400" i="1" dirty="0">
                <a:effectLst/>
                <a:latin typeface="Arial Narrow" panose="020B0606020202030204" pitchFamily="34" charset="0"/>
              </a:rPr>
              <a:t>Buch Daniel 5</a:t>
            </a:r>
          </a:p>
        </p:txBody>
      </p:sp>
      <p:sp>
        <p:nvSpPr>
          <p:cNvPr id="4" name="Slide Number Placeholder 5">
            <a:extLst>
              <a:ext uri="{FF2B5EF4-FFF2-40B4-BE49-F238E27FC236}">
                <a16:creationId xmlns:a16="http://schemas.microsoft.com/office/drawing/2014/main" id="{EF131D3E-CA72-C74B-80AC-EBC6599E27C2}"/>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87</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 calcmode="lin" valueType="num">
                                      <p:cBhvr>
                                        <p:cTn id="7" dur="500" fill="hold"/>
                                        <p:tgtEl>
                                          <p:spTgt spid="13209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3209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3209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32099">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132099">
                                            <p:txEl>
                                              <p:pRg st="1" end="1"/>
                                            </p:txEl>
                                          </p:spTgt>
                                        </p:tgtEl>
                                        <p:attrNameLst>
                                          <p:attrName>style.visibility</p:attrName>
                                        </p:attrNameLst>
                                      </p:cBhvr>
                                      <p:to>
                                        <p:strVal val="visible"/>
                                      </p:to>
                                    </p:set>
                                    <p:anim calcmode="lin" valueType="num">
                                      <p:cBhvr>
                                        <p:cTn id="13" dur="500" fill="hold"/>
                                        <p:tgtEl>
                                          <p:spTgt spid="13209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3209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3209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32099">
                                            <p:txEl>
                                              <p:pRg st="1" end="1"/>
                                            </p:txEl>
                                          </p:spTgt>
                                        </p:tgtEl>
                                        <p:attrNameLst>
                                          <p:attrName>ppt_y</p:attrName>
                                        </p:attrNameLst>
                                      </p:cBhvr>
                                      <p:tavLst>
                                        <p:tav tm="0">
                                          <p:val>
                                            <p:strVal val="#ppt_y"/>
                                          </p:val>
                                        </p:tav>
                                        <p:tav tm="100000">
                                          <p:val>
                                            <p:strVal val="#ppt_y"/>
                                          </p:val>
                                        </p:tav>
                                      </p:tavLst>
                                    </p:anim>
                                  </p:childTnLst>
                                </p:cTn>
                              </p:par>
                              <p:par>
                                <p:cTn id="17" presetID="39" presetClass="entr" presetSubtype="0" accel="100000" fill="hold" nodeType="withEffect">
                                  <p:stCondLst>
                                    <p:cond delay="0"/>
                                  </p:stCondLst>
                                  <p:childTnLst>
                                    <p:set>
                                      <p:cBhvr>
                                        <p:cTn id="18" dur="1" fill="hold">
                                          <p:stCondLst>
                                            <p:cond delay="0"/>
                                          </p:stCondLst>
                                        </p:cTn>
                                        <p:tgtEl>
                                          <p:spTgt spid="132099">
                                            <p:txEl>
                                              <p:pRg st="2" end="2"/>
                                            </p:txEl>
                                          </p:spTgt>
                                        </p:tgtEl>
                                        <p:attrNameLst>
                                          <p:attrName>style.visibility</p:attrName>
                                        </p:attrNameLst>
                                      </p:cBhvr>
                                      <p:to>
                                        <p:strVal val="visible"/>
                                      </p:to>
                                    </p:set>
                                    <p:anim calcmode="lin" valueType="num">
                                      <p:cBhvr>
                                        <p:cTn id="19" dur="500" fill="hold"/>
                                        <p:tgtEl>
                                          <p:spTgt spid="13209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3209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3209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32099">
                                            <p:txEl>
                                              <p:pRg st="2" end="2"/>
                                            </p:txEl>
                                          </p:spTgt>
                                        </p:tgtEl>
                                        <p:attrNameLst>
                                          <p:attrName>ppt_y</p:attrName>
                                        </p:attrNameLst>
                                      </p:cBhvr>
                                      <p:tavLst>
                                        <p:tav tm="0">
                                          <p:val>
                                            <p:strVal val="#ppt_y"/>
                                          </p:val>
                                        </p:tav>
                                        <p:tav tm="100000">
                                          <p:val>
                                            <p:strVal val="#ppt_y"/>
                                          </p:val>
                                        </p:tav>
                                      </p:tavLst>
                                    </p:anim>
                                  </p:childTnLst>
                                </p:cTn>
                              </p:par>
                              <p:par>
                                <p:cTn id="23" presetID="39" presetClass="entr" presetSubtype="0" accel="100000" fill="hold" nodeType="withEffect">
                                  <p:stCondLst>
                                    <p:cond delay="0"/>
                                  </p:stCondLst>
                                  <p:childTnLst>
                                    <p:set>
                                      <p:cBhvr>
                                        <p:cTn id="24" dur="1" fill="hold">
                                          <p:stCondLst>
                                            <p:cond delay="0"/>
                                          </p:stCondLst>
                                        </p:cTn>
                                        <p:tgtEl>
                                          <p:spTgt spid="132099">
                                            <p:txEl>
                                              <p:pRg st="3" end="3"/>
                                            </p:txEl>
                                          </p:spTgt>
                                        </p:tgtEl>
                                        <p:attrNameLst>
                                          <p:attrName>style.visibility</p:attrName>
                                        </p:attrNameLst>
                                      </p:cBhvr>
                                      <p:to>
                                        <p:strVal val="visible"/>
                                      </p:to>
                                    </p:set>
                                    <p:anim calcmode="lin" valueType="num">
                                      <p:cBhvr>
                                        <p:cTn id="25" dur="500" fill="hold"/>
                                        <p:tgtEl>
                                          <p:spTgt spid="13209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3209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3209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320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9" presetClass="entr" presetSubtype="0" accel="100000" fill="hold" nodeType="clickEffect">
                                  <p:stCondLst>
                                    <p:cond delay="0"/>
                                  </p:stCondLst>
                                  <p:childTnLst>
                                    <p:set>
                                      <p:cBhvr>
                                        <p:cTn id="32" dur="1" fill="hold">
                                          <p:stCondLst>
                                            <p:cond delay="0"/>
                                          </p:stCondLst>
                                        </p:cTn>
                                        <p:tgtEl>
                                          <p:spTgt spid="132099">
                                            <p:txEl>
                                              <p:pRg st="4" end="4"/>
                                            </p:txEl>
                                          </p:spTgt>
                                        </p:tgtEl>
                                        <p:attrNameLst>
                                          <p:attrName>style.visibility</p:attrName>
                                        </p:attrNameLst>
                                      </p:cBhvr>
                                      <p:to>
                                        <p:strVal val="visible"/>
                                      </p:to>
                                    </p:set>
                                    <p:anim calcmode="lin" valueType="num">
                                      <p:cBhvr>
                                        <p:cTn id="33" dur="500" fill="hold"/>
                                        <p:tgtEl>
                                          <p:spTgt spid="13209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3209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3209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320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9" presetClass="entr" presetSubtype="0" accel="100000" fill="hold" nodeType="clickEffect">
                                  <p:stCondLst>
                                    <p:cond delay="0"/>
                                  </p:stCondLst>
                                  <p:childTnLst>
                                    <p:set>
                                      <p:cBhvr>
                                        <p:cTn id="40" dur="1" fill="hold">
                                          <p:stCondLst>
                                            <p:cond delay="0"/>
                                          </p:stCondLst>
                                        </p:cTn>
                                        <p:tgtEl>
                                          <p:spTgt spid="132099">
                                            <p:txEl>
                                              <p:pRg st="5" end="5"/>
                                            </p:txEl>
                                          </p:spTgt>
                                        </p:tgtEl>
                                        <p:attrNameLst>
                                          <p:attrName>style.visibility</p:attrName>
                                        </p:attrNameLst>
                                      </p:cBhvr>
                                      <p:to>
                                        <p:strVal val="visible"/>
                                      </p:to>
                                    </p:set>
                                    <p:anim calcmode="lin" valueType="num">
                                      <p:cBhvr>
                                        <p:cTn id="41" dur="500" fill="hold"/>
                                        <p:tgtEl>
                                          <p:spTgt spid="13209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13209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13209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132099">
                                            <p:txEl>
                                              <p:pRg st="5" end="5"/>
                                            </p:txEl>
                                          </p:spTgt>
                                        </p:tgtEl>
                                        <p:attrNameLst>
                                          <p:attrName>ppt_y</p:attrName>
                                        </p:attrNameLst>
                                      </p:cBhvr>
                                      <p:tavLst>
                                        <p:tav tm="0">
                                          <p:val>
                                            <p:strVal val="#ppt_y"/>
                                          </p:val>
                                        </p:tav>
                                        <p:tav tm="100000">
                                          <p:val>
                                            <p:strVal val="#ppt_y"/>
                                          </p:val>
                                        </p:tav>
                                      </p:tavLst>
                                    </p:anim>
                                  </p:childTnLst>
                                </p:cTn>
                              </p:par>
                              <p:par>
                                <p:cTn id="45" presetID="39" presetClass="entr" presetSubtype="0" accel="100000" fill="hold" nodeType="withEffect">
                                  <p:stCondLst>
                                    <p:cond delay="0"/>
                                  </p:stCondLst>
                                  <p:childTnLst>
                                    <p:set>
                                      <p:cBhvr>
                                        <p:cTn id="46" dur="1" fill="hold">
                                          <p:stCondLst>
                                            <p:cond delay="0"/>
                                          </p:stCondLst>
                                        </p:cTn>
                                        <p:tgtEl>
                                          <p:spTgt spid="132099">
                                            <p:txEl>
                                              <p:pRg st="6" end="6"/>
                                            </p:txEl>
                                          </p:spTgt>
                                        </p:tgtEl>
                                        <p:attrNameLst>
                                          <p:attrName>style.visibility</p:attrName>
                                        </p:attrNameLst>
                                      </p:cBhvr>
                                      <p:to>
                                        <p:strVal val="visible"/>
                                      </p:to>
                                    </p:set>
                                    <p:anim calcmode="lin" valueType="num">
                                      <p:cBhvr>
                                        <p:cTn id="47" dur="500" fill="hold"/>
                                        <p:tgtEl>
                                          <p:spTgt spid="13209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3209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3209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32099">
                                            <p:txEl>
                                              <p:pRg st="6" end="6"/>
                                            </p:txEl>
                                          </p:spTgt>
                                        </p:tgtEl>
                                        <p:attrNameLst>
                                          <p:attrName>ppt_y</p:attrName>
                                        </p:attrNameLst>
                                      </p:cBhvr>
                                      <p:tavLst>
                                        <p:tav tm="0">
                                          <p:val>
                                            <p:strVal val="#ppt_y"/>
                                          </p:val>
                                        </p:tav>
                                        <p:tav tm="100000">
                                          <p:val>
                                            <p:strVal val="#ppt_y"/>
                                          </p:val>
                                        </p:tav>
                                      </p:tavLst>
                                    </p:anim>
                                  </p:childTnLst>
                                </p:cTn>
                              </p:par>
                              <p:par>
                                <p:cTn id="51" presetID="39" presetClass="entr" presetSubtype="0" accel="100000" fill="hold" nodeType="withEffect">
                                  <p:stCondLst>
                                    <p:cond delay="0"/>
                                  </p:stCondLst>
                                  <p:childTnLst>
                                    <p:set>
                                      <p:cBhvr>
                                        <p:cTn id="52" dur="1" fill="hold">
                                          <p:stCondLst>
                                            <p:cond delay="0"/>
                                          </p:stCondLst>
                                        </p:cTn>
                                        <p:tgtEl>
                                          <p:spTgt spid="132099">
                                            <p:txEl>
                                              <p:pRg st="7" end="7"/>
                                            </p:txEl>
                                          </p:spTgt>
                                        </p:tgtEl>
                                        <p:attrNameLst>
                                          <p:attrName>style.visibility</p:attrName>
                                        </p:attrNameLst>
                                      </p:cBhvr>
                                      <p:to>
                                        <p:strVal val="visible"/>
                                      </p:to>
                                    </p:set>
                                    <p:anim calcmode="lin" valueType="num">
                                      <p:cBhvr>
                                        <p:cTn id="53" dur="500" fill="hold"/>
                                        <p:tgtEl>
                                          <p:spTgt spid="132099">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132099">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132099">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13209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9" presetClass="entr" presetSubtype="0" accel="100000" fill="hold" nodeType="clickEffect">
                                  <p:stCondLst>
                                    <p:cond delay="0"/>
                                  </p:stCondLst>
                                  <p:childTnLst>
                                    <p:set>
                                      <p:cBhvr>
                                        <p:cTn id="60" dur="1" fill="hold">
                                          <p:stCondLst>
                                            <p:cond delay="0"/>
                                          </p:stCondLst>
                                        </p:cTn>
                                        <p:tgtEl>
                                          <p:spTgt spid="132099">
                                            <p:txEl>
                                              <p:pRg st="8" end="8"/>
                                            </p:txEl>
                                          </p:spTgt>
                                        </p:tgtEl>
                                        <p:attrNameLst>
                                          <p:attrName>style.visibility</p:attrName>
                                        </p:attrNameLst>
                                      </p:cBhvr>
                                      <p:to>
                                        <p:strVal val="visible"/>
                                      </p:to>
                                    </p:set>
                                    <p:anim calcmode="lin" valueType="num">
                                      <p:cBhvr>
                                        <p:cTn id="61" dur="500" fill="hold"/>
                                        <p:tgtEl>
                                          <p:spTgt spid="132099">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132099">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132099">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132099">
                                            <p:txEl>
                                              <p:pRg st="8" end="8"/>
                                            </p:txEl>
                                          </p:spTgt>
                                        </p:tgtEl>
                                        <p:attrNameLst>
                                          <p:attrName>ppt_y</p:attrName>
                                        </p:attrNameLst>
                                      </p:cBhvr>
                                      <p:tavLst>
                                        <p:tav tm="0">
                                          <p:val>
                                            <p:strVal val="#ppt_y"/>
                                          </p:val>
                                        </p:tav>
                                        <p:tav tm="100000">
                                          <p:val>
                                            <p:strVal val="#ppt_y"/>
                                          </p:val>
                                        </p:tav>
                                      </p:tavLst>
                                    </p:anim>
                                  </p:childTnLst>
                                </p:cTn>
                              </p:par>
                              <p:par>
                                <p:cTn id="65" presetID="39" presetClass="entr" presetSubtype="0" accel="100000" fill="hold" nodeType="withEffect">
                                  <p:stCondLst>
                                    <p:cond delay="0"/>
                                  </p:stCondLst>
                                  <p:childTnLst>
                                    <p:set>
                                      <p:cBhvr>
                                        <p:cTn id="66" dur="1" fill="hold">
                                          <p:stCondLst>
                                            <p:cond delay="0"/>
                                          </p:stCondLst>
                                        </p:cTn>
                                        <p:tgtEl>
                                          <p:spTgt spid="132099">
                                            <p:txEl>
                                              <p:pRg st="9" end="9"/>
                                            </p:txEl>
                                          </p:spTgt>
                                        </p:tgtEl>
                                        <p:attrNameLst>
                                          <p:attrName>style.visibility</p:attrName>
                                        </p:attrNameLst>
                                      </p:cBhvr>
                                      <p:to>
                                        <p:strVal val="visible"/>
                                      </p:to>
                                    </p:set>
                                    <p:anim calcmode="lin" valueType="num">
                                      <p:cBhvr>
                                        <p:cTn id="67" dur="500" fill="hold"/>
                                        <p:tgtEl>
                                          <p:spTgt spid="132099">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132099">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132099">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132099">
                                            <p:txEl>
                                              <p:pRg st="9" end="9"/>
                                            </p:txEl>
                                          </p:spTgt>
                                        </p:tgtEl>
                                        <p:attrNameLst>
                                          <p:attrName>ppt_y</p:attrName>
                                        </p:attrNameLst>
                                      </p:cBhvr>
                                      <p:tavLst>
                                        <p:tav tm="0">
                                          <p:val>
                                            <p:strVal val="#ppt_y"/>
                                          </p:val>
                                        </p:tav>
                                        <p:tav tm="100000">
                                          <p:val>
                                            <p:strVal val="#ppt_y"/>
                                          </p:val>
                                        </p:tav>
                                      </p:tavLst>
                                    </p:anim>
                                  </p:childTnLst>
                                </p:cTn>
                              </p:par>
                              <p:par>
                                <p:cTn id="71" presetID="39" presetClass="entr" presetSubtype="0" accel="100000" fill="hold" nodeType="withEffect">
                                  <p:stCondLst>
                                    <p:cond delay="0"/>
                                  </p:stCondLst>
                                  <p:childTnLst>
                                    <p:set>
                                      <p:cBhvr>
                                        <p:cTn id="72" dur="1" fill="hold">
                                          <p:stCondLst>
                                            <p:cond delay="0"/>
                                          </p:stCondLst>
                                        </p:cTn>
                                        <p:tgtEl>
                                          <p:spTgt spid="132099">
                                            <p:txEl>
                                              <p:pRg st="10" end="10"/>
                                            </p:txEl>
                                          </p:spTgt>
                                        </p:tgtEl>
                                        <p:attrNameLst>
                                          <p:attrName>style.visibility</p:attrName>
                                        </p:attrNameLst>
                                      </p:cBhvr>
                                      <p:to>
                                        <p:strVal val="visible"/>
                                      </p:to>
                                    </p:set>
                                    <p:anim calcmode="lin" valueType="num">
                                      <p:cBhvr>
                                        <p:cTn id="73" dur="500" fill="hold"/>
                                        <p:tgtEl>
                                          <p:spTgt spid="132099">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132099">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132099">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132099">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18B6F801-BD23-1B44-AD66-25EEE69E2A01}"/>
              </a:ext>
            </a:extLst>
          </p:cNvPr>
          <p:cNvSpPr>
            <a:spLocks noGrp="1" noChangeArrowheads="1"/>
          </p:cNvSpPr>
          <p:nvPr>
            <p:ph type="title"/>
          </p:nvPr>
        </p:nvSpPr>
        <p:spPr>
          <a:xfrm>
            <a:off x="5638800" y="152400"/>
            <a:ext cx="3352800" cy="1752600"/>
          </a:xfrm>
        </p:spPr>
        <p:txBody>
          <a:bodyPr/>
          <a:lstStyle/>
          <a:p>
            <a:pPr eaLnBrk="1" hangingPunct="1">
              <a:defRPr/>
            </a:pPr>
            <a:r>
              <a:rPr lang="en-US" altLang="en-US" dirty="0" err="1"/>
              <a:t>Nabonid</a:t>
            </a:r>
            <a:r>
              <a:rPr lang="en-US" altLang="en-US" dirty="0"/>
              <a:t> Stele</a:t>
            </a:r>
          </a:p>
        </p:txBody>
      </p:sp>
      <p:sp>
        <p:nvSpPr>
          <p:cNvPr id="133125" name="Rectangle 5">
            <a:extLst>
              <a:ext uri="{FF2B5EF4-FFF2-40B4-BE49-F238E27FC236}">
                <a16:creationId xmlns:a16="http://schemas.microsoft.com/office/drawing/2014/main" id="{52AB76F4-531D-2D42-A315-47F8571226C6}"/>
              </a:ext>
            </a:extLst>
          </p:cNvPr>
          <p:cNvSpPr>
            <a:spLocks noGrp="1" noChangeArrowheads="1"/>
          </p:cNvSpPr>
          <p:nvPr>
            <p:ph type="body" sz="half" idx="2"/>
          </p:nvPr>
        </p:nvSpPr>
        <p:spPr>
          <a:xfrm>
            <a:off x="5638800" y="1981200"/>
            <a:ext cx="3200400" cy="4267200"/>
          </a:xfrm>
        </p:spPr>
        <p:txBody>
          <a:bodyPr/>
          <a:lstStyle/>
          <a:p>
            <a:pPr eaLnBrk="1" hangingPunct="1">
              <a:lnSpc>
                <a:spcPct val="90000"/>
              </a:lnSpc>
              <a:buFont typeface="Wingdings" pitchFamily="2" charset="2"/>
              <a:buNone/>
              <a:defRPr/>
            </a:pPr>
            <a:r>
              <a:rPr lang="en-US" altLang="en-US" sz="2400" i="1" dirty="0" err="1">
                <a:latin typeface="Arial" panose="020B0604020202020204" pitchFamily="34" charset="0"/>
              </a:rPr>
              <a:t>Nabonid</a:t>
            </a:r>
            <a:r>
              <a:rPr lang="en-US" altLang="en-US" sz="2400" i="1" dirty="0">
                <a:latin typeface="Arial" panose="020B0604020202020204" pitchFamily="34" charset="0"/>
              </a:rPr>
              <a:t>, König von Babylon (556-539 </a:t>
            </a:r>
            <a:r>
              <a:rPr lang="en-US" altLang="en-US" sz="2400" i="1" dirty="0" err="1">
                <a:latin typeface="Arial" panose="020B0604020202020204" pitchFamily="34" charset="0"/>
              </a:rPr>
              <a:t>v.Chr</a:t>
            </a:r>
            <a:r>
              <a:rPr lang="en-US" altLang="en-US" sz="2400" i="1" dirty="0">
                <a:latin typeface="Arial" panose="020B0604020202020204" pitchFamily="34" charset="0"/>
              </a:rPr>
              <a:t>.), </a:t>
            </a:r>
            <a:r>
              <a:rPr lang="en-US" altLang="en-US" sz="2400" i="1" dirty="0" err="1">
                <a:latin typeface="Arial" panose="020B0604020202020204" pitchFamily="34" charset="0"/>
              </a:rPr>
              <a:t>hält</a:t>
            </a:r>
            <a:r>
              <a:rPr lang="en-US" altLang="en-US" sz="2400" i="1" dirty="0">
                <a:latin typeface="Arial" panose="020B0604020202020204" pitchFamily="34" charset="0"/>
              </a:rPr>
              <a:t> Stab </a:t>
            </a:r>
            <a:r>
              <a:rPr lang="en-US" altLang="en-US" sz="2400" i="1" dirty="0" err="1">
                <a:latin typeface="Arial" panose="020B0604020202020204" pitchFamily="34" charset="0"/>
              </a:rPr>
              <a:t>mit</a:t>
            </a:r>
            <a:r>
              <a:rPr lang="en-US" altLang="en-US" sz="2400" i="1" dirty="0">
                <a:latin typeface="Arial" panose="020B0604020202020204" pitchFamily="34" charset="0"/>
              </a:rPr>
              <a:t> </a:t>
            </a:r>
            <a:r>
              <a:rPr lang="en-US" altLang="en-US" sz="2400" i="1" dirty="0" err="1">
                <a:latin typeface="Arial" panose="020B0604020202020204" pitchFamily="34" charset="0"/>
              </a:rPr>
              <a:t>göttlichem</a:t>
            </a:r>
            <a:r>
              <a:rPr lang="en-US" altLang="en-US" sz="2400" i="1" dirty="0">
                <a:latin typeface="Arial" panose="020B0604020202020204" pitchFamily="34" charset="0"/>
              </a:rPr>
              <a:t> </a:t>
            </a:r>
            <a:r>
              <a:rPr lang="en-US" altLang="en-US" sz="2400" i="1" dirty="0" err="1">
                <a:latin typeface="Arial" panose="020B0604020202020204" pitchFamily="34" charset="0"/>
              </a:rPr>
              <a:t>Em-blem</a:t>
            </a:r>
            <a:r>
              <a:rPr lang="en-US" altLang="en-US" sz="2400" i="1" dirty="0">
                <a:latin typeface="Arial" panose="020B0604020202020204" pitchFamily="34" charset="0"/>
              </a:rPr>
              <a:t> in seiner </a:t>
            </a:r>
            <a:r>
              <a:rPr lang="en-US" altLang="en-US" sz="2400" i="1" dirty="0" err="1">
                <a:latin typeface="Arial" panose="020B0604020202020204" pitchFamily="34" charset="0"/>
              </a:rPr>
              <a:t>lin</a:t>
            </a:r>
            <a:r>
              <a:rPr lang="en-US" altLang="en-US" sz="2400" i="1" dirty="0">
                <a:latin typeface="Arial" panose="020B0604020202020204" pitchFamily="34" charset="0"/>
              </a:rPr>
              <a:t>-ken Hand. </a:t>
            </a:r>
            <a:r>
              <a:rPr lang="en-US" altLang="en-US" sz="2400" i="1" dirty="0" err="1">
                <a:latin typeface="Arial" panose="020B0604020202020204" pitchFamily="34" charset="0"/>
              </a:rPr>
              <a:t>Rechte</a:t>
            </a:r>
            <a:r>
              <a:rPr lang="en-US" altLang="en-US" sz="2400" i="1" dirty="0">
                <a:latin typeface="Arial" panose="020B0604020202020204" pitchFamily="34" charset="0"/>
              </a:rPr>
              <a:t> Hand </a:t>
            </a:r>
            <a:r>
              <a:rPr lang="en-US" altLang="en-US" sz="2400" i="1" dirty="0" err="1">
                <a:latin typeface="Arial" panose="020B0604020202020204" pitchFamily="34" charset="0"/>
              </a:rPr>
              <a:t>erhoben</a:t>
            </a:r>
            <a:r>
              <a:rPr lang="en-US" altLang="en-US" sz="2400" i="1" dirty="0">
                <a:latin typeface="Arial" panose="020B0604020202020204" pitchFamily="34" charset="0"/>
              </a:rPr>
              <a:t> </a:t>
            </a:r>
            <a:r>
              <a:rPr lang="en-US" altLang="en-US" sz="2400" i="1" dirty="0" err="1">
                <a:latin typeface="Arial" panose="020B0604020202020204" pitchFamily="34" charset="0"/>
              </a:rPr>
              <a:t>zu</a:t>
            </a:r>
            <a:r>
              <a:rPr lang="en-US" altLang="en-US" sz="2400" i="1" dirty="0">
                <a:latin typeface="Arial" panose="020B0604020202020204" pitchFamily="34" charset="0"/>
              </a:rPr>
              <a:t> den </a:t>
            </a:r>
            <a:r>
              <a:rPr lang="en-US" altLang="en-US" sz="2400" i="1" dirty="0" err="1">
                <a:latin typeface="Arial" panose="020B0604020202020204" pitchFamily="34" charset="0"/>
              </a:rPr>
              <a:t>drei</a:t>
            </a:r>
            <a:r>
              <a:rPr lang="en-US" altLang="en-US" sz="2400" i="1" dirty="0">
                <a:latin typeface="Arial" panose="020B0604020202020204" pitchFamily="34" charset="0"/>
              </a:rPr>
              <a:t> </a:t>
            </a:r>
            <a:r>
              <a:rPr lang="en-US" altLang="en-US" sz="2400" i="1" dirty="0" err="1">
                <a:latin typeface="Arial" panose="020B0604020202020204" pitchFamily="34" charset="0"/>
              </a:rPr>
              <a:t>Götter-symbolen</a:t>
            </a:r>
            <a:r>
              <a:rPr lang="en-US" altLang="en-US" sz="2400" i="1" dirty="0">
                <a:latin typeface="Arial" panose="020B0604020202020204" pitchFamily="34" charset="0"/>
              </a:rPr>
              <a:t> (Sin, </a:t>
            </a:r>
            <a:r>
              <a:rPr lang="en-US" altLang="en-US" sz="2400" i="1" dirty="0" err="1">
                <a:latin typeface="Arial" panose="020B0604020202020204" pitchFamily="34" charset="0"/>
              </a:rPr>
              <a:t>Schamasch</a:t>
            </a:r>
            <a:r>
              <a:rPr lang="en-US" altLang="en-US" sz="2400" i="1" dirty="0">
                <a:latin typeface="Arial" panose="020B0604020202020204" pitchFamily="34" charset="0"/>
              </a:rPr>
              <a:t> und </a:t>
            </a:r>
            <a:r>
              <a:rPr lang="en-US" altLang="en-US" sz="2400" i="1" dirty="0" err="1">
                <a:latin typeface="Arial" panose="020B0604020202020204" pitchFamily="34" charset="0"/>
              </a:rPr>
              <a:t>Ischtar</a:t>
            </a:r>
            <a:r>
              <a:rPr lang="en-US" altLang="en-US" sz="2400" i="1" dirty="0">
                <a:latin typeface="Arial" panose="020B0604020202020204" pitchFamily="34" charset="0"/>
              </a:rPr>
              <a:t>).</a:t>
            </a:r>
          </a:p>
          <a:p>
            <a:pPr eaLnBrk="1" hangingPunct="1">
              <a:lnSpc>
                <a:spcPct val="90000"/>
              </a:lnSpc>
              <a:buFont typeface="Wingdings" pitchFamily="2" charset="2"/>
              <a:buNone/>
              <a:defRPr/>
            </a:pPr>
            <a:endParaRPr lang="en-US" altLang="en-US" sz="1800" i="1" dirty="0">
              <a:latin typeface="Arial Narrow" panose="020B0606020202030204" pitchFamily="34" charset="0"/>
            </a:endParaRPr>
          </a:p>
          <a:p>
            <a:pPr eaLnBrk="1" hangingPunct="1">
              <a:lnSpc>
                <a:spcPct val="90000"/>
              </a:lnSpc>
              <a:buFont typeface="Wingdings" pitchFamily="2" charset="2"/>
              <a:buNone/>
              <a:defRPr/>
            </a:pPr>
            <a:r>
              <a:rPr lang="en-US" altLang="en-US" sz="1800" i="1" dirty="0">
                <a:latin typeface="Arial Narrow" panose="020B0606020202030204" pitchFamily="34" charset="0"/>
              </a:rPr>
              <a:t>(British Museum, London)</a:t>
            </a:r>
            <a:endParaRPr lang="en-US" altLang="en-US" sz="2400" i="1" dirty="0">
              <a:latin typeface="Arial" panose="020B0604020202020204" pitchFamily="34" charset="0"/>
            </a:endParaRPr>
          </a:p>
        </p:txBody>
      </p:sp>
      <p:pic>
        <p:nvPicPr>
          <p:cNvPr id="110596" name="Picture 19" descr="bar085c03">
            <a:extLst>
              <a:ext uri="{FF2B5EF4-FFF2-40B4-BE49-F238E27FC236}">
                <a16:creationId xmlns:a16="http://schemas.microsoft.com/office/drawing/2014/main" id="{03FBB5F0-186A-C749-9CE8-2AEF8756DBB6}"/>
              </a:ext>
            </a:extLst>
          </p:cNvPr>
          <p:cNvPicPr>
            <a:picLocks noGrp="1" noChangeAspect="1" noChangeArrowheads="1"/>
          </p:cNvPicPr>
          <p:nvPr>
            <p:ph sz="half" idx="1"/>
          </p:nvPr>
        </p:nvPicPr>
        <p:blipFill>
          <a:blip r:embed="rId2" cstate="email">
            <a:clrChange>
              <a:clrFrom>
                <a:srgbClr val="FDFDFD"/>
              </a:clrFrom>
              <a:clrTo>
                <a:srgbClr val="FDFDFD">
                  <a:alpha val="0"/>
                </a:srgbClr>
              </a:clrTo>
            </a:clrChange>
            <a:lum bright="-6000"/>
            <a:extLst>
              <a:ext uri="{28A0092B-C50C-407E-A947-70E740481C1C}">
                <a14:useLocalDpi xmlns:a14="http://schemas.microsoft.com/office/drawing/2010/main"/>
              </a:ext>
            </a:extLst>
          </a:blip>
          <a:srcRect/>
          <a:stretch>
            <a:fillRect/>
          </a:stretch>
        </p:blipFill>
        <p:spPr>
          <a:xfrm>
            <a:off x="157163" y="228600"/>
            <a:ext cx="5553075" cy="647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A3620C78-ED96-D145-9268-18DA82146F0E}"/>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88</a:t>
            </a:fld>
            <a:endParaRPr lang="en-US" altLang="en-US" sz="1400" b="1" dirty="0">
              <a:latin typeface="Tahoma" panose="020B0604030504040204" pitchFamily="34" charset="0"/>
            </a:endParaRPr>
          </a:p>
        </p:txBody>
      </p:sp>
    </p:spTree>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6773" name="Rectangle 5">
            <a:extLst>
              <a:ext uri="{FF2B5EF4-FFF2-40B4-BE49-F238E27FC236}">
                <a16:creationId xmlns:a16="http://schemas.microsoft.com/office/drawing/2014/main" id="{CF8DA0A8-EFFB-FF43-B7C7-9D7F48A40290}"/>
              </a:ext>
            </a:extLst>
          </p:cNvPr>
          <p:cNvSpPr>
            <a:spLocks noGrp="1" noChangeArrowheads="1"/>
          </p:cNvSpPr>
          <p:nvPr>
            <p:ph type="body" sz="half" idx="1"/>
          </p:nvPr>
        </p:nvSpPr>
        <p:spPr>
          <a:xfrm>
            <a:off x="0" y="914400"/>
            <a:ext cx="2667000" cy="5334000"/>
          </a:xfrm>
        </p:spPr>
        <p:txBody>
          <a:bodyPr/>
          <a:lstStyle/>
          <a:p>
            <a:pPr algn="r" eaLnBrk="1" hangingPunct="1">
              <a:lnSpc>
                <a:spcPct val="90000"/>
              </a:lnSpc>
              <a:buFont typeface="Wingdings" pitchFamily="2" charset="2"/>
              <a:buNone/>
              <a:defRPr/>
            </a:pPr>
            <a:r>
              <a:rPr lang="en-US" altLang="en-US" sz="2400" b="1" dirty="0"/>
              <a:t>ES-SELA, EDOM</a:t>
            </a:r>
          </a:p>
          <a:p>
            <a:pPr algn="r" eaLnBrk="1" hangingPunct="1">
              <a:lnSpc>
                <a:spcPct val="90000"/>
              </a:lnSpc>
              <a:buFont typeface="Wingdings" pitchFamily="2" charset="2"/>
              <a:buNone/>
              <a:defRPr/>
            </a:pPr>
            <a:endParaRPr lang="en-US" altLang="en-US" sz="2400" dirty="0"/>
          </a:p>
          <a:p>
            <a:pPr algn="r" eaLnBrk="1" hangingPunct="1">
              <a:lnSpc>
                <a:spcPct val="90000"/>
              </a:lnSpc>
              <a:buFont typeface="Wingdings" pitchFamily="2" charset="2"/>
              <a:buNone/>
              <a:defRPr/>
            </a:pPr>
            <a:r>
              <a:rPr lang="en-US" altLang="en-US" sz="2400" dirty="0"/>
              <a:t>In </a:t>
            </a:r>
            <a:r>
              <a:rPr lang="en-US" altLang="en-US" sz="2400" dirty="0" err="1"/>
              <a:t>Felswand</a:t>
            </a:r>
            <a:r>
              <a:rPr lang="en-US" altLang="en-US" sz="2400" dirty="0"/>
              <a:t> </a:t>
            </a:r>
            <a:r>
              <a:rPr lang="en-US" altLang="en-US" sz="2400" dirty="0" err="1"/>
              <a:t>gemeisselt</a:t>
            </a:r>
            <a:r>
              <a:rPr lang="en-US" altLang="en-US" sz="2400" dirty="0"/>
              <a:t> in Edom, </a:t>
            </a:r>
            <a:r>
              <a:rPr lang="en-US" altLang="en-US" sz="2400" dirty="0" err="1"/>
              <a:t>stellt</a:t>
            </a:r>
            <a:r>
              <a:rPr lang="en-US" altLang="en-US" sz="2400" dirty="0"/>
              <a:t> </a:t>
            </a:r>
            <a:r>
              <a:rPr lang="en-US" altLang="en-US" sz="2400" dirty="0" err="1"/>
              <a:t>diese</a:t>
            </a:r>
            <a:r>
              <a:rPr lang="en-US" altLang="en-US" sz="2400" dirty="0"/>
              <a:t> </a:t>
            </a:r>
            <a:r>
              <a:rPr lang="en-US" altLang="en-US" sz="2400" dirty="0" err="1"/>
              <a:t>Babyloni-sche</a:t>
            </a:r>
            <a:r>
              <a:rPr lang="en-US" altLang="en-US" sz="2400" dirty="0"/>
              <a:t> </a:t>
            </a:r>
            <a:r>
              <a:rPr lang="en-US" altLang="en-US" sz="2400" dirty="0" err="1"/>
              <a:t>Szene</a:t>
            </a:r>
            <a:r>
              <a:rPr lang="en-US" altLang="en-US" sz="2400" dirty="0"/>
              <a:t> </a:t>
            </a:r>
            <a:r>
              <a:rPr lang="en-US" altLang="en-US" sz="2400" dirty="0" err="1"/>
              <a:t>wahrscheinlich</a:t>
            </a:r>
            <a:r>
              <a:rPr lang="en-US" altLang="en-US" sz="2400" dirty="0"/>
              <a:t> </a:t>
            </a:r>
            <a:r>
              <a:rPr lang="en-US" altLang="en-US" sz="2400" dirty="0" err="1"/>
              <a:t>Nabonid</a:t>
            </a:r>
            <a:r>
              <a:rPr lang="en-US" altLang="en-US" sz="2400" dirty="0"/>
              <a:t> </a:t>
            </a:r>
            <a:r>
              <a:rPr lang="en-US" altLang="en-US" sz="2400" dirty="0" err="1"/>
              <a:t>dar</a:t>
            </a:r>
            <a:r>
              <a:rPr lang="en-US" altLang="en-US" sz="2400" dirty="0"/>
              <a:t>, der in Edom Mitte 6. </a:t>
            </a:r>
            <a:r>
              <a:rPr lang="en-US" altLang="en-US" sz="2400" dirty="0" err="1"/>
              <a:t>Jhdt</a:t>
            </a:r>
            <a:r>
              <a:rPr lang="en-US" altLang="en-US" sz="2400" dirty="0"/>
              <a:t>. </a:t>
            </a:r>
            <a:r>
              <a:rPr lang="en-US" altLang="en-US" sz="2400" dirty="0" err="1"/>
              <a:t>v.Chr</a:t>
            </a:r>
            <a:r>
              <a:rPr lang="en-US" altLang="en-US" sz="2400" dirty="0"/>
              <a:t>. </a:t>
            </a:r>
            <a:r>
              <a:rPr lang="en-US" altLang="en-US" sz="2400" dirty="0" err="1"/>
              <a:t>Militärische</a:t>
            </a:r>
            <a:r>
              <a:rPr lang="en-US" altLang="en-US" sz="2400" dirty="0"/>
              <a:t> </a:t>
            </a:r>
            <a:r>
              <a:rPr lang="en-US" altLang="en-US" sz="2400" dirty="0" err="1"/>
              <a:t>Kampagnen</a:t>
            </a:r>
            <a:r>
              <a:rPr lang="en-US" altLang="en-US" sz="2400" dirty="0"/>
              <a:t> </a:t>
            </a:r>
            <a:r>
              <a:rPr lang="en-US" altLang="en-US" sz="2400" dirty="0" err="1"/>
              <a:t>führte</a:t>
            </a:r>
            <a:r>
              <a:rPr lang="en-US" altLang="en-US" sz="2400" dirty="0"/>
              <a:t>.</a:t>
            </a:r>
          </a:p>
        </p:txBody>
      </p:sp>
      <p:pic>
        <p:nvPicPr>
          <p:cNvPr id="111619" name="Picture 7" descr="sela-3[1]">
            <a:extLst>
              <a:ext uri="{FF2B5EF4-FFF2-40B4-BE49-F238E27FC236}">
                <a16:creationId xmlns:a16="http://schemas.microsoft.com/office/drawing/2014/main" id="{739EE6CD-9264-BD46-AB79-36B03BDE7D6E}"/>
              </a:ext>
            </a:extLst>
          </p:cNvPr>
          <p:cNvPicPr>
            <a:picLocks noGrp="1" noChangeAspect="1" noChangeArrowheads="1"/>
          </p:cNvPicPr>
          <p:nvPr>
            <p:ph sz="half" idx="2"/>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235" b="-78"/>
          <a:stretch>
            <a:fillRect/>
          </a:stretch>
        </p:blipFill>
        <p:spPr>
          <a:xfrm>
            <a:off x="2743200" y="0"/>
            <a:ext cx="64293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5">
            <a:extLst>
              <a:ext uri="{FF2B5EF4-FFF2-40B4-BE49-F238E27FC236}">
                <a16:creationId xmlns:a16="http://schemas.microsoft.com/office/drawing/2014/main" id="{16E360A5-A3F8-E240-AE18-3E8AB6A3212B}"/>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89</a:t>
            </a:fld>
            <a:endParaRPr lang="en-US" altLang="en-US" sz="1400" b="1" dirty="0">
              <a:latin typeface="Tahoma" panose="020B0604030504040204" pitchFamily="34" charset="0"/>
            </a:endParaRPr>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8CB9B403-7E47-1C40-91C8-93809611E11E}"/>
              </a:ext>
            </a:extLst>
          </p:cNvPr>
          <p:cNvSpPr>
            <a:spLocks noGrp="1" noChangeArrowheads="1"/>
          </p:cNvSpPr>
          <p:nvPr>
            <p:ph type="title"/>
          </p:nvPr>
        </p:nvSpPr>
        <p:spPr/>
        <p:txBody>
          <a:bodyPr/>
          <a:lstStyle/>
          <a:p>
            <a:pPr eaLnBrk="1" hangingPunct="1">
              <a:defRPr/>
            </a:pPr>
            <a:r>
              <a:rPr lang="en-US" altLang="en-US" dirty="0">
                <a:solidFill>
                  <a:srgbClr val="FFCC00"/>
                </a:solidFill>
                <a:latin typeface="Impact" panose="020B0806030902050204" pitchFamily="34" charset="0"/>
              </a:rPr>
              <a:t>Der </a:t>
            </a:r>
            <a:r>
              <a:rPr lang="en-US" altLang="en-US" dirty="0" err="1">
                <a:solidFill>
                  <a:srgbClr val="FFCC00"/>
                </a:solidFill>
                <a:latin typeface="Impact" panose="020B0806030902050204" pitchFamily="34" charset="0"/>
              </a:rPr>
              <a:t>Umfang</a:t>
            </a:r>
            <a:r>
              <a:rPr lang="en-US" altLang="en-US" dirty="0">
                <a:solidFill>
                  <a:srgbClr val="FFCC00"/>
                </a:solidFill>
                <a:latin typeface="Impact" panose="020B0806030902050204" pitchFamily="34" charset="0"/>
              </a:rPr>
              <a:t> von Daniels </a:t>
            </a:r>
            <a:r>
              <a:rPr lang="en-US" altLang="en-US" dirty="0" err="1">
                <a:solidFill>
                  <a:srgbClr val="FFCC00"/>
                </a:solidFill>
                <a:latin typeface="Impact" panose="020B0806030902050204" pitchFamily="34" charset="0"/>
              </a:rPr>
              <a:t>Visionen</a:t>
            </a:r>
            <a:endParaRPr lang="en-US" altLang="en-US" dirty="0">
              <a:solidFill>
                <a:srgbClr val="FFCC00"/>
              </a:solidFill>
              <a:latin typeface="Impact" panose="020B0806030902050204" pitchFamily="34" charset="0"/>
            </a:endParaRPr>
          </a:p>
        </p:txBody>
      </p:sp>
      <p:sp>
        <p:nvSpPr>
          <p:cNvPr id="309251" name="Rectangle 3">
            <a:extLst>
              <a:ext uri="{FF2B5EF4-FFF2-40B4-BE49-F238E27FC236}">
                <a16:creationId xmlns:a16="http://schemas.microsoft.com/office/drawing/2014/main" id="{549E5715-2FCC-274B-9385-02371C2D5A15}"/>
              </a:ext>
            </a:extLst>
          </p:cNvPr>
          <p:cNvSpPr>
            <a:spLocks noGrp="1" noChangeArrowheads="1"/>
          </p:cNvSpPr>
          <p:nvPr>
            <p:ph type="body" idx="1"/>
          </p:nvPr>
        </p:nvSpPr>
        <p:spPr/>
        <p:txBody>
          <a:bodyPr/>
          <a:lstStyle/>
          <a:p>
            <a:pPr eaLnBrk="1" hangingPunct="1">
              <a:buFont typeface="Wingdings" pitchFamily="2" charset="2"/>
              <a:buNone/>
              <a:defRPr/>
            </a:pPr>
            <a:r>
              <a:rPr lang="en-US" altLang="en-US" sz="2800" b="1" dirty="0">
                <a:solidFill>
                  <a:srgbClr val="FFFF66"/>
                </a:solidFill>
              </a:rPr>
              <a:t>Daniels Leben </a:t>
            </a:r>
            <a:r>
              <a:rPr lang="en-US" altLang="en-US" sz="2800" b="1" dirty="0" err="1">
                <a:solidFill>
                  <a:srgbClr val="FFFF66"/>
                </a:solidFill>
              </a:rPr>
              <a:t>reicht</a:t>
            </a:r>
            <a:r>
              <a:rPr lang="en-US" altLang="en-US" sz="2800" b="1" dirty="0">
                <a:solidFill>
                  <a:srgbClr val="FFFF66"/>
                </a:solidFill>
              </a:rPr>
              <a:t> von d. </a:t>
            </a:r>
            <a:r>
              <a:rPr lang="en-US" altLang="en-US" sz="2800" b="1" dirty="0" err="1">
                <a:solidFill>
                  <a:srgbClr val="FFFF66"/>
                </a:solidFill>
              </a:rPr>
              <a:t>späten</a:t>
            </a:r>
            <a:r>
              <a:rPr lang="en-US" altLang="en-US" sz="2800" b="1" dirty="0">
                <a:solidFill>
                  <a:srgbClr val="FFFF66"/>
                </a:solidFill>
              </a:rPr>
              <a:t> </a:t>
            </a:r>
            <a:r>
              <a:rPr lang="en-US" altLang="en-US" sz="2800" b="1" dirty="0" err="1">
                <a:solidFill>
                  <a:srgbClr val="FFFF66"/>
                </a:solidFill>
              </a:rPr>
              <a:t>Geschich-te</a:t>
            </a:r>
            <a:r>
              <a:rPr lang="en-US" altLang="en-US" sz="2800" b="1" dirty="0">
                <a:solidFill>
                  <a:srgbClr val="FFFF66"/>
                </a:solidFill>
              </a:rPr>
              <a:t> Judas bis </a:t>
            </a:r>
            <a:r>
              <a:rPr lang="en-US" altLang="en-US" sz="2800" b="1" dirty="0" err="1">
                <a:solidFill>
                  <a:srgbClr val="FFFF66"/>
                </a:solidFill>
              </a:rPr>
              <a:t>zur</a:t>
            </a:r>
            <a:r>
              <a:rPr lang="en-US" altLang="en-US" sz="2800" b="1" dirty="0">
                <a:solidFill>
                  <a:srgbClr val="FFFF66"/>
                </a:solidFill>
              </a:rPr>
              <a:t> </a:t>
            </a:r>
            <a:r>
              <a:rPr lang="en-US" altLang="en-US" sz="2800" b="1" dirty="0" err="1">
                <a:solidFill>
                  <a:srgbClr val="FFFF66"/>
                </a:solidFill>
              </a:rPr>
              <a:t>frühen</a:t>
            </a:r>
            <a:r>
              <a:rPr lang="en-US" altLang="en-US" sz="2800" b="1" dirty="0">
                <a:solidFill>
                  <a:srgbClr val="FFFF66"/>
                </a:solidFill>
              </a:rPr>
              <a:t> </a:t>
            </a:r>
            <a:r>
              <a:rPr lang="en-US" altLang="en-US" sz="2800" b="1" dirty="0" err="1">
                <a:solidFill>
                  <a:srgbClr val="FFFF66"/>
                </a:solidFill>
              </a:rPr>
              <a:t>Persischen</a:t>
            </a:r>
            <a:r>
              <a:rPr lang="en-US" altLang="en-US" sz="2800" b="1" dirty="0">
                <a:solidFill>
                  <a:srgbClr val="FFFF66"/>
                </a:solidFill>
              </a:rPr>
              <a:t> Zeit.</a:t>
            </a:r>
          </a:p>
          <a:p>
            <a:pPr eaLnBrk="1" hangingPunct="1">
              <a:defRPr/>
            </a:pPr>
            <a:r>
              <a:rPr lang="en-US" altLang="en-US" sz="2400" i="1" dirty="0"/>
              <a:t>Seine </a:t>
            </a:r>
            <a:r>
              <a:rPr lang="en-US" altLang="en-US" sz="2400" i="1" dirty="0" err="1"/>
              <a:t>prophetischen</a:t>
            </a:r>
            <a:r>
              <a:rPr lang="en-US" altLang="en-US" sz="2400" i="1" dirty="0"/>
              <a:t> </a:t>
            </a:r>
            <a:r>
              <a:rPr lang="en-US" altLang="en-US" sz="2400" i="1" dirty="0" err="1"/>
              <a:t>Visionen</a:t>
            </a:r>
            <a:r>
              <a:rPr lang="en-US" altLang="en-US" sz="2400" i="1" dirty="0"/>
              <a:t> </a:t>
            </a:r>
            <a:r>
              <a:rPr lang="en-US" altLang="en-US" sz="2400" i="1" dirty="0" err="1"/>
              <a:t>erstrecken</a:t>
            </a:r>
            <a:r>
              <a:rPr lang="en-US" altLang="en-US" sz="2400" i="1" dirty="0"/>
              <a:t> </a:t>
            </a:r>
            <a:r>
              <a:rPr lang="en-US" altLang="en-US" sz="2400" i="1" dirty="0" err="1"/>
              <a:t>sich</a:t>
            </a:r>
            <a:r>
              <a:rPr lang="en-US" altLang="en-US" sz="2400" i="1" dirty="0"/>
              <a:t> von der </a:t>
            </a:r>
            <a:r>
              <a:rPr lang="en-US" altLang="en-US" sz="2400" i="1" dirty="0" err="1"/>
              <a:t>Babylonischen</a:t>
            </a:r>
            <a:r>
              <a:rPr lang="en-US" altLang="en-US" sz="2400" i="1" dirty="0"/>
              <a:t> Zeit </a:t>
            </a:r>
            <a:r>
              <a:rPr lang="en-US" altLang="en-US" sz="2400" i="1" dirty="0" err="1"/>
              <a:t>durch</a:t>
            </a:r>
            <a:r>
              <a:rPr lang="en-US" altLang="en-US" sz="2400" i="1" dirty="0"/>
              <a:t> die </a:t>
            </a:r>
            <a:r>
              <a:rPr lang="en-US" altLang="en-US" sz="2400" i="1" dirty="0" err="1"/>
              <a:t>folgenden</a:t>
            </a:r>
            <a:r>
              <a:rPr lang="en-US" altLang="en-US" sz="2400" i="1" dirty="0"/>
              <a:t> </a:t>
            </a:r>
            <a:r>
              <a:rPr lang="en-US" altLang="en-US" sz="2400" i="1" dirty="0" err="1"/>
              <a:t>Jahrhunderte</a:t>
            </a:r>
            <a:r>
              <a:rPr lang="en-US" altLang="en-US" sz="2400" i="1" dirty="0"/>
              <a:t> der </a:t>
            </a:r>
            <a:r>
              <a:rPr lang="en-US" altLang="en-US" sz="2400" i="1" dirty="0" err="1"/>
              <a:t>Nahöstlichen</a:t>
            </a:r>
            <a:r>
              <a:rPr lang="en-US" altLang="en-US" sz="2400" i="1" dirty="0"/>
              <a:t> </a:t>
            </a:r>
            <a:r>
              <a:rPr lang="en-US" altLang="en-US" sz="2400" i="1" dirty="0" err="1"/>
              <a:t>Geschichte</a:t>
            </a:r>
            <a:r>
              <a:rPr lang="en-US" altLang="en-US" sz="2400" i="1" dirty="0"/>
              <a:t> und </a:t>
            </a:r>
            <a:r>
              <a:rPr lang="en-US" altLang="en-US" sz="2400" i="1" dirty="0" err="1"/>
              <a:t>darüber</a:t>
            </a:r>
            <a:r>
              <a:rPr lang="en-US" altLang="en-US" sz="2400" i="1" dirty="0"/>
              <a:t> </a:t>
            </a:r>
            <a:r>
              <a:rPr lang="en-US" altLang="en-US" sz="2400" i="1" dirty="0" err="1"/>
              <a:t>hinaus</a:t>
            </a:r>
            <a:r>
              <a:rPr lang="en-US" altLang="en-US" sz="2400" i="1" dirty="0"/>
              <a:t> – </a:t>
            </a:r>
            <a:r>
              <a:rPr lang="en-US" altLang="en-US" sz="2400" i="1" dirty="0" err="1"/>
              <a:t>weit</a:t>
            </a:r>
            <a:r>
              <a:rPr lang="en-US" altLang="en-US" sz="2400" i="1" dirty="0"/>
              <a:t> </a:t>
            </a:r>
            <a:r>
              <a:rPr lang="en-US" altLang="en-US" sz="2400" i="1" dirty="0" err="1"/>
              <a:t>über</a:t>
            </a:r>
            <a:r>
              <a:rPr lang="en-US" altLang="en-US" sz="2400" i="1" dirty="0"/>
              <a:t> seine </a:t>
            </a:r>
            <a:r>
              <a:rPr lang="en-US" altLang="en-US" sz="2400" i="1" dirty="0" err="1"/>
              <a:t>Lebenszeit</a:t>
            </a:r>
            <a:r>
              <a:rPr lang="en-US" altLang="en-US" sz="2400" i="1" dirty="0"/>
              <a:t> </a:t>
            </a:r>
            <a:r>
              <a:rPr lang="en-US" altLang="en-US" sz="2400" i="1" dirty="0" err="1"/>
              <a:t>hinaus</a:t>
            </a:r>
            <a:r>
              <a:rPr lang="en-US" altLang="en-US" sz="2400" i="1" dirty="0"/>
              <a:t>.</a:t>
            </a:r>
          </a:p>
          <a:p>
            <a:pPr eaLnBrk="1" hangingPunct="1">
              <a:defRPr/>
            </a:pPr>
            <a:r>
              <a:rPr lang="en-US" altLang="en-US" sz="2400" i="1" dirty="0" err="1"/>
              <a:t>Somit</a:t>
            </a:r>
            <a:r>
              <a:rPr lang="en-US" altLang="en-US" sz="2400" i="1" dirty="0"/>
              <a:t> </a:t>
            </a:r>
            <a:r>
              <a:rPr lang="en-US" altLang="en-US" sz="2400" i="1" dirty="0" err="1"/>
              <a:t>ist</a:t>
            </a:r>
            <a:r>
              <a:rPr lang="en-US" altLang="en-US" sz="2400" i="1" dirty="0"/>
              <a:t> </a:t>
            </a:r>
            <a:r>
              <a:rPr lang="en-US" altLang="en-US" sz="2400" i="1" dirty="0" err="1"/>
              <a:t>eine</a:t>
            </a:r>
            <a:r>
              <a:rPr lang="en-US" altLang="en-US" sz="2400" i="1" dirty="0"/>
              <a:t> </a:t>
            </a:r>
            <a:r>
              <a:rPr lang="en-US" altLang="en-US" sz="2400" i="1" dirty="0" err="1"/>
              <a:t>Betrachtung</a:t>
            </a:r>
            <a:r>
              <a:rPr lang="en-US" altLang="en-US" sz="2400" i="1" dirty="0"/>
              <a:t> </a:t>
            </a:r>
            <a:r>
              <a:rPr lang="en-US" altLang="en-US" sz="2400" i="1" dirty="0" err="1"/>
              <a:t>dieser</a:t>
            </a:r>
            <a:r>
              <a:rPr lang="en-US" altLang="en-US" sz="2400" i="1" dirty="0"/>
              <a:t> </a:t>
            </a:r>
            <a:r>
              <a:rPr lang="en-US" altLang="en-US" sz="2400" i="1" dirty="0" err="1"/>
              <a:t>Geschichte</a:t>
            </a:r>
            <a:r>
              <a:rPr lang="en-US" altLang="en-US" sz="2400" i="1" dirty="0"/>
              <a:t> </a:t>
            </a:r>
            <a:r>
              <a:rPr lang="en-US" altLang="en-US" sz="2400" i="1" dirty="0" err="1"/>
              <a:t>vonnöten</a:t>
            </a:r>
            <a:r>
              <a:rPr lang="en-US" altLang="en-US" sz="2400" i="1" dirty="0"/>
              <a:t>, um seine </a:t>
            </a:r>
            <a:r>
              <a:rPr lang="en-US" altLang="en-US" sz="2400" i="1" dirty="0" err="1"/>
              <a:t>Visionen</a:t>
            </a:r>
            <a:r>
              <a:rPr lang="en-US" altLang="en-US" sz="2400" i="1" dirty="0"/>
              <a:t> verstehen </a:t>
            </a:r>
            <a:r>
              <a:rPr lang="en-US" altLang="en-US" sz="2400" i="1" dirty="0" err="1"/>
              <a:t>zu</a:t>
            </a:r>
            <a:r>
              <a:rPr lang="en-US" altLang="en-US" sz="2400" i="1" dirty="0"/>
              <a:t> </a:t>
            </a:r>
            <a:r>
              <a:rPr lang="en-US" altLang="en-US" sz="2400" i="1" dirty="0" err="1"/>
              <a:t>können</a:t>
            </a:r>
            <a:r>
              <a:rPr lang="en-US" altLang="en-US" sz="2400" i="1" dirty="0"/>
              <a:t>.</a:t>
            </a:r>
          </a:p>
          <a:p>
            <a:pPr eaLnBrk="1" hangingPunct="1">
              <a:defRPr/>
            </a:pPr>
            <a:endParaRPr lang="en-US" altLang="en-US" sz="2800" i="1" dirty="0"/>
          </a:p>
        </p:txBody>
      </p:sp>
      <p:sp>
        <p:nvSpPr>
          <p:cNvPr id="5" name="Slide Number Placeholder 5">
            <a:extLst>
              <a:ext uri="{FF2B5EF4-FFF2-40B4-BE49-F238E27FC236}">
                <a16:creationId xmlns:a16="http://schemas.microsoft.com/office/drawing/2014/main" id="{B3E1CCDA-90D2-F642-8377-131A4F6E91D4}"/>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9251">
                                            <p:txEl>
                                              <p:pRg st="1" end="1"/>
                                            </p:txEl>
                                          </p:spTgt>
                                        </p:tgtEl>
                                        <p:attrNameLst>
                                          <p:attrName>style.visibility</p:attrName>
                                        </p:attrNameLst>
                                      </p:cBhvr>
                                      <p:to>
                                        <p:strVal val="visible"/>
                                      </p:to>
                                    </p:set>
                                    <p:anim calcmode="lin" valueType="num">
                                      <p:cBhvr additive="base">
                                        <p:cTn id="13" dur="500" fill="hold"/>
                                        <p:tgtEl>
                                          <p:spTgt spid="309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9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9251">
                                            <p:txEl>
                                              <p:pRg st="2" end="2"/>
                                            </p:txEl>
                                          </p:spTgt>
                                        </p:tgtEl>
                                        <p:attrNameLst>
                                          <p:attrName>style.visibility</p:attrName>
                                        </p:attrNameLst>
                                      </p:cBhvr>
                                      <p:to>
                                        <p:strVal val="visible"/>
                                      </p:to>
                                    </p:set>
                                    <p:anim calcmode="lin" valueType="num">
                                      <p:cBhvr additive="base">
                                        <p:cTn id="19" dur="500" fill="hold"/>
                                        <p:tgtEl>
                                          <p:spTgt spid="3092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92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B57D7D4D-AE88-584C-911F-47689FBFC7F9}"/>
              </a:ext>
            </a:extLst>
          </p:cNvPr>
          <p:cNvSpPr>
            <a:spLocks noGrp="1" noChangeArrowheads="1"/>
          </p:cNvSpPr>
          <p:nvPr>
            <p:ph type="title"/>
          </p:nvPr>
        </p:nvSpPr>
        <p:spPr>
          <a:xfrm>
            <a:off x="228600" y="152400"/>
            <a:ext cx="8763000" cy="2544763"/>
          </a:xfrm>
        </p:spPr>
        <p:txBody>
          <a:bodyPr/>
          <a:lstStyle/>
          <a:p>
            <a:pPr eaLnBrk="1" hangingPunct="1">
              <a:defRPr/>
            </a:pPr>
            <a:r>
              <a:rPr lang="en-US" altLang="en-US" sz="4000" dirty="0" err="1"/>
              <a:t>Tonzylinder</a:t>
            </a:r>
            <a:r>
              <a:rPr lang="en-US" altLang="en-US" sz="4000" dirty="0"/>
              <a:t> </a:t>
            </a:r>
            <a:r>
              <a:rPr lang="en-US" altLang="en-US" sz="4000" dirty="0" err="1"/>
              <a:t>nennt</a:t>
            </a:r>
            <a:r>
              <a:rPr lang="en-US" altLang="en-US" sz="4000" dirty="0"/>
              <a:t> </a:t>
            </a:r>
            <a:r>
              <a:rPr lang="en-US" altLang="en-US" sz="4000" dirty="0" err="1"/>
              <a:t>Nabonid</a:t>
            </a:r>
            <a:r>
              <a:rPr lang="en-US" altLang="en-US" sz="4000" dirty="0"/>
              <a:t> und </a:t>
            </a:r>
            <a:r>
              <a:rPr lang="en-US" altLang="en-US" sz="4000" dirty="0" err="1"/>
              <a:t>Belsazar</a:t>
            </a:r>
            <a:br>
              <a:rPr lang="en-US" altLang="en-US" sz="4000" dirty="0"/>
            </a:br>
            <a:r>
              <a:rPr lang="en-US" altLang="en-US" sz="2400" i="1" dirty="0">
                <a:latin typeface="Arial" panose="020B0604020202020204" pitchFamily="34" charset="0"/>
              </a:rPr>
              <a:t>Dieser 10cm </a:t>
            </a:r>
            <a:r>
              <a:rPr lang="en-US" altLang="en-US" sz="2400" i="1" dirty="0" err="1">
                <a:latin typeface="Arial" panose="020B0604020202020204" pitchFamily="34" charset="0"/>
              </a:rPr>
              <a:t>Zylinder</a:t>
            </a:r>
            <a:r>
              <a:rPr lang="en-US" altLang="en-US" sz="2400" i="1" dirty="0">
                <a:latin typeface="Arial" panose="020B0604020202020204" pitchFamily="34" charset="0"/>
              </a:rPr>
              <a:t> </a:t>
            </a:r>
            <a:r>
              <a:rPr lang="en-US" altLang="en-US" sz="2400" i="1" dirty="0" err="1">
                <a:latin typeface="Arial" panose="020B0604020202020204" pitchFamily="34" charset="0"/>
              </a:rPr>
              <a:t>beschreibt</a:t>
            </a:r>
            <a:r>
              <a:rPr lang="en-US" altLang="en-US" sz="2400" i="1" dirty="0">
                <a:latin typeface="Arial" panose="020B0604020202020204" pitchFamily="34" charset="0"/>
              </a:rPr>
              <a:t> </a:t>
            </a:r>
            <a:r>
              <a:rPr lang="en-US" altLang="en-US" sz="2400" i="1" dirty="0" err="1">
                <a:latin typeface="Arial" panose="020B0604020202020204" pitchFamily="34" charset="0"/>
              </a:rPr>
              <a:t>Kyros</a:t>
            </a:r>
            <a:r>
              <a:rPr lang="en-US" altLang="en-US" sz="2400" i="1" dirty="0">
                <a:latin typeface="Arial" panose="020B0604020202020204" pitchFamily="34" charset="0"/>
              </a:rPr>
              <a:t>’ </a:t>
            </a:r>
            <a:r>
              <a:rPr lang="en-US" altLang="en-US" sz="2400" i="1" dirty="0" err="1">
                <a:latin typeface="Arial" panose="020B0604020202020204" pitchFamily="34" charset="0"/>
              </a:rPr>
              <a:t>Sieg</a:t>
            </a:r>
            <a:r>
              <a:rPr lang="en-US" altLang="en-US" sz="2400" i="1" dirty="0">
                <a:latin typeface="Arial" panose="020B0604020202020204" pitchFamily="34" charset="0"/>
              </a:rPr>
              <a:t> </a:t>
            </a:r>
            <a:r>
              <a:rPr lang="en-US" altLang="en-US" sz="2400" i="1" dirty="0" err="1">
                <a:latin typeface="Arial" panose="020B0604020202020204" pitchFamily="34" charset="0"/>
              </a:rPr>
              <a:t>über</a:t>
            </a:r>
            <a:r>
              <a:rPr lang="en-US" altLang="en-US" sz="2400" i="1" dirty="0">
                <a:latin typeface="Arial" panose="020B0604020202020204" pitchFamily="34" charset="0"/>
              </a:rPr>
              <a:t> </a:t>
            </a:r>
            <a:r>
              <a:rPr lang="en-US" altLang="en-US" sz="2400" i="1" dirty="0" err="1">
                <a:latin typeface="Arial" panose="020B0604020202020204" pitchFamily="34" charset="0"/>
              </a:rPr>
              <a:t>Nabonid</a:t>
            </a:r>
            <a:r>
              <a:rPr lang="en-US" altLang="en-US" sz="2400" i="1" dirty="0">
                <a:latin typeface="Arial" panose="020B0604020202020204" pitchFamily="34" charset="0"/>
              </a:rPr>
              <a:t> und seine </a:t>
            </a:r>
            <a:r>
              <a:rPr lang="en-US" altLang="en-US" sz="2400" i="1" dirty="0" err="1">
                <a:latin typeface="Arial" panose="020B0604020202020204" pitchFamily="34" charset="0"/>
              </a:rPr>
              <a:t>Einnahme</a:t>
            </a:r>
            <a:r>
              <a:rPr lang="en-US" altLang="en-US" sz="2400" i="1" dirty="0">
                <a:latin typeface="Arial" panose="020B0604020202020204" pitchFamily="34" charset="0"/>
              </a:rPr>
              <a:t> von Babylon.</a:t>
            </a:r>
            <a:br>
              <a:rPr lang="en-US" altLang="en-US" sz="2000" i="1" dirty="0">
                <a:latin typeface="Arial Narrow" panose="020B0606020202030204" pitchFamily="34" charset="0"/>
              </a:rPr>
            </a:br>
            <a:r>
              <a:rPr lang="en-US" altLang="en-US" sz="2000" i="1" dirty="0">
                <a:latin typeface="Arial Narrow" panose="020B0606020202030204" pitchFamily="34" charset="0"/>
              </a:rPr>
              <a:t>(British Museum, London)</a:t>
            </a:r>
            <a:endParaRPr lang="en-US" altLang="en-US" sz="2400" i="1" dirty="0"/>
          </a:p>
        </p:txBody>
      </p:sp>
      <p:pic>
        <p:nvPicPr>
          <p:cNvPr id="112643" name="Picture 5" descr="bar085c04">
            <a:extLst>
              <a:ext uri="{FF2B5EF4-FFF2-40B4-BE49-F238E27FC236}">
                <a16:creationId xmlns:a16="http://schemas.microsoft.com/office/drawing/2014/main" id="{6310F45A-8BC5-8744-B8F2-70986A262C50}"/>
              </a:ext>
            </a:extLst>
          </p:cNvPr>
          <p:cNvPicPr>
            <a:picLocks noGrp="1" noChangeAspect="1" noChangeArrowheads="1"/>
          </p:cNvPicPr>
          <p:nvPr>
            <p:ph idx="1"/>
          </p:nvPr>
        </p:nvPicPr>
        <p:blipFill>
          <a:blip r:embed="rId2" cstate="email">
            <a:clrChange>
              <a:clrFrom>
                <a:srgbClr val="FFFFFF"/>
              </a:clrFrom>
              <a:clrTo>
                <a:srgbClr val="FFFFFF">
                  <a:alpha val="0"/>
                </a:srgbClr>
              </a:clrTo>
            </a:clrChange>
            <a:lum bright="-18000"/>
            <a:extLst>
              <a:ext uri="{28A0092B-C50C-407E-A947-70E740481C1C}">
                <a14:useLocalDpi xmlns:a14="http://schemas.microsoft.com/office/drawing/2010/main"/>
              </a:ext>
            </a:extLst>
          </a:blip>
          <a:srcRect/>
          <a:stretch>
            <a:fillRect/>
          </a:stretch>
        </p:blipFill>
        <p:spPr>
          <a:xfrm>
            <a:off x="781050" y="2743200"/>
            <a:ext cx="7600950" cy="3932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4" name="Rectangle 6">
            <a:extLst>
              <a:ext uri="{FF2B5EF4-FFF2-40B4-BE49-F238E27FC236}">
                <a16:creationId xmlns:a16="http://schemas.microsoft.com/office/drawing/2014/main" id="{028CC7C7-EA76-8E4F-A35E-9BA6CC9610CB}"/>
              </a:ext>
            </a:extLst>
          </p:cNvPr>
          <p:cNvSpPr>
            <a:spLocks noChangeArrowheads="1"/>
          </p:cNvSpPr>
          <p:nvPr/>
        </p:nvSpPr>
        <p:spPr bwMode="auto">
          <a:xfrm>
            <a:off x="1828800" y="2667000"/>
            <a:ext cx="457200" cy="152400"/>
          </a:xfrm>
          <a:prstGeom prst="rect">
            <a:avLst/>
          </a:prstGeom>
          <a:solidFill>
            <a:srgbClr val="320000"/>
          </a:solidFill>
          <a:ln w="9525">
            <a:solidFill>
              <a:srgbClr val="32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112645" name="Rectangle 7">
            <a:extLst>
              <a:ext uri="{FF2B5EF4-FFF2-40B4-BE49-F238E27FC236}">
                <a16:creationId xmlns:a16="http://schemas.microsoft.com/office/drawing/2014/main" id="{461CA409-C25C-E547-822B-92B824AA1926}"/>
              </a:ext>
            </a:extLst>
          </p:cNvPr>
          <p:cNvSpPr>
            <a:spLocks noChangeArrowheads="1"/>
          </p:cNvSpPr>
          <p:nvPr/>
        </p:nvSpPr>
        <p:spPr bwMode="auto">
          <a:xfrm>
            <a:off x="8229600" y="5867400"/>
            <a:ext cx="76200" cy="685800"/>
          </a:xfrm>
          <a:prstGeom prst="rect">
            <a:avLst/>
          </a:prstGeom>
          <a:solidFill>
            <a:srgbClr val="32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6" name="Slide Number Placeholder 5">
            <a:extLst>
              <a:ext uri="{FF2B5EF4-FFF2-40B4-BE49-F238E27FC236}">
                <a16:creationId xmlns:a16="http://schemas.microsoft.com/office/drawing/2014/main" id="{6A41EBC9-30B7-0249-931B-D922A58404DC}"/>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90</a:t>
            </a:fld>
            <a:endParaRPr lang="en-US" altLang="en-US" sz="1400" b="1" dirty="0">
              <a:latin typeface="Tahoma" panose="020B0604030504040204" pitchFamily="34" charset="0"/>
            </a:endParaRPr>
          </a:p>
        </p:txBody>
      </p:sp>
    </p:spTree>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5026" name="Rectangle 2">
            <a:extLst>
              <a:ext uri="{FF2B5EF4-FFF2-40B4-BE49-F238E27FC236}">
                <a16:creationId xmlns:a16="http://schemas.microsoft.com/office/drawing/2014/main" id="{643A9C8E-8899-354C-B032-6F9EB30E303A}"/>
              </a:ext>
            </a:extLst>
          </p:cNvPr>
          <p:cNvSpPr>
            <a:spLocks noGrp="1" noChangeArrowheads="1"/>
          </p:cNvSpPr>
          <p:nvPr>
            <p:ph type="title"/>
          </p:nvPr>
        </p:nvSpPr>
        <p:spPr/>
        <p:txBody>
          <a:bodyPr/>
          <a:lstStyle/>
          <a:p>
            <a:pPr eaLnBrk="1" hangingPunct="1">
              <a:defRPr/>
            </a:pPr>
            <a:r>
              <a:rPr lang="en-US" altLang="en-US" dirty="0" err="1">
                <a:solidFill>
                  <a:schemeClr val="accent1"/>
                </a:solidFill>
              </a:rPr>
              <a:t>Belsazars</a:t>
            </a:r>
            <a:r>
              <a:rPr lang="en-US" altLang="en-US" dirty="0">
                <a:solidFill>
                  <a:schemeClr val="accent1"/>
                </a:solidFill>
              </a:rPr>
              <a:t> </a:t>
            </a:r>
            <a:r>
              <a:rPr lang="en-US" altLang="en-US" dirty="0" err="1">
                <a:solidFill>
                  <a:schemeClr val="accent1"/>
                </a:solidFill>
              </a:rPr>
              <a:t>Bankett</a:t>
            </a:r>
            <a:endParaRPr lang="en-US" altLang="en-US" dirty="0">
              <a:solidFill>
                <a:schemeClr val="accent1"/>
              </a:solidFill>
            </a:endParaRPr>
          </a:p>
        </p:txBody>
      </p:sp>
      <p:sp>
        <p:nvSpPr>
          <p:cNvPr id="385027" name="Rectangle 3">
            <a:extLst>
              <a:ext uri="{FF2B5EF4-FFF2-40B4-BE49-F238E27FC236}">
                <a16:creationId xmlns:a16="http://schemas.microsoft.com/office/drawing/2014/main" id="{959D594C-3613-424B-8E57-0DC996766D56}"/>
              </a:ext>
            </a:extLst>
          </p:cNvPr>
          <p:cNvSpPr>
            <a:spLocks noGrp="1" noChangeArrowheads="1"/>
          </p:cNvSpPr>
          <p:nvPr>
            <p:ph type="body" idx="1"/>
          </p:nvPr>
        </p:nvSpPr>
        <p:spPr/>
        <p:txBody>
          <a:bodyPr/>
          <a:lstStyle/>
          <a:p>
            <a:pPr eaLnBrk="1" hangingPunct="1">
              <a:lnSpc>
                <a:spcPct val="90000"/>
              </a:lnSpc>
              <a:buFont typeface="Wingdings" pitchFamily="2" charset="2"/>
              <a:buNone/>
              <a:defRPr/>
            </a:pPr>
            <a:r>
              <a:rPr lang="en-US" altLang="en-US" sz="2800" b="1" dirty="0">
                <a:solidFill>
                  <a:srgbClr val="FFCC00"/>
                </a:solidFill>
              </a:rPr>
              <a:t>Die </a:t>
            </a:r>
            <a:r>
              <a:rPr lang="en-US" altLang="en-US" sz="2800" b="1" dirty="0" err="1">
                <a:solidFill>
                  <a:srgbClr val="FFCC00"/>
                </a:solidFill>
              </a:rPr>
              <a:t>prunkvolle</a:t>
            </a:r>
            <a:r>
              <a:rPr lang="en-US" altLang="en-US" sz="2800" b="1" dirty="0">
                <a:solidFill>
                  <a:srgbClr val="FFCC00"/>
                </a:solidFill>
              </a:rPr>
              <a:t> </a:t>
            </a:r>
            <a:r>
              <a:rPr lang="en-US" altLang="en-US" sz="2800" b="1" dirty="0" err="1">
                <a:solidFill>
                  <a:srgbClr val="FFCC00"/>
                </a:solidFill>
              </a:rPr>
              <a:t>Prahlerei</a:t>
            </a:r>
            <a:r>
              <a:rPr lang="en-US" altLang="en-US" sz="2800" b="1" dirty="0">
                <a:solidFill>
                  <a:srgbClr val="FFCC00"/>
                </a:solidFill>
              </a:rPr>
              <a:t> in Babylon </a:t>
            </a:r>
            <a:r>
              <a:rPr lang="en-US" altLang="en-US" sz="2800" b="1" dirty="0" err="1">
                <a:solidFill>
                  <a:srgbClr val="FFCC00"/>
                </a:solidFill>
              </a:rPr>
              <a:t>beab-sichtigte</a:t>
            </a:r>
            <a:r>
              <a:rPr lang="en-US" altLang="en-US" sz="2800" b="1" dirty="0">
                <a:solidFill>
                  <a:srgbClr val="FFCC00"/>
                </a:solidFill>
              </a:rPr>
              <a:t> </a:t>
            </a:r>
            <a:r>
              <a:rPr lang="en-US" altLang="en-US" sz="2800" b="1" dirty="0" err="1">
                <a:solidFill>
                  <a:srgbClr val="FFCC00"/>
                </a:solidFill>
              </a:rPr>
              <a:t>wohl</a:t>
            </a:r>
            <a:r>
              <a:rPr lang="en-US" altLang="en-US" sz="2800" b="1" dirty="0">
                <a:solidFill>
                  <a:srgbClr val="FFCC00"/>
                </a:solidFill>
              </a:rPr>
              <a:t> das </a:t>
            </a:r>
            <a:r>
              <a:rPr lang="en-US" altLang="en-US" sz="2800" b="1" dirty="0" err="1">
                <a:solidFill>
                  <a:srgbClr val="FFCC00"/>
                </a:solidFill>
              </a:rPr>
              <a:t>Verdrängen</a:t>
            </a:r>
            <a:r>
              <a:rPr lang="en-US" altLang="en-US" sz="2800" b="1" dirty="0">
                <a:solidFill>
                  <a:srgbClr val="FFCC00"/>
                </a:solidFill>
              </a:rPr>
              <a:t> von </a:t>
            </a:r>
            <a:r>
              <a:rPr lang="en-US" altLang="en-US" sz="2800" b="1" dirty="0" err="1">
                <a:solidFill>
                  <a:srgbClr val="FFCC00"/>
                </a:solidFill>
              </a:rPr>
              <a:t>Furcht</a:t>
            </a:r>
            <a:r>
              <a:rPr lang="en-US" altLang="en-US" sz="2800" b="1" dirty="0">
                <a:solidFill>
                  <a:srgbClr val="FFCC00"/>
                </a:solidFill>
              </a:rPr>
              <a:t> </a:t>
            </a:r>
            <a:r>
              <a:rPr lang="en-US" altLang="en-US" sz="2800" b="1" dirty="0" err="1">
                <a:solidFill>
                  <a:srgbClr val="FFCC00"/>
                </a:solidFill>
              </a:rPr>
              <a:t>über</a:t>
            </a:r>
            <a:r>
              <a:rPr lang="en-US" altLang="en-US" sz="2800" b="1" dirty="0">
                <a:solidFill>
                  <a:srgbClr val="FFCC00"/>
                </a:solidFill>
              </a:rPr>
              <a:t> die </a:t>
            </a:r>
            <a:r>
              <a:rPr lang="en-US" altLang="en-US" sz="2800" b="1" dirty="0" err="1">
                <a:solidFill>
                  <a:srgbClr val="FFCC00"/>
                </a:solidFill>
              </a:rPr>
              <a:t>drohende</a:t>
            </a:r>
            <a:r>
              <a:rPr lang="en-US" altLang="en-US" sz="2800" b="1" dirty="0">
                <a:solidFill>
                  <a:srgbClr val="FFCC00"/>
                </a:solidFill>
              </a:rPr>
              <a:t> </a:t>
            </a:r>
            <a:r>
              <a:rPr lang="en-US" altLang="en-US" sz="2800" b="1" dirty="0" err="1">
                <a:solidFill>
                  <a:srgbClr val="FFCC00"/>
                </a:solidFill>
              </a:rPr>
              <a:t>persische</a:t>
            </a:r>
            <a:r>
              <a:rPr lang="en-US" altLang="en-US" sz="2800" b="1" dirty="0">
                <a:solidFill>
                  <a:srgbClr val="FFCC00"/>
                </a:solidFill>
              </a:rPr>
              <a:t> Invasion.</a:t>
            </a:r>
          </a:p>
          <a:p>
            <a:pPr eaLnBrk="1" hangingPunct="1">
              <a:lnSpc>
                <a:spcPct val="90000"/>
              </a:lnSpc>
              <a:defRPr/>
            </a:pPr>
            <a:r>
              <a:rPr lang="en-US" altLang="en-US" sz="2400" i="1" dirty="0"/>
              <a:t>Die </a:t>
            </a:r>
            <a:r>
              <a:rPr lang="en-US" altLang="en-US" sz="2400" i="1" dirty="0" err="1"/>
              <a:t>persische</a:t>
            </a:r>
            <a:r>
              <a:rPr lang="en-US" altLang="en-US" sz="2400" i="1" dirty="0"/>
              <a:t> </a:t>
            </a:r>
            <a:r>
              <a:rPr lang="en-US" altLang="en-US" sz="2400" i="1" dirty="0" err="1"/>
              <a:t>Armee</a:t>
            </a:r>
            <a:r>
              <a:rPr lang="en-US" altLang="en-US" sz="2400" i="1" dirty="0"/>
              <a:t> war </a:t>
            </a:r>
            <a:r>
              <a:rPr lang="en-US" altLang="en-US" sz="2400" i="1" dirty="0" err="1"/>
              <a:t>schon</a:t>
            </a:r>
            <a:r>
              <a:rPr lang="en-US" altLang="en-US" sz="2400" i="1" dirty="0"/>
              <a:t> an den </a:t>
            </a:r>
            <a:r>
              <a:rPr lang="en-US" altLang="en-US" sz="2400" i="1" dirty="0" err="1"/>
              <a:t>Aussenbezirken</a:t>
            </a:r>
            <a:r>
              <a:rPr lang="en-US" altLang="en-US" sz="2400" i="1" dirty="0"/>
              <a:t> der Stadt </a:t>
            </a:r>
            <a:r>
              <a:rPr lang="en-US" altLang="en-US" sz="2400" i="1" dirty="0" err="1"/>
              <a:t>gemäss</a:t>
            </a:r>
            <a:r>
              <a:rPr lang="en-US" altLang="en-US" sz="2400" i="1" dirty="0"/>
              <a:t> </a:t>
            </a:r>
            <a:r>
              <a:rPr lang="en-US" altLang="en-US" sz="2400" i="1" dirty="0" err="1"/>
              <a:t>Nabonids</a:t>
            </a:r>
            <a:r>
              <a:rPr lang="en-US" altLang="en-US" sz="2400" i="1" dirty="0"/>
              <a:t> </a:t>
            </a:r>
            <a:r>
              <a:rPr lang="en-US" altLang="en-US" sz="2400" i="1" dirty="0" err="1"/>
              <a:t>Chronik</a:t>
            </a:r>
            <a:r>
              <a:rPr lang="en-US" altLang="en-US" sz="2400" i="1" dirty="0"/>
              <a:t>.</a:t>
            </a:r>
          </a:p>
          <a:p>
            <a:pPr eaLnBrk="1" hangingPunct="1">
              <a:lnSpc>
                <a:spcPct val="90000"/>
              </a:lnSpc>
              <a:defRPr/>
            </a:pPr>
            <a:r>
              <a:rPr lang="en-US" altLang="en-US" sz="2400" i="1" dirty="0" err="1"/>
              <a:t>Gefässe</a:t>
            </a:r>
            <a:r>
              <a:rPr lang="en-US" altLang="en-US" sz="2400" i="1" dirty="0"/>
              <a:t> von </a:t>
            </a:r>
            <a:r>
              <a:rPr lang="en-US" altLang="en-US" sz="2400" i="1" dirty="0" err="1"/>
              <a:t>Jerusalems</a:t>
            </a:r>
            <a:r>
              <a:rPr lang="en-US" altLang="en-US" sz="2400" i="1" dirty="0"/>
              <a:t> Temple </a:t>
            </a:r>
            <a:r>
              <a:rPr lang="en-US" altLang="en-US" sz="2400" i="1" dirty="0" err="1"/>
              <a:t>zu</a:t>
            </a:r>
            <a:r>
              <a:rPr lang="en-US" altLang="en-US" sz="2400" i="1" dirty="0"/>
              <a:t> </a:t>
            </a:r>
            <a:r>
              <a:rPr lang="en-US" altLang="en-US" sz="2400" i="1" dirty="0" err="1"/>
              <a:t>verwenden</a:t>
            </a:r>
            <a:r>
              <a:rPr lang="en-US" altLang="en-US" sz="2400" i="1" dirty="0"/>
              <a:t> war </a:t>
            </a:r>
            <a:r>
              <a:rPr lang="en-US" altLang="en-US" sz="2400" i="1" dirty="0" err="1"/>
              <a:t>wohl</a:t>
            </a:r>
            <a:r>
              <a:rPr lang="en-US" altLang="en-US" sz="2400" i="1" dirty="0"/>
              <a:t> </a:t>
            </a:r>
            <a:r>
              <a:rPr lang="en-US" altLang="en-US" sz="2400" i="1" dirty="0" err="1"/>
              <a:t>ein</a:t>
            </a:r>
            <a:r>
              <a:rPr lang="en-US" altLang="en-US" sz="2400" i="1" dirty="0"/>
              <a:t> </a:t>
            </a:r>
            <a:r>
              <a:rPr lang="en-US" altLang="en-US" sz="2400" i="1" dirty="0" err="1"/>
              <a:t>Versucht</a:t>
            </a:r>
            <a:r>
              <a:rPr lang="en-US" altLang="en-US" sz="2400" i="1" dirty="0"/>
              <a:t> die </a:t>
            </a:r>
            <a:r>
              <a:rPr lang="en-US" altLang="en-US" sz="2400" i="1" dirty="0" err="1"/>
              <a:t>Untergebenen</a:t>
            </a:r>
            <a:r>
              <a:rPr lang="en-US" altLang="en-US" sz="2400" i="1" dirty="0"/>
              <a:t> an die </a:t>
            </a:r>
            <a:r>
              <a:rPr lang="en-US" altLang="en-US" sz="2400" i="1" dirty="0" err="1"/>
              <a:t>früheren</a:t>
            </a:r>
            <a:r>
              <a:rPr lang="en-US" altLang="en-US" sz="2400" i="1" dirty="0"/>
              <a:t> Siege der </a:t>
            </a:r>
            <a:r>
              <a:rPr lang="en-US" altLang="en-US" sz="2400" i="1" dirty="0" err="1"/>
              <a:t>Götter</a:t>
            </a:r>
            <a:r>
              <a:rPr lang="en-US" altLang="en-US" sz="2400" i="1" dirty="0"/>
              <a:t> </a:t>
            </a:r>
            <a:r>
              <a:rPr lang="en-US" altLang="en-US" sz="2400" i="1" dirty="0" err="1"/>
              <a:t>Babylons</a:t>
            </a:r>
            <a:r>
              <a:rPr lang="en-US" altLang="en-US" sz="2400" i="1" dirty="0"/>
              <a:t> </a:t>
            </a:r>
            <a:r>
              <a:rPr lang="en-US" altLang="en-US" sz="2400" i="1" dirty="0" err="1"/>
              <a:t>über</a:t>
            </a:r>
            <a:r>
              <a:rPr lang="en-US" altLang="en-US" sz="2400" i="1" dirty="0"/>
              <a:t> den Gott Judas </a:t>
            </a:r>
            <a:r>
              <a:rPr lang="en-US" altLang="en-US" sz="2400" i="1" dirty="0" err="1"/>
              <a:t>zu</a:t>
            </a:r>
            <a:r>
              <a:rPr lang="en-US" altLang="en-US" sz="2400" i="1" dirty="0"/>
              <a:t> </a:t>
            </a:r>
            <a:r>
              <a:rPr lang="en-US" altLang="en-US" sz="2400" i="1" dirty="0" err="1"/>
              <a:t>erinnern</a:t>
            </a:r>
            <a:r>
              <a:rPr lang="en-US" altLang="en-US" sz="2400" i="1" dirty="0"/>
              <a:t> (</a:t>
            </a:r>
            <a:r>
              <a:rPr lang="en-US" altLang="en-US" sz="2400" i="1" dirty="0" err="1"/>
              <a:t>typisch</a:t>
            </a:r>
            <a:r>
              <a:rPr lang="en-US" altLang="en-US" sz="2400" i="1" dirty="0"/>
              <a:t> </a:t>
            </a:r>
            <a:r>
              <a:rPr lang="en-US" altLang="en-US" sz="2400" i="1" dirty="0" err="1"/>
              <a:t>heidnische</a:t>
            </a:r>
            <a:r>
              <a:rPr lang="en-US" altLang="en-US" sz="2400" i="1" dirty="0"/>
              <a:t> </a:t>
            </a:r>
            <a:r>
              <a:rPr lang="en-US" altLang="en-US" sz="2400" i="1" dirty="0" err="1"/>
              <a:t>Wahrnehmung</a:t>
            </a:r>
            <a:r>
              <a:rPr lang="en-US" altLang="en-US" sz="2400" i="1" dirty="0"/>
              <a:t>).</a:t>
            </a:r>
          </a:p>
          <a:p>
            <a:pPr eaLnBrk="1" hangingPunct="1">
              <a:lnSpc>
                <a:spcPct val="90000"/>
              </a:lnSpc>
              <a:defRPr/>
            </a:pPr>
            <a:r>
              <a:rPr lang="en-US" altLang="en-US" sz="2400" i="1" dirty="0" err="1"/>
              <a:t>Herodot</a:t>
            </a:r>
            <a:r>
              <a:rPr lang="en-US" altLang="en-US" sz="2400" i="1" dirty="0"/>
              <a:t> </a:t>
            </a:r>
            <a:r>
              <a:rPr lang="en-US" altLang="en-US" sz="2400" i="1" dirty="0" err="1"/>
              <a:t>deutet</a:t>
            </a:r>
            <a:r>
              <a:rPr lang="en-US" altLang="en-US" sz="2400" i="1" dirty="0"/>
              <a:t> an, </a:t>
            </a:r>
            <a:r>
              <a:rPr lang="en-US" altLang="en-US" sz="2400" i="1" dirty="0" err="1"/>
              <a:t>dass</a:t>
            </a:r>
            <a:r>
              <a:rPr lang="en-US" altLang="en-US" sz="2400" i="1" dirty="0"/>
              <a:t> die </a:t>
            </a:r>
            <a:r>
              <a:rPr lang="en-US" altLang="en-US" sz="2400" i="1" dirty="0" err="1"/>
              <a:t>Babylonier</a:t>
            </a:r>
            <a:r>
              <a:rPr lang="en-US" altLang="en-US" sz="2400" i="1" dirty="0"/>
              <a:t> die </a:t>
            </a:r>
            <a:r>
              <a:rPr lang="en-US" altLang="en-US" sz="2400" i="1" dirty="0" err="1"/>
              <a:t>Belagerung</a:t>
            </a:r>
            <a:r>
              <a:rPr lang="en-US" altLang="en-US" sz="2400" i="1" dirty="0"/>
              <a:t> "auf die </a:t>
            </a:r>
            <a:r>
              <a:rPr lang="en-US" altLang="en-US" sz="2400" i="1" dirty="0" err="1"/>
              <a:t>leichte</a:t>
            </a:r>
            <a:r>
              <a:rPr lang="en-US" altLang="en-US" sz="2400" i="1" dirty="0"/>
              <a:t> </a:t>
            </a:r>
            <a:r>
              <a:rPr lang="en-US" altLang="en-US" sz="2400" i="1" dirty="0" err="1"/>
              <a:t>Schulter</a:t>
            </a:r>
            <a:r>
              <a:rPr lang="en-US" altLang="en-US" sz="2400" i="1" dirty="0"/>
              <a:t> </a:t>
            </a:r>
            <a:r>
              <a:rPr lang="en-US" altLang="en-US" sz="2400" i="1" dirty="0" err="1"/>
              <a:t>nahmen</a:t>
            </a:r>
            <a:r>
              <a:rPr lang="en-US" altLang="en-US" sz="2400" i="1" dirty="0"/>
              <a:t>,” </a:t>
            </a:r>
            <a:r>
              <a:rPr lang="en-US" altLang="en-US" sz="2400" i="1" dirty="0" err="1"/>
              <a:t>im</a:t>
            </a:r>
            <a:r>
              <a:rPr lang="en-US" altLang="en-US" sz="2400" i="1" dirty="0"/>
              <a:t> </a:t>
            </a:r>
            <a:r>
              <a:rPr lang="en-US" altLang="en-US" sz="2400" i="1" dirty="0" err="1"/>
              <a:t>Blick</a:t>
            </a:r>
            <a:r>
              <a:rPr lang="en-US" altLang="en-US" sz="2400" i="1" dirty="0"/>
              <a:t> auf </a:t>
            </a:r>
            <a:r>
              <a:rPr lang="en-US" altLang="en-US" sz="2400" i="1" dirty="0" err="1"/>
              <a:t>ihre</a:t>
            </a:r>
            <a:r>
              <a:rPr lang="en-US" altLang="en-US" sz="2400" i="1" dirty="0"/>
              <a:t> Ver-</a:t>
            </a:r>
            <a:r>
              <a:rPr lang="en-US" altLang="en-US" sz="2400" i="1" dirty="0" err="1"/>
              <a:t>teidigung</a:t>
            </a:r>
            <a:r>
              <a:rPr lang="en-US" altLang="en-US" sz="2400" i="1" dirty="0"/>
              <a:t> und die </a:t>
            </a:r>
            <a:r>
              <a:rPr lang="en-US" altLang="en-US" sz="2400" i="1" dirty="0" err="1"/>
              <a:t>grossen</a:t>
            </a:r>
            <a:r>
              <a:rPr lang="en-US" altLang="en-US" sz="2400" i="1" dirty="0"/>
              <a:t> </a:t>
            </a:r>
            <a:r>
              <a:rPr lang="en-US" altLang="en-US" sz="2400" i="1" dirty="0" err="1"/>
              <a:t>Vorräte</a:t>
            </a:r>
            <a:r>
              <a:rPr lang="en-US" altLang="en-US" sz="2400" i="1" dirty="0"/>
              <a:t>.</a:t>
            </a:r>
          </a:p>
        </p:txBody>
      </p:sp>
      <p:sp>
        <p:nvSpPr>
          <p:cNvPr id="5" name="Slide Number Placeholder 5">
            <a:extLst>
              <a:ext uri="{FF2B5EF4-FFF2-40B4-BE49-F238E27FC236}">
                <a16:creationId xmlns:a16="http://schemas.microsoft.com/office/drawing/2014/main" id="{68EC65EE-3512-EB47-8EBC-843E5E6F0995}"/>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91</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5027">
                                            <p:txEl>
                                              <p:pRg st="0" end="0"/>
                                            </p:txEl>
                                          </p:spTgt>
                                        </p:tgtEl>
                                        <p:attrNameLst>
                                          <p:attrName>style.visibility</p:attrName>
                                        </p:attrNameLst>
                                      </p:cBhvr>
                                      <p:to>
                                        <p:strVal val="visible"/>
                                      </p:to>
                                    </p:set>
                                    <p:anim calcmode="lin" valueType="num">
                                      <p:cBhvr>
                                        <p:cTn id="7" dur="500" fill="hold"/>
                                        <p:tgtEl>
                                          <p:spTgt spid="385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50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5027">
                                            <p:txEl>
                                              <p:pRg st="1" end="1"/>
                                            </p:txEl>
                                          </p:spTgt>
                                        </p:tgtEl>
                                        <p:attrNameLst>
                                          <p:attrName>style.visibility</p:attrName>
                                        </p:attrNameLst>
                                      </p:cBhvr>
                                      <p:to>
                                        <p:strVal val="visible"/>
                                      </p:to>
                                    </p:set>
                                    <p:anim calcmode="lin" valueType="num">
                                      <p:cBhvr additive="base">
                                        <p:cTn id="13" dur="500" fill="hold"/>
                                        <p:tgtEl>
                                          <p:spTgt spid="3850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50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5027">
                                            <p:txEl>
                                              <p:pRg st="2" end="2"/>
                                            </p:txEl>
                                          </p:spTgt>
                                        </p:tgtEl>
                                        <p:attrNameLst>
                                          <p:attrName>style.visibility</p:attrName>
                                        </p:attrNameLst>
                                      </p:cBhvr>
                                      <p:to>
                                        <p:strVal val="visible"/>
                                      </p:to>
                                    </p:set>
                                    <p:anim calcmode="lin" valueType="num">
                                      <p:cBhvr additive="base">
                                        <p:cTn id="19" dur="500" fill="hold"/>
                                        <p:tgtEl>
                                          <p:spTgt spid="3850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50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85027">
                                            <p:txEl>
                                              <p:pRg st="3" end="3"/>
                                            </p:txEl>
                                          </p:spTgt>
                                        </p:tgtEl>
                                        <p:attrNameLst>
                                          <p:attrName>style.visibility</p:attrName>
                                        </p:attrNameLst>
                                      </p:cBhvr>
                                      <p:to>
                                        <p:strVal val="visible"/>
                                      </p:to>
                                    </p:set>
                                    <p:anim calcmode="lin" valueType="num">
                                      <p:cBhvr additive="base">
                                        <p:cTn id="25" dur="500" fill="hold"/>
                                        <p:tgtEl>
                                          <p:spTgt spid="3850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50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9204EBFF-D3FA-6F40-AF15-E6F13CED7FD5}"/>
              </a:ext>
            </a:extLst>
          </p:cNvPr>
          <p:cNvSpPr>
            <a:spLocks noGrp="1" noChangeArrowheads="1"/>
          </p:cNvSpPr>
          <p:nvPr>
            <p:ph type="title"/>
          </p:nvPr>
        </p:nvSpPr>
        <p:spPr>
          <a:xfrm>
            <a:off x="228600" y="685800"/>
            <a:ext cx="8763000" cy="1112838"/>
          </a:xfrm>
        </p:spPr>
        <p:txBody>
          <a:bodyPr/>
          <a:lstStyle/>
          <a:p>
            <a:pPr algn="l" eaLnBrk="1" hangingPunct="1">
              <a:defRPr/>
            </a:pPr>
            <a:r>
              <a:rPr lang="en-US" altLang="en-US" sz="3200" dirty="0">
                <a:solidFill>
                  <a:schemeClr val="folHlink"/>
                </a:solidFill>
                <a:latin typeface="Agency FB" pitchFamily="2" charset="0"/>
              </a:rPr>
              <a:t>	</a:t>
            </a:r>
            <a:r>
              <a:rPr lang="en-US" altLang="en-US" sz="3200" b="1" dirty="0" err="1">
                <a:solidFill>
                  <a:schemeClr val="folHlink"/>
                </a:solidFill>
                <a:latin typeface="Agency FB" pitchFamily="2" charset="0"/>
              </a:rPr>
              <a:t>Belsazars</a:t>
            </a:r>
            <a:r>
              <a:rPr lang="en-US" altLang="en-US" sz="3200" b="1" dirty="0">
                <a:solidFill>
                  <a:schemeClr val="folHlink"/>
                </a:solidFill>
                <a:latin typeface="Agency FB" pitchFamily="2" charset="0"/>
              </a:rPr>
              <a:t> </a:t>
            </a:r>
            <a:r>
              <a:rPr lang="en-US" altLang="en-US" sz="3200" b="1" dirty="0" err="1">
                <a:solidFill>
                  <a:schemeClr val="folHlink"/>
                </a:solidFill>
                <a:latin typeface="Agency FB" pitchFamily="2" charset="0"/>
              </a:rPr>
              <a:t>Weisen</a:t>
            </a:r>
            <a:r>
              <a:rPr lang="en-US" altLang="en-US" sz="3200" b="1" dirty="0">
                <a:solidFill>
                  <a:schemeClr val="folHlink"/>
                </a:solidFill>
                <a:latin typeface="Agency FB" pitchFamily="2" charset="0"/>
              </a:rPr>
              <a:t> </a:t>
            </a:r>
            <a:r>
              <a:rPr lang="en-US" altLang="en-US" sz="3200" b="1" dirty="0" err="1">
                <a:solidFill>
                  <a:schemeClr val="folHlink"/>
                </a:solidFill>
                <a:latin typeface="Agency FB" pitchFamily="2" charset="0"/>
              </a:rPr>
              <a:t>konnten</a:t>
            </a:r>
            <a:r>
              <a:rPr lang="en-US" altLang="en-US" sz="3200" b="1" dirty="0">
                <a:solidFill>
                  <a:schemeClr val="folHlink"/>
                </a:solidFill>
                <a:latin typeface="Agency FB" pitchFamily="2" charset="0"/>
              </a:rPr>
              <a:t> die </a:t>
            </a:r>
            <a:r>
              <a:rPr lang="en-US" altLang="en-US" sz="3200" b="1" dirty="0" err="1">
                <a:solidFill>
                  <a:schemeClr val="folHlink"/>
                </a:solidFill>
                <a:latin typeface="Agency FB" pitchFamily="2" charset="0"/>
              </a:rPr>
              <a:t>Handschrift</a:t>
            </a:r>
            <a:r>
              <a:rPr lang="en-US" altLang="en-US" sz="3200" b="1" dirty="0">
                <a:solidFill>
                  <a:schemeClr val="folHlink"/>
                </a:solidFill>
                <a:latin typeface="Agency FB" pitchFamily="2" charset="0"/>
              </a:rPr>
              <a:t> </a:t>
            </a:r>
            <a:r>
              <a:rPr lang="en-US" altLang="en-US" sz="3200" b="1" dirty="0" err="1">
                <a:solidFill>
                  <a:schemeClr val="folHlink"/>
                </a:solidFill>
                <a:latin typeface="Agency FB" pitchFamily="2" charset="0"/>
              </a:rPr>
              <a:t>weder</a:t>
            </a:r>
            <a:r>
              <a:rPr lang="en-US" altLang="en-US" sz="3200" b="1" dirty="0">
                <a:solidFill>
                  <a:schemeClr val="folHlink"/>
                </a:solidFill>
                <a:latin typeface="Agency FB" pitchFamily="2" charset="0"/>
              </a:rPr>
              <a:t> "</a:t>
            </a:r>
            <a:r>
              <a:rPr lang="en-US" altLang="en-US" sz="3200" b="1" dirty="0" err="1">
                <a:solidFill>
                  <a:schemeClr val="folHlink"/>
                </a:solidFill>
                <a:latin typeface="Agency FB" pitchFamily="2" charset="0"/>
              </a:rPr>
              <a:t>lesen</a:t>
            </a:r>
            <a:r>
              <a:rPr lang="en-US" altLang="en-US" sz="3200" b="1" dirty="0">
                <a:solidFill>
                  <a:schemeClr val="folHlink"/>
                </a:solidFill>
                <a:latin typeface="Agency FB" pitchFamily="2" charset="0"/>
              </a:rPr>
              <a:t>" </a:t>
            </a:r>
            <a:r>
              <a:rPr lang="en-US" altLang="en-US" sz="3200" b="1" dirty="0" err="1">
                <a:solidFill>
                  <a:schemeClr val="folHlink"/>
                </a:solidFill>
                <a:latin typeface="Agency FB" pitchFamily="2" charset="0"/>
              </a:rPr>
              <a:t>noch</a:t>
            </a:r>
            <a:r>
              <a:rPr lang="en-US" altLang="en-US" sz="3200" b="1" dirty="0">
                <a:solidFill>
                  <a:schemeClr val="folHlink"/>
                </a:solidFill>
                <a:latin typeface="Agency FB" pitchFamily="2" charset="0"/>
              </a:rPr>
              <a:t> "</a:t>
            </a:r>
            <a:r>
              <a:rPr lang="en-US" altLang="en-US" sz="3200" b="1" dirty="0" err="1">
                <a:solidFill>
                  <a:schemeClr val="folHlink"/>
                </a:solidFill>
                <a:latin typeface="Agency FB" pitchFamily="2" charset="0"/>
              </a:rPr>
              <a:t>auslegen</a:t>
            </a:r>
            <a:r>
              <a:rPr lang="en-US" altLang="en-US" sz="3200" b="1" dirty="0">
                <a:solidFill>
                  <a:schemeClr val="folHlink"/>
                </a:solidFill>
                <a:latin typeface="Agency FB" pitchFamily="2" charset="0"/>
              </a:rPr>
              <a:t>" (Dan 5,7-8). Daniel </a:t>
            </a:r>
            <a:r>
              <a:rPr lang="en-US" altLang="en-US" sz="3200" b="1" dirty="0" err="1">
                <a:solidFill>
                  <a:schemeClr val="folHlink"/>
                </a:solidFill>
                <a:latin typeface="Agency FB" pitchFamily="2" charset="0"/>
              </a:rPr>
              <a:t>konnte</a:t>
            </a:r>
            <a:r>
              <a:rPr lang="en-US" altLang="en-US" sz="3200" b="1" dirty="0">
                <a:solidFill>
                  <a:schemeClr val="folHlink"/>
                </a:solidFill>
                <a:latin typeface="Agency FB" pitchFamily="2" charset="0"/>
              </a:rPr>
              <a:t> </a:t>
            </a:r>
            <a:r>
              <a:rPr lang="en-US" altLang="en-US" sz="3200" b="1" dirty="0" err="1">
                <a:solidFill>
                  <a:schemeClr val="folHlink"/>
                </a:solidFill>
                <a:latin typeface="Agency FB" pitchFamily="2" charset="0"/>
              </a:rPr>
              <a:t>sie</a:t>
            </a:r>
            <a:r>
              <a:rPr lang="en-US" altLang="en-US" sz="3200" b="1" dirty="0">
                <a:solidFill>
                  <a:schemeClr val="folHlink"/>
                </a:solidFill>
                <a:latin typeface="Agency FB" pitchFamily="2" charset="0"/>
              </a:rPr>
              <a:t> </a:t>
            </a:r>
            <a:r>
              <a:rPr lang="en-US" altLang="en-US" sz="3200" b="1" dirty="0" err="1">
                <a:solidFill>
                  <a:schemeClr val="folHlink"/>
                </a:solidFill>
                <a:latin typeface="Agency FB" pitchFamily="2" charset="0"/>
              </a:rPr>
              <a:t>sowohl</a:t>
            </a:r>
            <a:r>
              <a:rPr lang="en-US" altLang="en-US" sz="3200" b="1" dirty="0">
                <a:solidFill>
                  <a:schemeClr val="folHlink"/>
                </a:solidFill>
                <a:latin typeface="Agency FB" pitchFamily="2" charset="0"/>
              </a:rPr>
              <a:t> “</a:t>
            </a:r>
            <a:r>
              <a:rPr lang="en-US" altLang="en-US" sz="3200" b="1" dirty="0" err="1">
                <a:solidFill>
                  <a:schemeClr val="folHlink"/>
                </a:solidFill>
                <a:latin typeface="Agency FB" pitchFamily="2" charset="0"/>
              </a:rPr>
              <a:t>lesen</a:t>
            </a:r>
            <a:r>
              <a:rPr lang="en-US" altLang="en-US" sz="3200" b="1" dirty="0">
                <a:solidFill>
                  <a:schemeClr val="folHlink"/>
                </a:solidFill>
                <a:latin typeface="Agency FB" pitchFamily="2" charset="0"/>
              </a:rPr>
              <a:t>” und “</a:t>
            </a:r>
            <a:r>
              <a:rPr lang="en-US" altLang="en-US" sz="3200" b="1" dirty="0" err="1">
                <a:solidFill>
                  <a:schemeClr val="folHlink"/>
                </a:solidFill>
                <a:latin typeface="Agency FB" pitchFamily="2" charset="0"/>
              </a:rPr>
              <a:t>auslegen</a:t>
            </a:r>
            <a:r>
              <a:rPr lang="en-US" altLang="en-US" sz="3200" b="1" dirty="0">
                <a:solidFill>
                  <a:schemeClr val="folHlink"/>
                </a:solidFill>
                <a:latin typeface="Agency FB" pitchFamily="2" charset="0"/>
              </a:rPr>
              <a:t>” (Dan 5,17).</a:t>
            </a:r>
            <a:br>
              <a:rPr lang="en-US" altLang="en-US" sz="3200" b="1" dirty="0">
                <a:solidFill>
                  <a:schemeClr val="folHlink"/>
                </a:solidFill>
                <a:latin typeface="Perpetua Titling MT" pitchFamily="18" charset="0"/>
              </a:rPr>
            </a:br>
            <a:br>
              <a:rPr lang="en-US" altLang="en-US" sz="1000" dirty="0">
                <a:latin typeface="Perpetua Titling MT" pitchFamily="18" charset="0"/>
              </a:rPr>
            </a:br>
            <a:r>
              <a:rPr lang="en-US" altLang="en-US" sz="2400" dirty="0">
                <a:latin typeface="Perpetua Titling MT" pitchFamily="18" charset="0"/>
              </a:rPr>
              <a:t>	</a:t>
            </a:r>
            <a:r>
              <a:rPr lang="en-US" altLang="en-US" sz="2400" i="1" dirty="0">
                <a:latin typeface="Arial Narrow" panose="020B0606020202030204" pitchFamily="34" charset="0"/>
              </a:rPr>
              <a:t>Da die </a:t>
            </a:r>
            <a:r>
              <a:rPr lang="en-US" altLang="en-US" sz="2400" i="1" dirty="0" err="1">
                <a:latin typeface="Arial Narrow" panose="020B0606020202030204" pitchFamily="34" charset="0"/>
              </a:rPr>
              <a:t>Schrift</a:t>
            </a:r>
            <a:r>
              <a:rPr lang="en-US" altLang="en-US" sz="2400" i="1" dirty="0">
                <a:latin typeface="Arial Narrow" panose="020B0606020202030204" pitchFamily="34" charset="0"/>
              </a:rPr>
              <a:t> in </a:t>
            </a:r>
            <a:r>
              <a:rPr lang="en-US" altLang="en-US" sz="2400" i="1" dirty="0" err="1">
                <a:latin typeface="Arial Narrow" panose="020B0606020202030204" pitchFamily="34" charset="0"/>
              </a:rPr>
              <a:t>normalen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alphabetischen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Buchstaben</a:t>
            </a:r>
            <a:r>
              <a:rPr lang="en-US" altLang="en-US" sz="2400" i="1" dirty="0">
                <a:latin typeface="Arial Narrow" panose="020B0606020202030204" pitchFamily="34" charset="0"/>
              </a:rPr>
              <a:t> war, </a:t>
            </a:r>
            <a:r>
              <a:rPr lang="en-US" altLang="en-US" sz="2400" i="1" dirty="0" err="1">
                <a:latin typeface="Arial Narrow" panose="020B0606020202030204" pitchFamily="34" charset="0"/>
              </a:rPr>
              <a:t>ist</a:t>
            </a:r>
            <a:r>
              <a:rPr lang="en-US" altLang="en-US" sz="2400" i="1" dirty="0">
                <a:latin typeface="Arial Narrow" panose="020B0606020202030204" pitchFamily="34" charset="0"/>
              </a:rPr>
              <a:t> die </a:t>
            </a:r>
            <a:r>
              <a:rPr lang="en-US" altLang="en-US" sz="2400" i="1" dirty="0" err="1">
                <a:latin typeface="Arial Narrow" panose="020B0606020202030204" pitchFamily="34" charset="0"/>
              </a:rPr>
              <a:t>Frage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warum</a:t>
            </a:r>
            <a:r>
              <a:rPr lang="en-US" altLang="en-US" sz="2400" i="1" dirty="0">
                <a:latin typeface="Arial Narrow" panose="020B0606020202030204" pitchFamily="34" charset="0"/>
              </a:rPr>
              <a:t> war es </a:t>
            </a:r>
            <a:r>
              <a:rPr lang="en-US" altLang="en-US" sz="2400" i="1" dirty="0" err="1">
                <a:latin typeface="Arial Narrow" panose="020B0606020202030204" pitchFamily="34" charset="0"/>
              </a:rPr>
              <a:t>schwierig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sie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zu</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lesen</a:t>
            </a:r>
            <a:r>
              <a:rPr lang="en-US" altLang="en-US" sz="2400" i="1" dirty="0">
                <a:latin typeface="Arial Narrow" panose="020B0606020202030204" pitchFamily="34" charset="0"/>
              </a:rPr>
              <a:t>?</a:t>
            </a:r>
            <a:endParaRPr lang="en-US" altLang="en-US" sz="2400" dirty="0">
              <a:latin typeface="Perpetua Titling MT" pitchFamily="18" charset="0"/>
            </a:endParaRPr>
          </a:p>
        </p:txBody>
      </p:sp>
      <p:sp>
        <p:nvSpPr>
          <p:cNvPr id="136195" name="Rectangle 3">
            <a:extLst>
              <a:ext uri="{FF2B5EF4-FFF2-40B4-BE49-F238E27FC236}">
                <a16:creationId xmlns:a16="http://schemas.microsoft.com/office/drawing/2014/main" id="{5D55E070-819E-7247-B4CC-4BF82A4F464C}"/>
              </a:ext>
            </a:extLst>
          </p:cNvPr>
          <p:cNvSpPr>
            <a:spLocks noGrp="1" noChangeArrowheads="1"/>
          </p:cNvSpPr>
          <p:nvPr>
            <p:ph type="body" idx="1"/>
          </p:nvPr>
        </p:nvSpPr>
        <p:spPr>
          <a:xfrm>
            <a:off x="381000" y="2514600"/>
            <a:ext cx="8305800" cy="4114800"/>
          </a:xfrm>
          <a:solidFill>
            <a:srgbClr val="000000"/>
          </a:solidFill>
          <a:ln w="19050">
            <a:solidFill>
              <a:schemeClr val="folHlink"/>
            </a:solidFill>
            <a:miter lim="800000"/>
            <a:headEnd/>
            <a:tailEnd/>
          </a:ln>
        </p:spPr>
        <p:txBody>
          <a:bodyPr/>
          <a:lstStyle/>
          <a:p>
            <a:pPr eaLnBrk="1" hangingPunct="1">
              <a:lnSpc>
                <a:spcPct val="90000"/>
              </a:lnSpc>
              <a:buFont typeface="Wingdings" pitchFamily="2" charset="2"/>
              <a:buNone/>
              <a:defRPr/>
            </a:pPr>
            <a:r>
              <a:rPr lang="en-US" altLang="en-US" sz="2400" dirty="0">
                <a:solidFill>
                  <a:schemeClr val="hlink"/>
                </a:solidFill>
                <a:effectLst/>
              </a:rPr>
              <a:t>EINE THEORIE GEMÄSS JÜDISCHER TRADITION BESAGT, DIE SCHRIFT WAR VERTIKAL, NICHT HORIZONTAL:</a:t>
            </a:r>
          </a:p>
          <a:p>
            <a:pPr eaLnBrk="1" hangingPunct="1">
              <a:lnSpc>
                <a:spcPct val="90000"/>
              </a:lnSpc>
              <a:buFont typeface="Wingdings" pitchFamily="2" charset="2"/>
              <a:buNone/>
              <a:defRPr/>
            </a:pPr>
            <a:endParaRPr lang="en-US" altLang="en-US" sz="2400" dirty="0">
              <a:solidFill>
                <a:schemeClr val="hlink"/>
              </a:solidFill>
              <a:effectLst>
                <a:outerShdw blurRad="38100" dist="38100" dir="2700000" algn="tl">
                  <a:srgbClr val="FFFFFF"/>
                </a:outerShdw>
              </a:effectLst>
            </a:endParaRPr>
          </a:p>
          <a:p>
            <a:pPr eaLnBrk="1" hangingPunct="1">
              <a:lnSpc>
                <a:spcPct val="90000"/>
              </a:lnSpc>
              <a:buFont typeface="Wingdings" pitchFamily="2" charset="2"/>
              <a:buNone/>
              <a:defRPr/>
            </a:pPr>
            <a:r>
              <a:rPr lang="en-US" altLang="en-US" sz="1800" dirty="0">
                <a:solidFill>
                  <a:schemeClr val="hlink"/>
                </a:solidFill>
                <a:effectLst/>
                <a:latin typeface="Arial Narrow" panose="020B0606020202030204" pitchFamily="34" charset="0"/>
              </a:rPr>
              <a:t>Standard </a:t>
            </a:r>
            <a:r>
              <a:rPr lang="en-US" altLang="en-US" sz="1800" dirty="0" err="1">
                <a:solidFill>
                  <a:schemeClr val="hlink"/>
                </a:solidFill>
                <a:effectLst/>
                <a:latin typeface="Arial Narrow" panose="020B0606020202030204" pitchFamily="34" charset="0"/>
              </a:rPr>
              <a:t>Aramäisch</a:t>
            </a:r>
            <a:r>
              <a:rPr lang="en-US" altLang="en-US" sz="1800" dirty="0">
                <a:solidFill>
                  <a:schemeClr val="hlink"/>
                </a:solidFill>
                <a:effectLst/>
                <a:latin typeface="Arial Narrow" panose="020B0606020202030204" pitchFamily="34" charset="0"/>
              </a:rPr>
              <a:t>				</a:t>
            </a:r>
            <a:r>
              <a:rPr lang="en-US" altLang="en-US" sz="1800" dirty="0" err="1">
                <a:solidFill>
                  <a:schemeClr val="hlink"/>
                </a:solidFill>
                <a:effectLst/>
                <a:latin typeface="Arial Narrow" panose="020B0606020202030204" pitchFamily="34" charset="0"/>
              </a:rPr>
              <a:t>Vertikal</a:t>
            </a:r>
            <a:r>
              <a:rPr lang="en-US" altLang="en-US" sz="1800" dirty="0">
                <a:solidFill>
                  <a:schemeClr val="hlink"/>
                </a:solidFill>
                <a:effectLst/>
                <a:latin typeface="Arial Narrow" panose="020B0606020202030204" pitchFamily="34" charset="0"/>
              </a:rPr>
              <a:t> </a:t>
            </a:r>
            <a:r>
              <a:rPr lang="en-US" altLang="en-US" sz="1800" dirty="0" err="1">
                <a:solidFill>
                  <a:schemeClr val="hlink"/>
                </a:solidFill>
                <a:effectLst/>
                <a:latin typeface="Arial Narrow" panose="020B0606020202030204" pitchFamily="34" charset="0"/>
              </a:rPr>
              <a:t>Aramäisch</a:t>
            </a:r>
            <a:endParaRPr lang="en-US" altLang="en-US" sz="1800" dirty="0">
              <a:solidFill>
                <a:schemeClr val="hlink"/>
              </a:solidFill>
              <a:effectLst/>
              <a:latin typeface="Arial Narrow" panose="020B0606020202030204" pitchFamily="34" charset="0"/>
            </a:endParaRPr>
          </a:p>
          <a:p>
            <a:pPr eaLnBrk="1" hangingPunct="1">
              <a:lnSpc>
                <a:spcPct val="90000"/>
              </a:lnSpc>
              <a:buFont typeface="Wingdings" pitchFamily="2" charset="2"/>
              <a:buNone/>
              <a:defRPr/>
            </a:pPr>
            <a:r>
              <a:rPr lang="en-US" altLang="en-US" sz="600" dirty="0">
                <a:effectLst/>
                <a:latin typeface="Arial Narrow" panose="020B0606020202030204" pitchFamily="34" charset="0"/>
              </a:rPr>
              <a:t>  </a:t>
            </a:r>
            <a:r>
              <a:rPr lang="en-US" altLang="en-US" sz="2800" dirty="0">
                <a:effectLst/>
                <a:latin typeface="HebrewTh" pitchFamily="2" charset="0"/>
              </a:rPr>
              <a:t>  </a:t>
            </a:r>
            <a:r>
              <a:rPr lang="en-US" altLang="en-US" sz="2800" dirty="0" err="1">
                <a:solidFill>
                  <a:schemeClr val="accent1"/>
                </a:solidFill>
                <a:effectLst/>
                <a:latin typeface="HebrewTh" pitchFamily="2" charset="0"/>
              </a:rPr>
              <a:t>Xnm</a:t>
            </a:r>
            <a:r>
              <a:rPr lang="en-US" altLang="en-US" sz="2000" dirty="0">
                <a:effectLst/>
                <a:latin typeface="Arial Narrow" panose="020B0606020202030204" pitchFamily="34" charset="0"/>
              </a:rPr>
              <a:t> (</a:t>
            </a:r>
            <a:r>
              <a:rPr lang="en-US" altLang="en-US" sz="2000" i="1" dirty="0">
                <a:effectLst/>
                <a:latin typeface="Arial Narrow" panose="020B0606020202030204" pitchFamily="34" charset="0"/>
              </a:rPr>
              <a:t>50 </a:t>
            </a:r>
            <a:r>
              <a:rPr lang="en-US" altLang="en-US" sz="2000" i="1" dirty="0" err="1">
                <a:effectLst/>
                <a:latin typeface="Arial Narrow" panose="020B0606020202030204" pitchFamily="34" charset="0"/>
              </a:rPr>
              <a:t>Schekel</a:t>
            </a:r>
            <a:r>
              <a:rPr lang="en-US" altLang="en-US" sz="2000" i="1" dirty="0">
                <a:effectLst/>
                <a:latin typeface="Arial Narrow" panose="020B0606020202030204" pitchFamily="34" charset="0"/>
              </a:rPr>
              <a:t>, </a:t>
            </a:r>
            <a:r>
              <a:rPr lang="en-US" altLang="en-US" sz="2000" i="1" dirty="0" err="1">
                <a:effectLst/>
                <a:latin typeface="Arial Narrow" panose="020B0606020202030204" pitchFamily="34" charset="0"/>
              </a:rPr>
              <a:t>gezählt</a:t>
            </a:r>
            <a:r>
              <a:rPr lang="en-US" altLang="en-US" sz="2000" dirty="0">
                <a:effectLst/>
                <a:latin typeface="Arial Narrow" panose="020B0606020202030204" pitchFamily="34" charset="0"/>
              </a:rPr>
              <a:t>)		         </a:t>
            </a:r>
            <a:r>
              <a:rPr lang="en-US" altLang="en-US" sz="2800" dirty="0">
                <a:solidFill>
                  <a:schemeClr val="accent1"/>
                </a:solidFill>
                <a:effectLst/>
                <a:latin typeface="HebrewTh" pitchFamily="2" charset="0"/>
              </a:rPr>
              <a:t>s v t m m</a:t>
            </a:r>
          </a:p>
          <a:p>
            <a:pPr eaLnBrk="1" hangingPunct="1">
              <a:lnSpc>
                <a:spcPct val="90000"/>
              </a:lnSpc>
              <a:buFont typeface="Wingdings" pitchFamily="2" charset="2"/>
              <a:buNone/>
              <a:defRPr/>
            </a:pPr>
            <a:r>
              <a:rPr lang="en-US" altLang="en-US" sz="2800" dirty="0">
                <a:effectLst/>
                <a:latin typeface="HebrewTh" pitchFamily="2" charset="0"/>
              </a:rPr>
              <a:t>	</a:t>
            </a:r>
            <a:r>
              <a:rPr lang="en-US" altLang="en-US" sz="600" dirty="0">
                <a:effectLst/>
                <a:latin typeface="Arial Narrow" panose="020B0606020202030204" pitchFamily="34" charset="0"/>
              </a:rPr>
              <a:t>    </a:t>
            </a:r>
            <a:r>
              <a:rPr lang="en-US" altLang="en-US" sz="2800" dirty="0" err="1">
                <a:solidFill>
                  <a:schemeClr val="accent1"/>
                </a:solidFill>
                <a:effectLst/>
                <a:latin typeface="HebrewTh" pitchFamily="2" charset="0"/>
              </a:rPr>
              <a:t>xnm</a:t>
            </a:r>
            <a:r>
              <a:rPr lang="en-US" altLang="en-US" sz="2800" dirty="0">
                <a:effectLst/>
                <a:latin typeface="HebrewTh" pitchFamily="2" charset="0"/>
              </a:rPr>
              <a:t>				   </a:t>
            </a:r>
            <a:r>
              <a:rPr lang="en-US" altLang="en-US" sz="2800" dirty="0">
                <a:solidFill>
                  <a:schemeClr val="accent1"/>
                </a:solidFill>
                <a:effectLst/>
                <a:latin typeface="HebrewTh" pitchFamily="2" charset="0"/>
              </a:rPr>
              <a:t>y p k </a:t>
            </a:r>
            <a:r>
              <a:rPr lang="en-US" altLang="en-US" sz="600" dirty="0">
                <a:solidFill>
                  <a:schemeClr val="accent1"/>
                </a:solidFill>
                <a:effectLst/>
                <a:latin typeface="Arial Narrow" panose="020B0606020202030204" pitchFamily="34" charset="0"/>
              </a:rPr>
              <a:t>    </a:t>
            </a:r>
            <a:r>
              <a:rPr lang="en-US" altLang="en-US" sz="2800" dirty="0">
                <a:solidFill>
                  <a:schemeClr val="accent1"/>
                </a:solidFill>
                <a:effectLst/>
                <a:latin typeface="HebrewTh" pitchFamily="2" charset="0"/>
              </a:rPr>
              <a:t>n </a:t>
            </a:r>
            <a:r>
              <a:rPr lang="en-US" altLang="en-US" sz="600" dirty="0">
                <a:solidFill>
                  <a:schemeClr val="accent1"/>
                </a:solidFill>
                <a:effectLst/>
                <a:latin typeface="Arial Narrow" panose="020B0606020202030204" pitchFamily="34" charset="0"/>
              </a:rPr>
              <a:t>      </a:t>
            </a:r>
            <a:r>
              <a:rPr lang="en-US" altLang="en-US" sz="2800" dirty="0" err="1">
                <a:solidFill>
                  <a:schemeClr val="accent1"/>
                </a:solidFill>
                <a:effectLst/>
                <a:latin typeface="HebrewTh" pitchFamily="2" charset="0"/>
              </a:rPr>
              <a:t>n</a:t>
            </a:r>
            <a:endParaRPr lang="en-US" altLang="en-US" sz="2800" dirty="0">
              <a:solidFill>
                <a:schemeClr val="accent1"/>
              </a:solidFill>
              <a:effectLst/>
              <a:latin typeface="HebrewTh" pitchFamily="2" charset="0"/>
            </a:endParaRPr>
          </a:p>
          <a:p>
            <a:pPr eaLnBrk="1" hangingPunct="1">
              <a:lnSpc>
                <a:spcPct val="90000"/>
              </a:lnSpc>
              <a:buFont typeface="Wingdings" pitchFamily="2" charset="2"/>
              <a:buNone/>
              <a:defRPr/>
            </a:pPr>
            <a:r>
              <a:rPr lang="en-US" altLang="en-US" sz="2800" dirty="0">
                <a:effectLst/>
                <a:latin typeface="HebrewTh" pitchFamily="2" charset="0"/>
              </a:rPr>
              <a:t>  </a:t>
            </a:r>
            <a:r>
              <a:rPr lang="en-US" altLang="en-US" sz="2800" dirty="0" err="1">
                <a:solidFill>
                  <a:schemeClr val="accent1"/>
                </a:solidFill>
                <a:effectLst/>
                <a:latin typeface="HebrewTh" pitchFamily="2" charset="0"/>
              </a:rPr>
              <a:t>Lkt</a:t>
            </a:r>
            <a:r>
              <a:rPr lang="en-US" altLang="en-US" sz="2000" dirty="0">
                <a:solidFill>
                  <a:schemeClr val="accent1"/>
                </a:solidFill>
                <a:effectLst/>
                <a:latin typeface="Arial Narrow" panose="020B0606020202030204" pitchFamily="34" charset="0"/>
              </a:rPr>
              <a:t> </a:t>
            </a:r>
            <a:r>
              <a:rPr lang="en-US" altLang="en-US" sz="2000" dirty="0">
                <a:effectLst/>
                <a:latin typeface="Arial Narrow" panose="020B0606020202030204" pitchFamily="34" charset="0"/>
              </a:rPr>
              <a:t>(</a:t>
            </a:r>
            <a:r>
              <a:rPr lang="en-US" altLang="en-US" sz="2000" i="1" dirty="0">
                <a:effectLst/>
                <a:latin typeface="Arial Narrow" panose="020B0606020202030204" pitchFamily="34" charset="0"/>
              </a:rPr>
              <a:t>Ein </a:t>
            </a:r>
            <a:r>
              <a:rPr lang="en-US" altLang="en-US" sz="2000" i="1" dirty="0" err="1">
                <a:effectLst/>
                <a:latin typeface="Arial Narrow" panose="020B0606020202030204" pitchFamily="34" charset="0"/>
              </a:rPr>
              <a:t>Schekel</a:t>
            </a:r>
            <a:r>
              <a:rPr lang="en-US" altLang="en-US" sz="2000" i="1" dirty="0">
                <a:effectLst/>
                <a:latin typeface="Arial Narrow" panose="020B0606020202030204" pitchFamily="34" charset="0"/>
              </a:rPr>
              <a:t>, </a:t>
            </a:r>
            <a:r>
              <a:rPr lang="en-US" altLang="en-US" sz="2000" i="1" dirty="0" err="1">
                <a:effectLst/>
                <a:latin typeface="Arial Narrow" panose="020B0606020202030204" pitchFamily="34" charset="0"/>
              </a:rPr>
              <a:t>gewogen</a:t>
            </a:r>
            <a:r>
              <a:rPr lang="en-US" altLang="en-US" sz="2000" dirty="0">
                <a:effectLst/>
                <a:latin typeface="Arial Narrow" panose="020B0606020202030204" pitchFamily="34" charset="0"/>
              </a:rPr>
              <a:t>)</a:t>
            </a:r>
            <a:r>
              <a:rPr lang="en-US" altLang="en-US" sz="2800" dirty="0">
                <a:effectLst/>
                <a:latin typeface="HebrewTh" pitchFamily="2" charset="0"/>
              </a:rPr>
              <a:t>		   </a:t>
            </a:r>
            <a:r>
              <a:rPr lang="en-US" altLang="en-US" sz="2800" dirty="0">
                <a:solidFill>
                  <a:schemeClr val="accent1"/>
                </a:solidFill>
                <a:effectLst/>
                <a:latin typeface="HebrewTh" pitchFamily="2" charset="0"/>
              </a:rPr>
              <a:t>N r l x x</a:t>
            </a:r>
          </a:p>
          <a:p>
            <a:pPr eaLnBrk="1" hangingPunct="1">
              <a:lnSpc>
                <a:spcPct val="90000"/>
              </a:lnSpc>
              <a:buFont typeface="Wingdings" pitchFamily="2" charset="2"/>
              <a:buNone/>
              <a:defRPr/>
            </a:pPr>
            <a:r>
              <a:rPr lang="en-US" altLang="en-US" sz="2800" dirty="0" err="1">
                <a:solidFill>
                  <a:schemeClr val="accent1"/>
                </a:solidFill>
                <a:effectLst/>
                <a:latin typeface="HebrewTh" pitchFamily="2" charset="0"/>
              </a:rPr>
              <a:t>Nysrpv</a:t>
            </a:r>
            <a:r>
              <a:rPr lang="en-US" altLang="en-US" sz="2000" dirty="0">
                <a:effectLst/>
                <a:latin typeface="Arial Narrow" panose="020B0606020202030204" pitchFamily="34" charset="0"/>
              </a:rPr>
              <a:t> (</a:t>
            </a:r>
            <a:r>
              <a:rPr lang="en-US" altLang="en-US" sz="2000" i="1" dirty="0">
                <a:effectLst/>
                <a:latin typeface="Arial Narrow" panose="020B0606020202030204" pitchFamily="34" charset="0"/>
              </a:rPr>
              <a:t>und</a:t>
            </a:r>
            <a:r>
              <a:rPr lang="en-US" altLang="en-US" sz="2000" dirty="0">
                <a:effectLst/>
                <a:latin typeface="Arial Narrow" panose="020B0606020202030204" pitchFamily="34" charset="0"/>
              </a:rPr>
              <a:t> </a:t>
            </a:r>
            <a:r>
              <a:rPr lang="en-US" altLang="en-US" sz="2000" i="1" dirty="0" err="1">
                <a:effectLst/>
                <a:latin typeface="Arial Narrow" panose="020B0606020202030204" pitchFamily="34" charset="0"/>
              </a:rPr>
              <a:t>ein</a:t>
            </a:r>
            <a:r>
              <a:rPr lang="en-US" altLang="en-US" sz="2000" i="1" dirty="0">
                <a:effectLst/>
                <a:latin typeface="Arial Narrow" panose="020B0606020202030204" pitchFamily="34" charset="0"/>
              </a:rPr>
              <a:t> </a:t>
            </a:r>
            <a:r>
              <a:rPr lang="en-US" altLang="en-US" sz="2000" i="1" dirty="0" err="1">
                <a:effectLst/>
                <a:latin typeface="Arial Narrow" panose="020B0606020202030204" pitchFamily="34" charset="0"/>
              </a:rPr>
              <a:t>halbes</a:t>
            </a:r>
            <a:r>
              <a:rPr lang="en-US" altLang="en-US" sz="2000" i="1" dirty="0">
                <a:effectLst/>
                <a:latin typeface="Arial Narrow" panose="020B0606020202030204" pitchFamily="34" charset="0"/>
              </a:rPr>
              <a:t> </a:t>
            </a:r>
            <a:r>
              <a:rPr lang="en-US" altLang="en-US" sz="2000" i="1" dirty="0" err="1">
                <a:effectLst/>
                <a:latin typeface="Arial Narrow" panose="020B0606020202030204" pitchFamily="34" charset="0"/>
              </a:rPr>
              <a:t>Gewicht</a:t>
            </a:r>
            <a:r>
              <a:rPr lang="en-US" altLang="en-US" sz="2000" i="1" dirty="0">
                <a:effectLst/>
                <a:latin typeface="Arial Narrow" panose="020B0606020202030204" pitchFamily="34" charset="0"/>
              </a:rPr>
              <a:t>, </a:t>
            </a:r>
            <a:r>
              <a:rPr lang="en-US" altLang="en-US" sz="2000" i="1" dirty="0" err="1">
                <a:effectLst/>
                <a:latin typeface="Arial Narrow" panose="020B0606020202030204" pitchFamily="34" charset="0"/>
              </a:rPr>
              <a:t>geteilt</a:t>
            </a:r>
            <a:r>
              <a:rPr lang="en-US" altLang="en-US" sz="2000" dirty="0">
                <a:effectLst/>
                <a:latin typeface="Arial Narrow" panose="020B0606020202030204" pitchFamily="34" charset="0"/>
              </a:rPr>
              <a:t>)</a:t>
            </a:r>
            <a:r>
              <a:rPr lang="en-US" altLang="en-US" sz="2800" dirty="0">
                <a:effectLst/>
                <a:latin typeface="HebrewTh" pitchFamily="2" charset="0"/>
              </a:rPr>
              <a:t>	</a:t>
            </a:r>
            <a:r>
              <a:rPr lang="en-US" altLang="en-US" sz="2800" dirty="0">
                <a:effectLst>
                  <a:outerShdw blurRad="38100" dist="38100" dir="2700000" algn="tl">
                    <a:srgbClr val="8C0000"/>
                  </a:outerShdw>
                </a:effectLst>
                <a:latin typeface="HebrewTh" pitchFamily="2" charset="0"/>
              </a:rPr>
              <a:t>	  </a:t>
            </a:r>
            <a:r>
              <a:rPr lang="en-US" altLang="en-US" sz="2800" dirty="0">
                <a:solidFill>
                  <a:schemeClr val="accent1"/>
                </a:solidFill>
                <a:effectLst>
                  <a:outerShdw blurRad="38100" dist="38100" dir="2700000" algn="tl">
                    <a:srgbClr val="FFFFFF"/>
                  </a:outerShdw>
                </a:effectLst>
                <a:latin typeface="HebrewTh" pitchFamily="2" charset="0"/>
              </a:rPr>
              <a:t>					  </a:t>
            </a:r>
          </a:p>
        </p:txBody>
      </p:sp>
      <p:sp>
        <p:nvSpPr>
          <p:cNvPr id="4" name="Slide Number Placeholder 5">
            <a:extLst>
              <a:ext uri="{FF2B5EF4-FFF2-40B4-BE49-F238E27FC236}">
                <a16:creationId xmlns:a16="http://schemas.microsoft.com/office/drawing/2014/main" id="{23A60E97-B76E-1942-A5DE-D44B7C88371B}"/>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92</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6195">
                                            <p:bg/>
                                          </p:spTgt>
                                        </p:tgtEl>
                                        <p:attrNameLst>
                                          <p:attrName>style.visibility</p:attrName>
                                        </p:attrNameLst>
                                      </p:cBhvr>
                                      <p:to>
                                        <p:strVal val="visible"/>
                                      </p:to>
                                    </p:set>
                                    <p:animEffect transition="in" filter="dissolve">
                                      <p:cBhvr>
                                        <p:cTn id="7" dur="500"/>
                                        <p:tgtEl>
                                          <p:spTgt spid="1361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6195">
                                            <p:txEl>
                                              <p:pRg st="0" end="0"/>
                                            </p:txEl>
                                          </p:spTgt>
                                        </p:tgtEl>
                                        <p:attrNameLst>
                                          <p:attrName>style.visibility</p:attrName>
                                        </p:attrNameLst>
                                      </p:cBhvr>
                                      <p:to>
                                        <p:strVal val="visible"/>
                                      </p:to>
                                    </p:set>
                                    <p:animEffect transition="in" filter="dissolve">
                                      <p:cBhvr>
                                        <p:cTn id="10" dur="500"/>
                                        <p:tgtEl>
                                          <p:spTgt spid="13619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36195">
                                            <p:txEl>
                                              <p:pRg st="2" end="2"/>
                                            </p:txEl>
                                          </p:spTgt>
                                        </p:tgtEl>
                                        <p:attrNameLst>
                                          <p:attrName>style.visibility</p:attrName>
                                        </p:attrNameLst>
                                      </p:cBhvr>
                                      <p:to>
                                        <p:strVal val="visible"/>
                                      </p:to>
                                    </p:set>
                                    <p:animEffect transition="in" filter="dissolve">
                                      <p:cBhvr>
                                        <p:cTn id="15" dur="500"/>
                                        <p:tgtEl>
                                          <p:spTgt spid="136195">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36195">
                                            <p:txEl>
                                              <p:pRg st="3" end="3"/>
                                            </p:txEl>
                                          </p:spTgt>
                                        </p:tgtEl>
                                        <p:attrNameLst>
                                          <p:attrName>style.visibility</p:attrName>
                                        </p:attrNameLst>
                                      </p:cBhvr>
                                      <p:to>
                                        <p:strVal val="visible"/>
                                      </p:to>
                                    </p:set>
                                    <p:animEffect transition="in" filter="dissolve">
                                      <p:cBhvr>
                                        <p:cTn id="18" dur="500"/>
                                        <p:tgtEl>
                                          <p:spTgt spid="136195">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36195">
                                            <p:txEl>
                                              <p:pRg st="4" end="4"/>
                                            </p:txEl>
                                          </p:spTgt>
                                        </p:tgtEl>
                                        <p:attrNameLst>
                                          <p:attrName>style.visibility</p:attrName>
                                        </p:attrNameLst>
                                      </p:cBhvr>
                                      <p:to>
                                        <p:strVal val="visible"/>
                                      </p:to>
                                    </p:set>
                                    <p:animEffect transition="in" filter="dissolve">
                                      <p:cBhvr>
                                        <p:cTn id="21" dur="500"/>
                                        <p:tgtEl>
                                          <p:spTgt spid="136195">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36195">
                                            <p:txEl>
                                              <p:pRg st="5" end="5"/>
                                            </p:txEl>
                                          </p:spTgt>
                                        </p:tgtEl>
                                        <p:attrNameLst>
                                          <p:attrName>style.visibility</p:attrName>
                                        </p:attrNameLst>
                                      </p:cBhvr>
                                      <p:to>
                                        <p:strVal val="visible"/>
                                      </p:to>
                                    </p:set>
                                    <p:animEffect transition="in" filter="dissolve">
                                      <p:cBhvr>
                                        <p:cTn id="24" dur="500"/>
                                        <p:tgtEl>
                                          <p:spTgt spid="136195">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136195">
                                            <p:txEl>
                                              <p:pRg st="6" end="6"/>
                                            </p:txEl>
                                          </p:spTgt>
                                        </p:tgtEl>
                                        <p:attrNameLst>
                                          <p:attrName>style.visibility</p:attrName>
                                        </p:attrNameLst>
                                      </p:cBhvr>
                                      <p:to>
                                        <p:strVal val="visible"/>
                                      </p:to>
                                    </p:set>
                                    <p:animEffect transition="in" filter="dissolve">
                                      <p:cBhvr>
                                        <p:cTn id="27" dur="500"/>
                                        <p:tgtEl>
                                          <p:spTgt spid="136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uiExpand="1" build="p"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8C40F269-BCE3-1046-8208-D43E4DFEDEAD}"/>
              </a:ext>
            </a:extLst>
          </p:cNvPr>
          <p:cNvSpPr>
            <a:spLocks noGrp="1" noChangeArrowheads="1"/>
          </p:cNvSpPr>
          <p:nvPr>
            <p:ph type="title"/>
          </p:nvPr>
        </p:nvSpPr>
        <p:spPr>
          <a:xfrm>
            <a:off x="152400" y="0"/>
            <a:ext cx="8839200" cy="1143000"/>
          </a:xfrm>
        </p:spPr>
        <p:txBody>
          <a:bodyPr/>
          <a:lstStyle/>
          <a:p>
            <a:pPr eaLnBrk="1" hangingPunct="1">
              <a:defRPr/>
            </a:pPr>
            <a:r>
              <a:rPr lang="en-US" altLang="en-US" sz="2400" dirty="0">
                <a:latin typeface="Lucida Fax" pitchFamily="18" charset="0"/>
              </a:rPr>
              <a:t>Rembrandts </a:t>
            </a:r>
            <a:r>
              <a:rPr lang="en-US" altLang="en-US" sz="2400" dirty="0" err="1">
                <a:latin typeface="Lucida Fax" pitchFamily="18" charset="0"/>
              </a:rPr>
              <a:t>Gemälde</a:t>
            </a:r>
            <a:r>
              <a:rPr lang="en-US" altLang="en-US" sz="2400" dirty="0">
                <a:latin typeface="Lucida Fax" pitchFamily="18" charset="0"/>
              </a:rPr>
              <a:t> von </a:t>
            </a:r>
            <a:r>
              <a:rPr lang="en-US" altLang="en-US" sz="2400" dirty="0" err="1">
                <a:latin typeface="Lucida Fax" pitchFamily="18" charset="0"/>
              </a:rPr>
              <a:t>Belsazars</a:t>
            </a:r>
            <a:r>
              <a:rPr lang="en-US" altLang="en-US" sz="2400" dirty="0">
                <a:latin typeface="Lucida Fax" pitchFamily="18" charset="0"/>
              </a:rPr>
              <a:t> Fest (1634)</a:t>
            </a:r>
            <a:br>
              <a:rPr lang="en-US" altLang="en-US" sz="2400" dirty="0">
                <a:latin typeface="Lucida Fax" pitchFamily="18" charset="0"/>
              </a:rPr>
            </a:br>
            <a:r>
              <a:rPr lang="en-US" altLang="en-US" sz="1800" dirty="0">
                <a:latin typeface="Arial Narrow" panose="020B0606020202030204" pitchFamily="34" charset="0"/>
              </a:rPr>
              <a:t>(National Gallery, London)</a:t>
            </a:r>
            <a:endParaRPr lang="en-US" altLang="en-US" sz="2400" dirty="0">
              <a:latin typeface="Lucida Fax" pitchFamily="18" charset="0"/>
            </a:endParaRPr>
          </a:p>
        </p:txBody>
      </p:sp>
      <p:pic>
        <p:nvPicPr>
          <p:cNvPr id="115715" name="Picture 11" descr="bar085c02">
            <a:extLst>
              <a:ext uri="{FF2B5EF4-FFF2-40B4-BE49-F238E27FC236}">
                <a16:creationId xmlns:a16="http://schemas.microsoft.com/office/drawing/2014/main" id="{285427F2-C34B-2747-BB19-48E314C15C87}"/>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990600" y="1057275"/>
            <a:ext cx="7239000" cy="580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5">
            <a:extLst>
              <a:ext uri="{FF2B5EF4-FFF2-40B4-BE49-F238E27FC236}">
                <a16:creationId xmlns:a16="http://schemas.microsoft.com/office/drawing/2014/main" id="{9DFD63A9-249A-244C-9086-10B15AFE3245}"/>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93</a:t>
            </a:fld>
            <a:endParaRPr lang="en-US" altLang="en-US" sz="1400" b="1" dirty="0">
              <a:latin typeface="Tahoma" panose="020B0604030504040204" pitchFamily="34" charset="0"/>
            </a:endParaRPr>
          </a:p>
        </p:txBody>
      </p:sp>
    </p:spTree>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Royal Palace">
            <a:extLst>
              <a:ext uri="{FF2B5EF4-FFF2-40B4-BE49-F238E27FC236}">
                <a16:creationId xmlns:a16="http://schemas.microsoft.com/office/drawing/2014/main" id="{85BB4CDC-605A-6D4D-B451-5330028F81A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26988"/>
            <a:ext cx="7315200" cy="68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3">
            <a:extLst>
              <a:ext uri="{FF2B5EF4-FFF2-40B4-BE49-F238E27FC236}">
                <a16:creationId xmlns:a16="http://schemas.microsoft.com/office/drawing/2014/main" id="{8664F7E8-358C-2540-9B57-A4FB8F2A28E4}"/>
              </a:ext>
            </a:extLst>
          </p:cNvPr>
          <p:cNvSpPr txBox="1">
            <a:spLocks noChangeArrowheads="1"/>
          </p:cNvSpPr>
          <p:nvPr/>
        </p:nvSpPr>
        <p:spPr bwMode="auto">
          <a:xfrm>
            <a:off x="2286000" y="381000"/>
            <a:ext cx="3756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400" b="1" dirty="0" err="1">
                <a:solidFill>
                  <a:srgbClr val="000000"/>
                </a:solidFill>
                <a:latin typeface="Times New Roman" panose="02020603050405020304" pitchFamily="18" charset="0"/>
              </a:rPr>
              <a:t>Karte</a:t>
            </a:r>
            <a:r>
              <a:rPr lang="en-US" altLang="en-US" sz="2400" b="1" dirty="0">
                <a:solidFill>
                  <a:srgbClr val="000000"/>
                </a:solidFill>
                <a:latin typeface="Times New Roman" panose="02020603050405020304" pitchFamily="18" charset="0"/>
              </a:rPr>
              <a:t> der </a:t>
            </a:r>
            <a:r>
              <a:rPr lang="en-US" altLang="en-US" sz="2400" b="1" dirty="0" err="1">
                <a:solidFill>
                  <a:srgbClr val="000000"/>
                </a:solidFill>
                <a:latin typeface="Times New Roman" panose="02020603050405020304" pitchFamily="18" charset="0"/>
              </a:rPr>
              <a:t>Königspaläste</a:t>
            </a:r>
            <a:endParaRPr lang="en-US" altLang="en-US" sz="2400" b="1" dirty="0">
              <a:solidFill>
                <a:srgbClr val="000000"/>
              </a:solidFill>
              <a:latin typeface="Times New Roman" panose="02020603050405020304" pitchFamily="18" charset="0"/>
            </a:endParaRPr>
          </a:p>
        </p:txBody>
      </p:sp>
      <p:sp>
        <p:nvSpPr>
          <p:cNvPr id="116740" name="Text Box 4">
            <a:extLst>
              <a:ext uri="{FF2B5EF4-FFF2-40B4-BE49-F238E27FC236}">
                <a16:creationId xmlns:a16="http://schemas.microsoft.com/office/drawing/2014/main" id="{8870F3A1-1DC9-964F-8216-EBAF410E8E57}"/>
              </a:ext>
            </a:extLst>
          </p:cNvPr>
          <p:cNvSpPr txBox="1">
            <a:spLocks noChangeArrowheads="1"/>
          </p:cNvSpPr>
          <p:nvPr/>
        </p:nvSpPr>
        <p:spPr bwMode="auto">
          <a:xfrm>
            <a:off x="152400" y="457200"/>
            <a:ext cx="1676400" cy="590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Lucida Sans Unicode" panose="020B0602030504020204" pitchFamily="34" charset="0"/>
                <a:cs typeface="Arial" panose="020B0604020202020204" pitchFamily="34" charset="0"/>
              </a:defRPr>
            </a:lvl1pPr>
            <a:lvl2pPr marL="800100" indent="-342900">
              <a:defRPr sz="2400">
                <a:solidFill>
                  <a:schemeClr val="tx1"/>
                </a:solidFill>
                <a:latin typeface="Lucida Sans Unicode" panose="020B0602030504020204" pitchFamily="34" charset="0"/>
                <a:cs typeface="Arial" panose="020B0604020202020204" pitchFamily="34" charset="0"/>
              </a:defRPr>
            </a:lvl2pPr>
            <a:lvl3pPr marL="1257300" indent="-342900">
              <a:defRPr sz="2400">
                <a:solidFill>
                  <a:schemeClr val="tx1"/>
                </a:solidFill>
                <a:latin typeface="Lucida Sans Unicode" panose="020B0602030504020204" pitchFamily="34" charset="0"/>
                <a:cs typeface="Arial" panose="020B0604020202020204" pitchFamily="34" charset="0"/>
              </a:defRPr>
            </a:lvl3pPr>
            <a:lvl4pPr marL="1714500" indent="-342900">
              <a:defRPr sz="2400">
                <a:solidFill>
                  <a:schemeClr val="tx1"/>
                </a:solidFill>
                <a:latin typeface="Lucida Sans Unicode" panose="020B0602030504020204" pitchFamily="34" charset="0"/>
                <a:cs typeface="Arial" panose="020B0604020202020204" pitchFamily="34" charset="0"/>
              </a:defRPr>
            </a:lvl4pPr>
            <a:lvl5pPr marL="2171700" indent="-342900">
              <a:defRPr sz="2400">
                <a:solidFill>
                  <a:schemeClr val="tx1"/>
                </a:solidFill>
                <a:latin typeface="Lucida Sans Unicode" panose="020B0602030504020204" pitchFamily="34" charset="0"/>
                <a:cs typeface="Arial" panose="020B0604020202020204" pitchFamily="34" charset="0"/>
              </a:defRPr>
            </a:lvl5pPr>
            <a:lvl6pPr marL="2628900" indent="-3429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3086100" indent="-3429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543300" indent="-3429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4000500" indent="-3429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pPr eaLnBrk="1" hangingPunct="1">
              <a:spcBef>
                <a:spcPct val="20000"/>
              </a:spcBef>
              <a:buFontTx/>
              <a:buAutoNum type="arabicPeriod"/>
            </a:pPr>
            <a:r>
              <a:rPr lang="en-US" altLang="en-US" sz="1600" dirty="0" err="1">
                <a:latin typeface="Tahoma" panose="020B0604030504040204" pitchFamily="34" charset="0"/>
              </a:rPr>
              <a:t>Nördlicher</a:t>
            </a:r>
            <a:r>
              <a:rPr lang="en-US" altLang="en-US" sz="1600" dirty="0">
                <a:latin typeface="Tahoma" panose="020B0604030504040204" pitchFamily="34" charset="0"/>
              </a:rPr>
              <a:t> </a:t>
            </a:r>
            <a:r>
              <a:rPr lang="en-US" altLang="en-US" sz="1600" dirty="0" err="1">
                <a:latin typeface="Tahoma" panose="020B0604030504040204" pitchFamily="34" charset="0"/>
              </a:rPr>
              <a:t>Palast</a:t>
            </a:r>
            <a:endParaRPr lang="en-US" altLang="en-US" sz="1600" dirty="0">
              <a:latin typeface="Tahoma" panose="020B0604030504040204" pitchFamily="34" charset="0"/>
            </a:endParaRPr>
          </a:p>
          <a:p>
            <a:pPr eaLnBrk="1" hangingPunct="1">
              <a:spcBef>
                <a:spcPct val="20000"/>
              </a:spcBef>
              <a:buFontTx/>
              <a:buAutoNum type="arabicPeriod"/>
            </a:pPr>
            <a:r>
              <a:rPr lang="en-US" altLang="en-US" sz="1600" dirty="0" err="1">
                <a:latin typeface="Tahoma" panose="020B0604030504040204" pitchFamily="34" charset="0"/>
              </a:rPr>
              <a:t>Hauptpalast</a:t>
            </a:r>
            <a:endParaRPr lang="en-US" altLang="en-US" sz="1600" dirty="0">
              <a:latin typeface="Tahoma" panose="020B0604030504040204" pitchFamily="34" charset="0"/>
            </a:endParaRPr>
          </a:p>
          <a:p>
            <a:pPr eaLnBrk="1" hangingPunct="1">
              <a:spcBef>
                <a:spcPct val="20000"/>
              </a:spcBef>
              <a:buFontTx/>
              <a:buAutoNum type="arabicPeriod"/>
            </a:pPr>
            <a:r>
              <a:rPr lang="en-US" altLang="en-US" sz="1600" dirty="0" err="1">
                <a:latin typeface="Tahoma" panose="020B0604030504040204" pitchFamily="34" charset="0"/>
              </a:rPr>
              <a:t>Bereich</a:t>
            </a:r>
            <a:r>
              <a:rPr lang="en-US" altLang="en-US" sz="1600" dirty="0">
                <a:latin typeface="Tahoma" panose="020B0604030504040204" pitchFamily="34" charset="0"/>
              </a:rPr>
              <a:t> au-</a:t>
            </a:r>
            <a:r>
              <a:rPr lang="en-US" altLang="en-US" sz="1600" dirty="0" err="1">
                <a:latin typeface="Tahoma" panose="020B0604030504040204" pitchFamily="34" charset="0"/>
              </a:rPr>
              <a:t>ssen</a:t>
            </a:r>
            <a:r>
              <a:rPr lang="en-US" altLang="en-US" sz="1600" dirty="0">
                <a:latin typeface="Tahoma" panose="020B0604030504040204" pitchFamily="34" charset="0"/>
              </a:rPr>
              <a:t> b. </a:t>
            </a:r>
            <a:r>
              <a:rPr lang="en-US" altLang="en-US" sz="1600" dirty="0" err="1">
                <a:latin typeface="Tahoma" panose="020B0604030504040204" pitchFamily="34" charset="0"/>
              </a:rPr>
              <a:t>Fluss</a:t>
            </a:r>
            <a:endParaRPr lang="en-US" altLang="en-US" sz="1600" dirty="0">
              <a:latin typeface="Tahoma" panose="020B0604030504040204" pitchFamily="34" charset="0"/>
            </a:endParaRPr>
          </a:p>
          <a:p>
            <a:pPr eaLnBrk="1" hangingPunct="1">
              <a:spcBef>
                <a:spcPct val="20000"/>
              </a:spcBef>
              <a:buFontTx/>
              <a:buAutoNum type="arabicPeriod"/>
            </a:pPr>
            <a:r>
              <a:rPr lang="en-US" altLang="en-US" sz="1600" dirty="0" err="1">
                <a:latin typeface="Tahoma" panose="020B0604030504040204" pitchFamily="34" charset="0"/>
              </a:rPr>
              <a:t>Wassergra</a:t>
            </a:r>
            <a:r>
              <a:rPr lang="en-US" altLang="en-US" sz="1600" dirty="0">
                <a:latin typeface="Tahoma" panose="020B0604030504040204" pitchFamily="34" charset="0"/>
              </a:rPr>
              <a:t>-ben Mauer</a:t>
            </a:r>
          </a:p>
          <a:p>
            <a:pPr eaLnBrk="1" hangingPunct="1">
              <a:spcBef>
                <a:spcPct val="20000"/>
              </a:spcBef>
              <a:buFontTx/>
              <a:buAutoNum type="arabicPeriod"/>
            </a:pPr>
            <a:r>
              <a:rPr lang="en-US" altLang="en-US" sz="1600" dirty="0" err="1">
                <a:latin typeface="Tahoma" panose="020B0604030504040204" pitchFamily="34" charset="0"/>
              </a:rPr>
              <a:t>dito</a:t>
            </a:r>
            <a:endParaRPr lang="en-US" altLang="en-US" sz="1600" dirty="0">
              <a:latin typeface="Tahoma" panose="020B0604030504040204" pitchFamily="34" charset="0"/>
            </a:endParaRPr>
          </a:p>
          <a:p>
            <a:pPr eaLnBrk="1" hangingPunct="1">
              <a:spcBef>
                <a:spcPct val="20000"/>
              </a:spcBef>
              <a:buFontTx/>
              <a:buAutoNum type="arabicPeriod"/>
            </a:pPr>
            <a:r>
              <a:rPr lang="en-US" altLang="en-US" sz="1600" dirty="0" err="1">
                <a:latin typeface="Tahoma" panose="020B0604030504040204" pitchFamily="34" charset="0"/>
              </a:rPr>
              <a:t>Stadtmauer</a:t>
            </a:r>
            <a:endParaRPr lang="en-US" altLang="en-US" sz="1600" dirty="0">
              <a:latin typeface="Tahoma" panose="020B0604030504040204" pitchFamily="34" charset="0"/>
            </a:endParaRPr>
          </a:p>
          <a:p>
            <a:pPr eaLnBrk="1" hangingPunct="1">
              <a:spcBef>
                <a:spcPct val="20000"/>
              </a:spcBef>
              <a:buFontTx/>
              <a:buAutoNum type="arabicPeriod"/>
            </a:pPr>
            <a:r>
              <a:rPr lang="en-US" altLang="en-US" sz="1600" dirty="0" err="1">
                <a:latin typeface="Tahoma" panose="020B0604030504040204" pitchFamily="34" charset="0"/>
              </a:rPr>
              <a:t>dito</a:t>
            </a:r>
            <a:endParaRPr lang="en-US" altLang="en-US" sz="1600" dirty="0">
              <a:latin typeface="Tahoma" panose="020B0604030504040204" pitchFamily="34" charset="0"/>
            </a:endParaRPr>
          </a:p>
          <a:p>
            <a:pPr eaLnBrk="1" hangingPunct="1">
              <a:spcBef>
                <a:spcPct val="20000"/>
              </a:spcBef>
              <a:buFontTx/>
              <a:buAutoNum type="arabicPeriod"/>
            </a:pPr>
            <a:r>
              <a:rPr lang="en-US" altLang="en-US" sz="1600" dirty="0" err="1">
                <a:latin typeface="Tahoma" panose="020B0604030504040204" pitchFamily="34" charset="0"/>
              </a:rPr>
              <a:t>Südpalast</a:t>
            </a:r>
            <a:endParaRPr lang="en-US" altLang="en-US" sz="1600" dirty="0">
              <a:latin typeface="Tahoma" panose="020B0604030504040204" pitchFamily="34" charset="0"/>
            </a:endParaRPr>
          </a:p>
          <a:p>
            <a:pPr eaLnBrk="1" hangingPunct="1">
              <a:spcBef>
                <a:spcPct val="20000"/>
              </a:spcBef>
              <a:buFontTx/>
              <a:buAutoNum type="arabicPeriod"/>
            </a:pPr>
            <a:r>
              <a:rPr lang="en-US" altLang="en-US" sz="1600" dirty="0" err="1">
                <a:latin typeface="Tahoma" panose="020B0604030504040204" pitchFamily="34" charset="0"/>
              </a:rPr>
              <a:t>Hängende</a:t>
            </a:r>
            <a:r>
              <a:rPr lang="en-US" altLang="en-US" sz="1600" dirty="0">
                <a:latin typeface="Tahoma" panose="020B0604030504040204" pitchFamily="34" charset="0"/>
              </a:rPr>
              <a:t> </a:t>
            </a:r>
            <a:r>
              <a:rPr lang="en-US" altLang="en-US" sz="1600" dirty="0" err="1">
                <a:latin typeface="Tahoma" panose="020B0604030504040204" pitchFamily="34" charset="0"/>
              </a:rPr>
              <a:t>Gärten</a:t>
            </a:r>
            <a:r>
              <a:rPr lang="en-US" altLang="en-US" sz="1600" dirty="0">
                <a:latin typeface="Tahoma" panose="020B0604030504040204" pitchFamily="34" charset="0"/>
              </a:rPr>
              <a:t> (?)</a:t>
            </a:r>
          </a:p>
          <a:p>
            <a:pPr eaLnBrk="1" hangingPunct="1">
              <a:spcBef>
                <a:spcPct val="20000"/>
              </a:spcBef>
              <a:buFontTx/>
              <a:buAutoNum type="arabicPeriod"/>
            </a:pPr>
            <a:r>
              <a:rPr lang="en-US" altLang="en-US" sz="1600" dirty="0" err="1">
                <a:latin typeface="Tahoma" panose="020B0604030504040204" pitchFamily="34" charset="0"/>
              </a:rPr>
              <a:t>Thronraum</a:t>
            </a:r>
            <a:endParaRPr lang="en-US" altLang="en-US" sz="1600" dirty="0">
              <a:latin typeface="Tahoma" panose="020B0604030504040204" pitchFamily="34" charset="0"/>
            </a:endParaRPr>
          </a:p>
          <a:p>
            <a:pPr eaLnBrk="1" hangingPunct="1">
              <a:spcBef>
                <a:spcPct val="20000"/>
              </a:spcBef>
              <a:buFontTx/>
              <a:buAutoNum type="arabicPeriod"/>
            </a:pPr>
            <a:r>
              <a:rPr lang="en-US" altLang="en-US" sz="1600" dirty="0" err="1">
                <a:latin typeface="Tahoma" panose="020B0604030504040204" pitchFamily="34" charset="0"/>
              </a:rPr>
              <a:t>Prozessions</a:t>
            </a:r>
            <a:r>
              <a:rPr lang="en-US" altLang="en-US" sz="1600" dirty="0">
                <a:latin typeface="Tahoma" panose="020B0604030504040204" pitchFamily="34" charset="0"/>
              </a:rPr>
              <a:t>-Strasse</a:t>
            </a:r>
          </a:p>
          <a:p>
            <a:pPr eaLnBrk="1" hangingPunct="1">
              <a:spcBef>
                <a:spcPct val="20000"/>
              </a:spcBef>
              <a:buFontTx/>
              <a:buAutoNum type="arabicPeriod"/>
            </a:pPr>
            <a:r>
              <a:rPr lang="en-US" altLang="en-US" sz="1600" dirty="0" err="1">
                <a:latin typeface="Tahoma" panose="020B0604030504040204" pitchFamily="34" charset="0"/>
              </a:rPr>
              <a:t>Ischtar</a:t>
            </a:r>
            <a:r>
              <a:rPr lang="en-US" altLang="en-US" sz="1600" dirty="0">
                <a:latin typeface="Tahoma" panose="020B0604030504040204" pitchFamily="34" charset="0"/>
              </a:rPr>
              <a:t> Tor</a:t>
            </a:r>
          </a:p>
          <a:p>
            <a:pPr eaLnBrk="1" hangingPunct="1">
              <a:spcBef>
                <a:spcPct val="20000"/>
              </a:spcBef>
              <a:buFontTx/>
              <a:buAutoNum type="arabicPeriod"/>
            </a:pPr>
            <a:r>
              <a:rPr lang="en-US" altLang="en-US" sz="1600" dirty="0" err="1">
                <a:latin typeface="Tahoma" panose="020B0604030504040204" pitchFamily="34" charset="0"/>
              </a:rPr>
              <a:t>Aussenbe-reich</a:t>
            </a:r>
            <a:r>
              <a:rPr lang="en-US" altLang="en-US" sz="1600" dirty="0">
                <a:latin typeface="Tahoma" panose="020B0604030504040204" pitchFamily="34" charset="0"/>
              </a:rPr>
              <a:t> Ost</a:t>
            </a:r>
          </a:p>
          <a:p>
            <a:pPr eaLnBrk="1" hangingPunct="1">
              <a:spcBef>
                <a:spcPct val="20000"/>
              </a:spcBef>
              <a:buFontTx/>
              <a:buAutoNum type="arabicPeriod"/>
            </a:pPr>
            <a:r>
              <a:rPr lang="en-US" altLang="en-US" sz="1600" dirty="0" err="1">
                <a:latin typeface="Tahoma" panose="020B0604030504040204" pitchFamily="34" charset="0"/>
              </a:rPr>
              <a:t>Tempel</a:t>
            </a:r>
            <a:r>
              <a:rPr lang="en-US" altLang="en-US" sz="1600" dirty="0">
                <a:latin typeface="Tahoma" panose="020B0604030504040204" pitchFamily="34" charset="0"/>
              </a:rPr>
              <a:t> von </a:t>
            </a:r>
            <a:r>
              <a:rPr lang="en-US" altLang="en-US" sz="1600" dirty="0" err="1">
                <a:latin typeface="Tahoma" panose="020B0604030504040204" pitchFamily="34" charset="0"/>
              </a:rPr>
              <a:t>Ninma</a:t>
            </a:r>
            <a:endParaRPr lang="en-US" altLang="en-US" sz="1600" dirty="0">
              <a:latin typeface="Tahoma" panose="020B0604030504040204" pitchFamily="34" charset="0"/>
            </a:endParaRPr>
          </a:p>
        </p:txBody>
      </p:sp>
      <p:sp>
        <p:nvSpPr>
          <p:cNvPr id="116741" name="Rectangle 5">
            <a:extLst>
              <a:ext uri="{FF2B5EF4-FFF2-40B4-BE49-F238E27FC236}">
                <a16:creationId xmlns:a16="http://schemas.microsoft.com/office/drawing/2014/main" id="{A494B8A8-1535-C94A-A427-0997CB342CB4}"/>
              </a:ext>
            </a:extLst>
          </p:cNvPr>
          <p:cNvSpPr>
            <a:spLocks noChangeArrowheads="1"/>
          </p:cNvSpPr>
          <p:nvPr/>
        </p:nvSpPr>
        <p:spPr bwMode="auto">
          <a:xfrm>
            <a:off x="4800600" y="5638800"/>
            <a:ext cx="533400" cy="228600"/>
          </a:xfrm>
          <a:prstGeom prst="rect">
            <a:avLst/>
          </a:prstGeom>
          <a:gradFill rotWithShape="1">
            <a:gsLst>
              <a:gs pos="0">
                <a:srgbClr val="76762F"/>
              </a:gs>
              <a:gs pos="50000">
                <a:srgbClr val="FFFF66"/>
              </a:gs>
              <a:gs pos="100000">
                <a:srgbClr val="76762F"/>
              </a:gs>
            </a:gsLst>
            <a:lin ang="5400000" scaled="1"/>
          </a:gra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2400">
              <a:latin typeface="Lucida Sans Unicode" panose="020B0602030504020204" pitchFamily="34" charset="0"/>
            </a:endParaRPr>
          </a:p>
        </p:txBody>
      </p:sp>
      <p:sp>
        <p:nvSpPr>
          <p:cNvPr id="116742" name="Line 6">
            <a:extLst>
              <a:ext uri="{FF2B5EF4-FFF2-40B4-BE49-F238E27FC236}">
                <a16:creationId xmlns:a16="http://schemas.microsoft.com/office/drawing/2014/main" id="{C1626606-2D6A-BA49-B52A-396C1C1D71B3}"/>
              </a:ext>
            </a:extLst>
          </p:cNvPr>
          <p:cNvSpPr>
            <a:spLocks noChangeShapeType="1"/>
          </p:cNvSpPr>
          <p:nvPr/>
        </p:nvSpPr>
        <p:spPr bwMode="auto">
          <a:xfrm>
            <a:off x="1676400" y="4267200"/>
            <a:ext cx="3048000" cy="1447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7" name="Slide Number Placeholder 5">
            <a:extLst>
              <a:ext uri="{FF2B5EF4-FFF2-40B4-BE49-F238E27FC236}">
                <a16:creationId xmlns:a16="http://schemas.microsoft.com/office/drawing/2014/main" id="{D7D9BF7B-B921-3D4A-B8D1-F75A25B4379D}"/>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94</a:t>
            </a:fld>
            <a:endParaRPr lang="en-US" altLang="en-US" sz="1400" b="1" dirty="0">
              <a:latin typeface="Tahoma" panose="020B0604030504040204" pitchFamily="34" charset="0"/>
            </a:endParaRPr>
          </a:p>
        </p:txBody>
      </p:sp>
    </p:spTree>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2" name="Picture 2" descr="Throne Room Facade">
            <a:extLst>
              <a:ext uri="{FF2B5EF4-FFF2-40B4-BE49-F238E27FC236}">
                <a16:creationId xmlns:a16="http://schemas.microsoft.com/office/drawing/2014/main" id="{49F89D88-981C-1547-9E01-EFD0294D6E74}"/>
              </a:ext>
            </a:extLst>
          </p:cNvPr>
          <p:cNvPicPr>
            <a:picLocks noChangeAspect="1" noChangeArrowheads="1"/>
          </p:cNvPicPr>
          <p:nvPr/>
        </p:nvPicPr>
        <p:blipFill>
          <a:blip r:embed="rId2" cstate="email">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200400" y="0"/>
            <a:ext cx="4427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Rectangle 3">
            <a:extLst>
              <a:ext uri="{FF2B5EF4-FFF2-40B4-BE49-F238E27FC236}">
                <a16:creationId xmlns:a16="http://schemas.microsoft.com/office/drawing/2014/main" id="{D5A2ADF9-A7A3-B345-A452-FF84DD406577}"/>
              </a:ext>
            </a:extLst>
          </p:cNvPr>
          <p:cNvSpPr>
            <a:spLocks noChangeArrowheads="1"/>
          </p:cNvSpPr>
          <p:nvPr/>
        </p:nvSpPr>
        <p:spPr bwMode="auto">
          <a:xfrm>
            <a:off x="152400" y="4346575"/>
            <a:ext cx="315595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defRPr/>
            </a:pPr>
            <a:r>
              <a:rPr lang="en-US" altLang="en-US" dirty="0" err="1">
                <a:latin typeface="Arial Narrow" panose="020B0606020202030204" pitchFamily="34" charset="0"/>
              </a:rPr>
              <a:t>Thronraum</a:t>
            </a:r>
            <a:r>
              <a:rPr lang="en-US" altLang="en-US" dirty="0">
                <a:latin typeface="Arial Narrow" panose="020B0606020202030204" pitchFamily="34" charset="0"/>
              </a:rPr>
              <a:t> </a:t>
            </a:r>
            <a:r>
              <a:rPr lang="en-US" altLang="en-US" dirty="0" err="1">
                <a:latin typeface="Arial Narrow" panose="020B0606020202030204" pitchFamily="34" charset="0"/>
              </a:rPr>
              <a:t>Fassade</a:t>
            </a:r>
            <a:endParaRPr lang="en-US" altLang="en-US" dirty="0">
              <a:latin typeface="Arial Narrow" panose="020B0606020202030204" pitchFamily="34" charset="0"/>
            </a:endParaRPr>
          </a:p>
          <a:p>
            <a:pPr algn="r" eaLnBrk="1" hangingPunct="1">
              <a:defRPr/>
            </a:pPr>
            <a:r>
              <a:rPr lang="en-US" altLang="en-US" sz="1800" i="1" dirty="0">
                <a:solidFill>
                  <a:schemeClr val="tx2"/>
                </a:solidFill>
                <a:effectLst>
                  <a:outerShdw blurRad="38100" dist="38100" dir="2700000" algn="tl">
                    <a:srgbClr val="000000"/>
                  </a:outerShdw>
                </a:effectLst>
                <a:latin typeface="Arial Narrow" panose="020B0606020202030204" pitchFamily="34" charset="0"/>
              </a:rPr>
              <a:t>(</a:t>
            </a:r>
            <a:r>
              <a:rPr lang="en-US" altLang="en-US" sz="1800" i="1" dirty="0" err="1">
                <a:effectLst>
                  <a:outerShdw blurRad="38100" dist="38100" dir="2700000" algn="tl">
                    <a:srgbClr val="000000"/>
                  </a:outerShdw>
                </a:effectLst>
                <a:latin typeface="Arial Narrow" panose="020B0606020202030204" pitchFamily="34" charset="0"/>
              </a:rPr>
              <a:t>Vorderasiatisches</a:t>
            </a:r>
            <a:r>
              <a:rPr lang="en-US" altLang="en-US" sz="1800" i="1" dirty="0">
                <a:effectLst>
                  <a:outerShdw blurRad="38100" dist="38100" dir="2700000" algn="tl">
                    <a:srgbClr val="000000"/>
                  </a:outerShdw>
                </a:effectLst>
                <a:latin typeface="Arial Narrow" panose="020B0606020202030204" pitchFamily="34" charset="0"/>
              </a:rPr>
              <a:t> </a:t>
            </a:r>
            <a:r>
              <a:rPr lang="en-US" altLang="en-US" sz="1800" i="1" dirty="0">
                <a:solidFill>
                  <a:schemeClr val="tx2"/>
                </a:solidFill>
                <a:effectLst>
                  <a:outerShdw blurRad="38100" dist="38100" dir="2700000" algn="tl">
                    <a:srgbClr val="000000"/>
                  </a:outerShdw>
                </a:effectLst>
                <a:latin typeface="Arial Narrow" panose="020B0606020202030204" pitchFamily="34" charset="0"/>
              </a:rPr>
              <a:t>Museum, Berlin)</a:t>
            </a:r>
          </a:p>
        </p:txBody>
      </p:sp>
      <p:sp>
        <p:nvSpPr>
          <p:cNvPr id="4" name="Slide Number Placeholder 5">
            <a:extLst>
              <a:ext uri="{FF2B5EF4-FFF2-40B4-BE49-F238E27FC236}">
                <a16:creationId xmlns:a16="http://schemas.microsoft.com/office/drawing/2014/main" id="{BA632533-07C2-9447-B046-1E831EFD6F45}"/>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95</a:t>
            </a:fld>
            <a:endParaRPr lang="en-US" altLang="en-US" sz="1400" b="1" dirty="0">
              <a:latin typeface="Tahoma" panose="020B0604030504040204" pitchFamily="34" charset="0"/>
            </a:endParaRPr>
          </a:p>
        </p:txBody>
      </p:sp>
    </p:spTree>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C9194502-CE33-C34B-886A-008D322CA8C9}"/>
              </a:ext>
            </a:extLst>
          </p:cNvPr>
          <p:cNvSpPr>
            <a:spLocks noGrp="1" noChangeArrowheads="1"/>
          </p:cNvSpPr>
          <p:nvPr>
            <p:ph type="title"/>
          </p:nvPr>
        </p:nvSpPr>
        <p:spPr>
          <a:xfrm>
            <a:off x="457200" y="0"/>
            <a:ext cx="8229600" cy="1143000"/>
          </a:xfrm>
        </p:spPr>
        <p:txBody>
          <a:bodyPr/>
          <a:lstStyle/>
          <a:p>
            <a:pPr eaLnBrk="1" hangingPunct="1">
              <a:defRPr/>
            </a:pPr>
            <a:r>
              <a:rPr lang="en-US" altLang="en-US" dirty="0" err="1">
                <a:latin typeface="Berlin Sans FB Demi" pitchFamily="34" charset="0"/>
              </a:rPr>
              <a:t>Nabonids</a:t>
            </a:r>
            <a:r>
              <a:rPr lang="en-US" altLang="en-US" dirty="0">
                <a:latin typeface="Berlin Sans FB Demi" pitchFamily="34" charset="0"/>
              </a:rPr>
              <a:t> </a:t>
            </a:r>
            <a:r>
              <a:rPr lang="en-US" altLang="en-US" dirty="0" err="1">
                <a:latin typeface="Berlin Sans FB Demi" pitchFamily="34" charset="0"/>
              </a:rPr>
              <a:t>Chronik</a:t>
            </a:r>
            <a:br>
              <a:rPr lang="en-US" altLang="en-US" dirty="0">
                <a:latin typeface="Berlin Sans FB Demi" pitchFamily="34" charset="0"/>
              </a:rPr>
            </a:br>
            <a:r>
              <a:rPr lang="en-US" altLang="en-US" sz="1800" dirty="0">
                <a:latin typeface="Arial Narrow" panose="020B0606020202030204" pitchFamily="34" charset="0"/>
              </a:rPr>
              <a:t>(British Museum, London)</a:t>
            </a:r>
          </a:p>
        </p:txBody>
      </p:sp>
      <p:sp>
        <p:nvSpPr>
          <p:cNvPr id="225283" name="Rectangle 3">
            <a:extLst>
              <a:ext uri="{FF2B5EF4-FFF2-40B4-BE49-F238E27FC236}">
                <a16:creationId xmlns:a16="http://schemas.microsoft.com/office/drawing/2014/main" id="{547CBF54-15A9-2940-BCAB-7C9078D04EB7}"/>
              </a:ext>
            </a:extLst>
          </p:cNvPr>
          <p:cNvSpPr>
            <a:spLocks noGrp="1" noChangeArrowheads="1"/>
          </p:cNvSpPr>
          <p:nvPr>
            <p:ph type="body" sz="half" idx="2"/>
          </p:nvPr>
        </p:nvSpPr>
        <p:spPr>
          <a:xfrm>
            <a:off x="5867400" y="1295400"/>
            <a:ext cx="3200400" cy="5334000"/>
          </a:xfrm>
        </p:spPr>
        <p:txBody>
          <a:bodyPr/>
          <a:lstStyle/>
          <a:p>
            <a:pPr eaLnBrk="1" hangingPunct="1">
              <a:buFont typeface="Wingdings" pitchFamily="2" charset="2"/>
              <a:buNone/>
              <a:defRPr/>
            </a:pPr>
            <a:r>
              <a:rPr lang="en-US" altLang="en-US" sz="2000" i="1" dirty="0">
                <a:latin typeface="Arial Narrow" panose="020B0606020202030204" pitchFamily="34" charset="0"/>
              </a:rPr>
              <a:t>“Der 14. Tag, Sippar (Stadt </a:t>
            </a:r>
            <a:r>
              <a:rPr lang="en-US" altLang="en-US" sz="2000" i="1" dirty="0" err="1">
                <a:latin typeface="Arial Narrow" panose="020B0606020202030204" pitchFamily="34" charset="0"/>
              </a:rPr>
              <a:t>nord-westlich</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Babylons</a:t>
            </a:r>
            <a:r>
              <a:rPr lang="en-US" altLang="en-US" sz="2000" i="1" dirty="0">
                <a:latin typeface="Arial Narrow" panose="020B0606020202030204" pitchFamily="34" charset="0"/>
              </a:rPr>
              <a:t>) war </a:t>
            </a:r>
            <a:r>
              <a:rPr lang="en-US" altLang="en-US" sz="2000" i="1" dirty="0" err="1">
                <a:latin typeface="Arial Narrow" panose="020B0606020202030204" pitchFamily="34" charset="0"/>
              </a:rPr>
              <a:t>ohne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Schlacht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eingenommen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Nabonid</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floh</a:t>
            </a:r>
            <a:r>
              <a:rPr lang="en-US" altLang="en-US" sz="2000" i="1" dirty="0">
                <a:latin typeface="Arial Narrow" panose="020B0606020202030204" pitchFamily="34" charset="0"/>
              </a:rPr>
              <a:t>. Der 16. Tag… die </a:t>
            </a:r>
            <a:r>
              <a:rPr lang="en-US" altLang="en-US" sz="2000" i="1" dirty="0" err="1">
                <a:latin typeface="Arial Narrow" panose="020B0606020202030204" pitchFamily="34" charset="0"/>
              </a:rPr>
              <a:t>Armee</a:t>
            </a:r>
            <a:r>
              <a:rPr lang="en-US" altLang="en-US" sz="2000" i="1" dirty="0">
                <a:latin typeface="Arial Narrow" panose="020B0606020202030204" pitchFamily="34" charset="0"/>
              </a:rPr>
              <a:t> v. </a:t>
            </a:r>
            <a:r>
              <a:rPr lang="en-US" altLang="en-US" sz="2000" i="1" dirty="0" err="1">
                <a:latin typeface="Arial Narrow" panose="020B0606020202030204" pitchFamily="34" charset="0"/>
              </a:rPr>
              <a:t>Kyrus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betrat</a:t>
            </a:r>
            <a:r>
              <a:rPr lang="en-US" altLang="en-US" sz="2000" i="1" dirty="0">
                <a:latin typeface="Arial Narrow" panose="020B0606020202030204" pitchFamily="34" charset="0"/>
              </a:rPr>
              <a:t> Babylon </a:t>
            </a:r>
            <a:r>
              <a:rPr lang="en-US" altLang="en-US" sz="2000" i="1" dirty="0" err="1">
                <a:latin typeface="Arial Narrow" panose="020B0606020202030204" pitchFamily="34" charset="0"/>
              </a:rPr>
              <a:t>ohne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Kampf</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Danach</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wurde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Nabonid</a:t>
            </a:r>
            <a:r>
              <a:rPr lang="en-US" altLang="en-US" sz="2000" i="1" dirty="0">
                <a:latin typeface="Arial Narrow" panose="020B0606020202030204" pitchFamily="34" charset="0"/>
              </a:rPr>
              <a:t> in Babylon </a:t>
            </a:r>
            <a:r>
              <a:rPr lang="en-US" altLang="en-US" sz="2000" i="1" dirty="0" err="1">
                <a:latin typeface="Arial Narrow" panose="020B0606020202030204" pitchFamily="34" charset="0"/>
              </a:rPr>
              <a:t>festgenommen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bei</a:t>
            </a:r>
            <a:r>
              <a:rPr lang="en-US" altLang="en-US" sz="2000" i="1" dirty="0">
                <a:latin typeface="Arial Narrow" panose="020B0606020202030204" pitchFamily="34" charset="0"/>
              </a:rPr>
              <a:t> seiner </a:t>
            </a:r>
            <a:r>
              <a:rPr lang="en-US" altLang="en-US" sz="2000" i="1" dirty="0" err="1">
                <a:latin typeface="Arial Narrow" panose="020B0606020202030204" pitchFamily="34" charset="0"/>
              </a:rPr>
              <a:t>Rückkehr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dorthin</a:t>
            </a:r>
            <a:r>
              <a:rPr lang="en-US" altLang="en-US" sz="2000" i="1" dirty="0">
                <a:latin typeface="Arial Narrow" panose="020B0606020202030204" pitchFamily="34" charset="0"/>
              </a:rPr>
              <a:t>] … </a:t>
            </a:r>
            <a:r>
              <a:rPr lang="en-US" altLang="en-US" sz="2000" i="1" dirty="0" err="1">
                <a:latin typeface="Arial Narrow" panose="020B0606020202030204" pitchFamily="34" charset="0"/>
              </a:rPr>
              <a:t>im</a:t>
            </a:r>
            <a:r>
              <a:rPr lang="en-US" altLang="en-US" sz="2000" i="1" dirty="0">
                <a:latin typeface="Arial Narrow" panose="020B0606020202030204" pitchFamily="34" charset="0"/>
              </a:rPr>
              <a:t> Monat </a:t>
            </a:r>
            <a:r>
              <a:rPr lang="en-US" altLang="en-US" sz="2000" i="1" dirty="0" err="1">
                <a:latin typeface="Arial Narrow" panose="020B0606020202030204" pitchFamily="34" charset="0"/>
              </a:rPr>
              <a:t>Arahschamnu</a:t>
            </a:r>
            <a:r>
              <a:rPr lang="en-US" altLang="en-US" sz="2000" i="1" dirty="0">
                <a:latin typeface="Arial Narrow" panose="020B0606020202030204" pitchFamily="34" charset="0"/>
              </a:rPr>
              <a:t> am 3. Tag </a:t>
            </a:r>
            <a:r>
              <a:rPr lang="en-US" altLang="en-US" sz="2000" i="1" dirty="0" err="1">
                <a:latin typeface="Arial Narrow" panose="020B0606020202030204" pitchFamily="34" charset="0"/>
              </a:rPr>
              <a:t>betrat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Kyrus</a:t>
            </a:r>
            <a:r>
              <a:rPr lang="en-US" altLang="en-US" sz="2000" i="1" dirty="0">
                <a:latin typeface="Arial Narrow" panose="020B0606020202030204" pitchFamily="34" charset="0"/>
              </a:rPr>
              <a:t>  Babylon, </a:t>
            </a:r>
            <a:r>
              <a:rPr lang="en-US" altLang="en-US" sz="2000" i="1" dirty="0" err="1">
                <a:latin typeface="Arial Narrow" panose="020B0606020202030204" pitchFamily="34" charset="0"/>
              </a:rPr>
              <a:t>grüne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Zweige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wurden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vor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ihm</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hingelegt</a:t>
            </a:r>
            <a:r>
              <a:rPr lang="en-US" altLang="en-US" sz="2000" i="1" dirty="0">
                <a:latin typeface="Arial Narrow" panose="020B0606020202030204" pitchFamily="34" charset="0"/>
              </a:rPr>
              <a:t> -  ‘</a:t>
            </a:r>
            <a:r>
              <a:rPr lang="en-US" altLang="en-US" sz="2000" i="1" dirty="0" err="1">
                <a:latin typeface="Arial Narrow" panose="020B0606020202030204" pitchFamily="34" charset="0"/>
              </a:rPr>
              <a:t>Friede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wurde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über</a:t>
            </a:r>
            <a:r>
              <a:rPr lang="en-US" altLang="en-US" sz="2000" i="1" dirty="0">
                <a:latin typeface="Arial Narrow" panose="020B0606020202030204" pitchFamily="34" charset="0"/>
              </a:rPr>
              <a:t> der Stadt </a:t>
            </a:r>
            <a:r>
              <a:rPr lang="en-US" altLang="en-US" sz="2000" i="1" dirty="0" err="1">
                <a:latin typeface="Arial Narrow" panose="020B0606020202030204" pitchFamily="34" charset="0"/>
              </a:rPr>
              <a:t>verkündigt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Kyrus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grüsste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ganz</a:t>
            </a:r>
            <a:r>
              <a:rPr lang="en-US" altLang="en-US" sz="2000" i="1" dirty="0">
                <a:latin typeface="Arial Narrow" panose="020B0606020202030204" pitchFamily="34" charset="0"/>
              </a:rPr>
              <a:t> Babylon.”</a:t>
            </a:r>
          </a:p>
          <a:p>
            <a:pPr eaLnBrk="1" hangingPunct="1">
              <a:buFont typeface="Wingdings" pitchFamily="2" charset="2"/>
              <a:buNone/>
              <a:defRPr/>
            </a:pPr>
            <a:endParaRPr lang="en-US" altLang="en-US" sz="2000" dirty="0"/>
          </a:p>
        </p:txBody>
      </p:sp>
      <p:pic>
        <p:nvPicPr>
          <p:cNvPr id="118788" name="Picture 4" descr="Nabonidus_chronicle[1]">
            <a:extLst>
              <a:ext uri="{FF2B5EF4-FFF2-40B4-BE49-F238E27FC236}">
                <a16:creationId xmlns:a16="http://schemas.microsoft.com/office/drawing/2014/main" id="{34D05DDF-CBD3-804F-A0F0-B46CF0855627}"/>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 y="1143000"/>
            <a:ext cx="5410200" cy="5532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3B312AA5-F1B1-6A44-886D-1150B08B03EA}"/>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96</a:t>
            </a:fld>
            <a:endParaRPr lang="en-US" altLang="en-US" sz="1400" b="1" dirty="0">
              <a:latin typeface="Tahoma" panose="020B0604030504040204" pitchFamily="34" charset="0"/>
            </a:endParaRPr>
          </a:p>
        </p:txBody>
      </p:sp>
    </p:spTree>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6050" name="Rectangle 2">
            <a:extLst>
              <a:ext uri="{FF2B5EF4-FFF2-40B4-BE49-F238E27FC236}">
                <a16:creationId xmlns:a16="http://schemas.microsoft.com/office/drawing/2014/main" id="{971E7F27-E1EF-BB4C-BFB0-2C33B5235BE4}"/>
              </a:ext>
            </a:extLst>
          </p:cNvPr>
          <p:cNvSpPr>
            <a:spLocks noGrp="1" noChangeArrowheads="1"/>
          </p:cNvSpPr>
          <p:nvPr>
            <p:ph type="title"/>
          </p:nvPr>
        </p:nvSpPr>
        <p:spPr>
          <a:xfrm>
            <a:off x="304800" y="152400"/>
            <a:ext cx="8534400" cy="1173163"/>
          </a:xfrm>
        </p:spPr>
        <p:txBody>
          <a:bodyPr/>
          <a:lstStyle/>
          <a:p>
            <a:pPr eaLnBrk="1" hangingPunct="1">
              <a:defRPr/>
            </a:pPr>
            <a:r>
              <a:rPr lang="en-US" altLang="en-US" sz="4000" dirty="0" err="1">
                <a:solidFill>
                  <a:srgbClr val="FFFF66"/>
                </a:solidFill>
              </a:rPr>
              <a:t>Herodots</a:t>
            </a:r>
            <a:r>
              <a:rPr lang="en-US" altLang="en-US" sz="4000" dirty="0">
                <a:solidFill>
                  <a:srgbClr val="FFFF66"/>
                </a:solidFill>
              </a:rPr>
              <a:t> </a:t>
            </a:r>
            <a:r>
              <a:rPr lang="en-US" altLang="en-US" sz="4000" dirty="0" err="1">
                <a:solidFill>
                  <a:srgbClr val="FFFF66"/>
                </a:solidFill>
              </a:rPr>
              <a:t>Aufzeichnung</a:t>
            </a:r>
            <a:r>
              <a:rPr lang="en-US" altLang="en-US" sz="4000" dirty="0">
                <a:solidFill>
                  <a:srgbClr val="FFFF66"/>
                </a:solidFill>
              </a:rPr>
              <a:t> (5. </a:t>
            </a:r>
            <a:r>
              <a:rPr lang="en-US" altLang="en-US" sz="4000" dirty="0" err="1">
                <a:solidFill>
                  <a:srgbClr val="FFFF66"/>
                </a:solidFill>
              </a:rPr>
              <a:t>Jh</a:t>
            </a:r>
            <a:r>
              <a:rPr lang="en-US" altLang="en-US" sz="4000" dirty="0">
                <a:solidFill>
                  <a:srgbClr val="FFFF66"/>
                </a:solidFill>
              </a:rPr>
              <a:t>. </a:t>
            </a:r>
            <a:r>
              <a:rPr lang="en-US" altLang="en-US" sz="4000" dirty="0" err="1">
                <a:solidFill>
                  <a:srgbClr val="FFFF66"/>
                </a:solidFill>
              </a:rPr>
              <a:t>v.Chr</a:t>
            </a:r>
            <a:r>
              <a:rPr lang="en-US" altLang="en-US" sz="4000" dirty="0">
                <a:solidFill>
                  <a:srgbClr val="FFFF66"/>
                </a:solidFill>
              </a:rPr>
              <a:t>.)</a:t>
            </a:r>
          </a:p>
        </p:txBody>
      </p:sp>
      <p:sp>
        <p:nvSpPr>
          <p:cNvPr id="386051" name="Rectangle 3">
            <a:extLst>
              <a:ext uri="{FF2B5EF4-FFF2-40B4-BE49-F238E27FC236}">
                <a16:creationId xmlns:a16="http://schemas.microsoft.com/office/drawing/2014/main" id="{53A02096-F459-BF44-8FD1-B440B1C164F8}"/>
              </a:ext>
            </a:extLst>
          </p:cNvPr>
          <p:cNvSpPr>
            <a:spLocks noGrp="1" noChangeArrowheads="1"/>
          </p:cNvSpPr>
          <p:nvPr>
            <p:ph type="body" idx="1"/>
          </p:nvPr>
        </p:nvSpPr>
        <p:spPr>
          <a:xfrm>
            <a:off x="457200" y="1447800"/>
            <a:ext cx="8229600" cy="5257800"/>
          </a:xfrm>
        </p:spPr>
        <p:txBody>
          <a:bodyPr/>
          <a:lstStyle/>
          <a:p>
            <a:pPr eaLnBrk="1" hangingPunct="1">
              <a:buFont typeface="Wingdings" pitchFamily="2" charset="2"/>
              <a:buNone/>
              <a:defRPr/>
            </a:pPr>
            <a:r>
              <a:rPr lang="en-US" altLang="en-US" sz="2400" i="1" dirty="0">
                <a:latin typeface="Baskerville Old Face" pitchFamily="18" charset="0"/>
              </a:rPr>
              <a:t>“…seine </a:t>
            </a:r>
            <a:r>
              <a:rPr lang="en-US" altLang="en-US" sz="2400" i="1" dirty="0" err="1">
                <a:latin typeface="Baskerville Old Face" pitchFamily="18" charset="0"/>
              </a:rPr>
              <a:t>Armee</a:t>
            </a:r>
            <a:r>
              <a:rPr lang="en-US" altLang="en-US" sz="2400" i="1" dirty="0">
                <a:latin typeface="Baskerville Old Face" pitchFamily="18" charset="0"/>
              </a:rPr>
              <a:t> in </a:t>
            </a:r>
            <a:r>
              <a:rPr lang="en-US" altLang="en-US" sz="2400" i="1" dirty="0" err="1">
                <a:latin typeface="Baskerville Old Face" pitchFamily="18" charset="0"/>
              </a:rPr>
              <a:t>zwei</a:t>
            </a:r>
            <a:r>
              <a:rPr lang="en-US" altLang="en-US" sz="2400" i="1" dirty="0">
                <a:latin typeface="Baskerville Old Face" pitchFamily="18" charset="0"/>
              </a:rPr>
              <a:t> </a:t>
            </a:r>
            <a:r>
              <a:rPr lang="en-US" altLang="en-US" sz="2400" i="1" dirty="0" err="1">
                <a:latin typeface="Baskerville Old Face" pitchFamily="18" charset="0"/>
              </a:rPr>
              <a:t>Teilen</a:t>
            </a:r>
            <a:r>
              <a:rPr lang="en-US" altLang="en-US" sz="2400" i="1" dirty="0">
                <a:latin typeface="Baskerville Old Face" pitchFamily="18" charset="0"/>
              </a:rPr>
              <a:t> </a:t>
            </a:r>
            <a:r>
              <a:rPr lang="en-US" altLang="en-US" sz="2400" i="1" dirty="0" err="1">
                <a:latin typeface="Baskerville Old Face" pitchFamily="18" charset="0"/>
              </a:rPr>
              <a:t>liess</a:t>
            </a:r>
            <a:r>
              <a:rPr lang="en-US" altLang="en-US" sz="2400" i="1" dirty="0">
                <a:latin typeface="Baskerville Old Face" pitchFamily="18" charset="0"/>
              </a:rPr>
              <a:t> er [</a:t>
            </a:r>
            <a:r>
              <a:rPr lang="en-US" altLang="en-US" sz="2400" i="1" dirty="0" err="1">
                <a:latin typeface="Baskerville Old Face" pitchFamily="18" charset="0"/>
              </a:rPr>
              <a:t>Kyrus</a:t>
            </a:r>
            <a:r>
              <a:rPr lang="en-US" altLang="en-US" sz="2400" i="1" dirty="0">
                <a:latin typeface="Baskerville Old Face" pitchFamily="18" charset="0"/>
              </a:rPr>
              <a:t>] </a:t>
            </a:r>
            <a:r>
              <a:rPr lang="en-US" altLang="en-US" sz="2400" i="1" dirty="0" err="1">
                <a:latin typeface="Baskerville Old Face" pitchFamily="18" charset="0"/>
              </a:rPr>
              <a:t>mit</a:t>
            </a:r>
            <a:r>
              <a:rPr lang="en-US" altLang="en-US" sz="2400" i="1" dirty="0">
                <a:latin typeface="Baskerville Old Face" pitchFamily="18" charset="0"/>
              </a:rPr>
              <a:t> </a:t>
            </a:r>
            <a:r>
              <a:rPr lang="en-US" altLang="en-US" sz="2400" i="1" dirty="0" err="1">
                <a:latin typeface="Baskerville Old Face" pitchFamily="18" charset="0"/>
              </a:rPr>
              <a:t>Seilen</a:t>
            </a:r>
            <a:r>
              <a:rPr lang="en-US" altLang="en-US" sz="2400" i="1" dirty="0">
                <a:latin typeface="Baskerville Old Face" pitchFamily="18" charset="0"/>
              </a:rPr>
              <a:t> 180 </a:t>
            </a:r>
            <a:r>
              <a:rPr lang="en-US" altLang="en-US" sz="2400" i="1" dirty="0" err="1">
                <a:latin typeface="Baskerville Old Face" pitchFamily="18" charset="0"/>
              </a:rPr>
              <a:t>Gräben</a:t>
            </a:r>
            <a:r>
              <a:rPr lang="en-US" altLang="en-US" sz="2400" i="1" dirty="0">
                <a:latin typeface="Baskerville Old Face" pitchFamily="18" charset="0"/>
              </a:rPr>
              <a:t> </a:t>
            </a:r>
            <a:r>
              <a:rPr lang="en-US" altLang="en-US" sz="2400" i="1" dirty="0" err="1">
                <a:latin typeface="Baskerville Old Face" pitchFamily="18" charset="0"/>
              </a:rPr>
              <a:t>zu</a:t>
            </a:r>
            <a:r>
              <a:rPr lang="en-US" altLang="en-US" sz="2400" i="1" dirty="0">
                <a:latin typeface="Baskerville Old Face" pitchFamily="18" charset="0"/>
              </a:rPr>
              <a:t> </a:t>
            </a:r>
            <a:r>
              <a:rPr lang="en-US" altLang="en-US" sz="2400" i="1" dirty="0" err="1">
                <a:latin typeface="Baskerville Old Face" pitchFamily="18" charset="0"/>
              </a:rPr>
              <a:t>beiden</a:t>
            </a:r>
            <a:r>
              <a:rPr lang="en-US" altLang="en-US" sz="2400" i="1" dirty="0">
                <a:latin typeface="Baskerville Old Face" pitchFamily="18" charset="0"/>
              </a:rPr>
              <a:t> Seiten </a:t>
            </a:r>
            <a:r>
              <a:rPr lang="en-US" altLang="en-US" sz="2400" i="1" dirty="0" err="1">
                <a:latin typeface="Baskerville Old Face" pitchFamily="18" charset="0"/>
              </a:rPr>
              <a:t>markieren</a:t>
            </a:r>
            <a:r>
              <a:rPr lang="en-US" altLang="en-US" sz="2400" i="1" dirty="0">
                <a:latin typeface="Baskerville Old Face" pitchFamily="18" charset="0"/>
              </a:rPr>
              <a:t> … und </a:t>
            </a:r>
            <a:r>
              <a:rPr lang="en-US" altLang="en-US" sz="2400" i="1" dirty="0" err="1">
                <a:latin typeface="Baskerville Old Face" pitchFamily="18" charset="0"/>
              </a:rPr>
              <a:t>liess</a:t>
            </a:r>
            <a:r>
              <a:rPr lang="en-US" altLang="en-US" sz="2400" i="1" dirty="0">
                <a:latin typeface="Baskerville Old Face" pitchFamily="18" charset="0"/>
              </a:rPr>
              <a:t> </a:t>
            </a:r>
            <a:r>
              <a:rPr lang="en-US" altLang="en-US" sz="2400" i="1" dirty="0" err="1">
                <a:latin typeface="Baskerville Old Face" pitchFamily="18" charset="0"/>
              </a:rPr>
              <a:t>sie</a:t>
            </a:r>
            <a:r>
              <a:rPr lang="en-US" altLang="en-US" sz="2400" i="1" dirty="0">
                <a:latin typeface="Baskerville Old Face" pitchFamily="18" charset="0"/>
              </a:rPr>
              <a:t> graben, </a:t>
            </a:r>
            <a:r>
              <a:rPr lang="en-US" altLang="en-US" sz="2400" i="1" dirty="0" err="1">
                <a:latin typeface="Baskerville Old Face" pitchFamily="18" charset="0"/>
              </a:rPr>
              <a:t>einige</a:t>
            </a:r>
            <a:r>
              <a:rPr lang="en-US" altLang="en-US" sz="2400" i="1" dirty="0">
                <a:latin typeface="Baskerville Old Face" pitchFamily="18" charset="0"/>
              </a:rPr>
              <a:t> auf der </a:t>
            </a:r>
            <a:r>
              <a:rPr lang="en-US" altLang="en-US" sz="2400" i="1" dirty="0" err="1">
                <a:latin typeface="Baskerville Old Face" pitchFamily="18" charset="0"/>
              </a:rPr>
              <a:t>einen</a:t>
            </a:r>
            <a:r>
              <a:rPr lang="en-US" altLang="en-US" sz="2400" i="1" dirty="0">
                <a:latin typeface="Baskerville Old Face" pitchFamily="18" charset="0"/>
              </a:rPr>
              <a:t>, </a:t>
            </a:r>
            <a:r>
              <a:rPr lang="en-US" altLang="en-US" sz="2400" i="1" dirty="0" err="1">
                <a:latin typeface="Baskerville Old Face" pitchFamily="18" charset="0"/>
              </a:rPr>
              <a:t>einige</a:t>
            </a:r>
            <a:r>
              <a:rPr lang="en-US" altLang="en-US" sz="2400" i="1" dirty="0">
                <a:latin typeface="Baskerville Old Face" pitchFamily="18" charset="0"/>
              </a:rPr>
              <a:t> auf der </a:t>
            </a:r>
            <a:r>
              <a:rPr lang="en-US" altLang="en-US" sz="2400" i="1" dirty="0" err="1">
                <a:latin typeface="Baskerville Old Face" pitchFamily="18" charset="0"/>
              </a:rPr>
              <a:t>andern</a:t>
            </a:r>
            <a:r>
              <a:rPr lang="en-US" altLang="en-US" sz="2400" i="1" dirty="0">
                <a:latin typeface="Baskerville Old Face" pitchFamily="18" charset="0"/>
              </a:rPr>
              <a:t> </a:t>
            </a:r>
            <a:r>
              <a:rPr lang="en-US" altLang="en-US" sz="2400" i="1" dirty="0" err="1">
                <a:latin typeface="Baskerville Old Face" pitchFamily="18" charset="0"/>
              </a:rPr>
              <a:t>Seite</a:t>
            </a:r>
            <a:r>
              <a:rPr lang="en-US" altLang="en-US" sz="2400" i="1" dirty="0">
                <a:latin typeface="Baskerville Old Face" pitchFamily="18" charset="0"/>
              </a:rPr>
              <a:t> des </a:t>
            </a:r>
            <a:r>
              <a:rPr lang="en-US" altLang="en-US" sz="2400" i="1" dirty="0" err="1">
                <a:latin typeface="Baskerville Old Face" pitchFamily="18" charset="0"/>
              </a:rPr>
              <a:t>Flusses</a:t>
            </a:r>
            <a:r>
              <a:rPr lang="en-US" altLang="en-US" sz="2400" i="1" dirty="0">
                <a:latin typeface="Baskerville Old Face" pitchFamily="18" charset="0"/>
              </a:rPr>
              <a:t>…</a:t>
            </a:r>
          </a:p>
          <a:p>
            <a:pPr eaLnBrk="1" hangingPunct="1">
              <a:buFont typeface="Wingdings" pitchFamily="2" charset="2"/>
              <a:buNone/>
              <a:defRPr/>
            </a:pPr>
            <a:r>
              <a:rPr lang="en-US" altLang="en-US" sz="2400" i="1" dirty="0">
                <a:latin typeface="Baskerville Old Face" pitchFamily="18" charset="0"/>
              </a:rPr>
              <a:t>“Er </a:t>
            </a:r>
            <a:r>
              <a:rPr lang="en-US" altLang="en-US" sz="2400" i="1" dirty="0" err="1">
                <a:latin typeface="Baskerville Old Face" pitchFamily="18" charset="0"/>
              </a:rPr>
              <a:t>postierte</a:t>
            </a:r>
            <a:r>
              <a:rPr lang="en-US" altLang="en-US" sz="2400" i="1" dirty="0">
                <a:latin typeface="Baskerville Old Face" pitchFamily="18" charset="0"/>
              </a:rPr>
              <a:t> </a:t>
            </a:r>
            <a:r>
              <a:rPr lang="en-US" altLang="en-US" sz="2400" i="1" dirty="0" err="1">
                <a:latin typeface="Baskerville Old Face" pitchFamily="18" charset="0"/>
              </a:rPr>
              <a:t>einen</a:t>
            </a:r>
            <a:r>
              <a:rPr lang="en-US" altLang="en-US" sz="2400" i="1" dirty="0">
                <a:latin typeface="Baskerville Old Face" pitchFamily="18" charset="0"/>
              </a:rPr>
              <a:t> Teil der </a:t>
            </a:r>
            <a:r>
              <a:rPr lang="en-US" altLang="en-US" sz="2400" i="1" dirty="0" err="1">
                <a:latin typeface="Baskerville Old Face" pitchFamily="18" charset="0"/>
              </a:rPr>
              <a:t>Armee</a:t>
            </a:r>
            <a:r>
              <a:rPr lang="en-US" altLang="en-US" sz="2400" i="1" dirty="0">
                <a:latin typeface="Baskerville Old Face" pitchFamily="18" charset="0"/>
              </a:rPr>
              <a:t> am </a:t>
            </a:r>
            <a:r>
              <a:rPr lang="en-US" altLang="en-US" sz="2400" i="1" dirty="0" err="1">
                <a:latin typeface="Baskerville Old Face" pitchFamily="18" charset="0"/>
              </a:rPr>
              <a:t>einen</a:t>
            </a:r>
            <a:r>
              <a:rPr lang="en-US" altLang="en-US" sz="2400" i="1" dirty="0">
                <a:latin typeface="Baskerville Old Face" pitchFamily="18" charset="0"/>
              </a:rPr>
              <a:t> </a:t>
            </a:r>
            <a:r>
              <a:rPr lang="en-US" altLang="en-US" sz="2400" i="1" dirty="0" err="1">
                <a:latin typeface="Baskerville Old Face" pitchFamily="18" charset="0"/>
              </a:rPr>
              <a:t>Punkt</a:t>
            </a:r>
            <a:r>
              <a:rPr lang="en-US" altLang="en-US" sz="2400" i="1" dirty="0">
                <a:latin typeface="Baskerville Old Face" pitchFamily="18" charset="0"/>
              </a:rPr>
              <a:t>, wo der </a:t>
            </a:r>
            <a:r>
              <a:rPr lang="en-US" altLang="en-US" sz="2400" i="1" dirty="0" err="1">
                <a:latin typeface="Baskerville Old Face" pitchFamily="18" charset="0"/>
              </a:rPr>
              <a:t>Fluss</a:t>
            </a:r>
            <a:r>
              <a:rPr lang="en-US" altLang="en-US" sz="2400" i="1" dirty="0">
                <a:latin typeface="Baskerville Old Face" pitchFamily="18" charset="0"/>
              </a:rPr>
              <a:t> in die Stadt </a:t>
            </a:r>
            <a:r>
              <a:rPr lang="en-US" altLang="en-US" sz="2400" i="1" dirty="0" err="1">
                <a:latin typeface="Baskerville Old Face" pitchFamily="18" charset="0"/>
              </a:rPr>
              <a:t>fliesst</a:t>
            </a:r>
            <a:r>
              <a:rPr lang="en-US" altLang="en-US" sz="2400" i="1" dirty="0">
                <a:latin typeface="Baskerville Old Face" pitchFamily="18" charset="0"/>
              </a:rPr>
              <a:t>, </a:t>
            </a:r>
            <a:r>
              <a:rPr lang="en-US" altLang="en-US" sz="2400" i="1" dirty="0" err="1">
                <a:latin typeface="Baskerville Old Face" pitchFamily="18" charset="0"/>
              </a:rPr>
              <a:t>einen</a:t>
            </a:r>
            <a:r>
              <a:rPr lang="en-US" altLang="en-US" sz="2400" i="1" dirty="0">
                <a:latin typeface="Baskerville Old Face" pitchFamily="18" charset="0"/>
              </a:rPr>
              <a:t> </a:t>
            </a:r>
            <a:r>
              <a:rPr lang="en-US" altLang="en-US" sz="2400" i="1" dirty="0" err="1">
                <a:latin typeface="Baskerville Old Face" pitchFamily="18" charset="0"/>
              </a:rPr>
              <a:t>anderen</a:t>
            </a:r>
            <a:r>
              <a:rPr lang="en-US" altLang="en-US" sz="2400" i="1" dirty="0">
                <a:latin typeface="Baskerville Old Face" pitchFamily="18" charset="0"/>
              </a:rPr>
              <a:t> Teil hinter dem Ort wo er </a:t>
            </a:r>
            <a:r>
              <a:rPr lang="en-US" altLang="en-US" sz="2400" i="1" dirty="0" err="1">
                <a:latin typeface="Baskerville Old Face" pitchFamily="18" charset="0"/>
              </a:rPr>
              <a:t>austritt</a:t>
            </a:r>
            <a:r>
              <a:rPr lang="en-US" altLang="en-US" sz="2400" i="1" dirty="0">
                <a:latin typeface="Baskerville Old Face" pitchFamily="18" charset="0"/>
              </a:rPr>
              <a:t>, </a:t>
            </a:r>
            <a:r>
              <a:rPr lang="en-US" altLang="en-US" sz="2400" i="1" dirty="0" err="1">
                <a:latin typeface="Baskerville Old Face" pitchFamily="18" charset="0"/>
              </a:rPr>
              <a:t>mit</a:t>
            </a:r>
            <a:r>
              <a:rPr lang="en-US" altLang="en-US" sz="2400" i="1" dirty="0">
                <a:latin typeface="Baskerville Old Face" pitchFamily="18" charset="0"/>
              </a:rPr>
              <a:t> dem </a:t>
            </a:r>
            <a:r>
              <a:rPr lang="en-US" altLang="en-US" sz="2400" i="1" dirty="0" err="1">
                <a:latin typeface="Baskerville Old Face" pitchFamily="18" charset="0"/>
              </a:rPr>
              <a:t>Befehl</a:t>
            </a:r>
            <a:r>
              <a:rPr lang="en-US" altLang="en-US" sz="2400" i="1" dirty="0">
                <a:latin typeface="Baskerville Old Face" pitchFamily="18" charset="0"/>
              </a:rPr>
              <a:t> die Stadt </a:t>
            </a:r>
            <a:r>
              <a:rPr lang="en-US" altLang="en-US" sz="2400" i="1" dirty="0" err="1">
                <a:latin typeface="Baskerville Old Face" pitchFamily="18" charset="0"/>
              </a:rPr>
              <a:t>zu</a:t>
            </a:r>
            <a:r>
              <a:rPr lang="en-US" altLang="en-US" sz="2400" i="1" dirty="0">
                <a:latin typeface="Baskerville Old Face" pitchFamily="18" charset="0"/>
              </a:rPr>
              <a:t> </a:t>
            </a:r>
            <a:r>
              <a:rPr lang="en-US" altLang="en-US" sz="2400" i="1" dirty="0" err="1">
                <a:latin typeface="Baskerville Old Face" pitchFamily="18" charset="0"/>
              </a:rPr>
              <a:t>betreten</a:t>
            </a:r>
            <a:r>
              <a:rPr lang="en-US" altLang="en-US" sz="2400" i="1" dirty="0">
                <a:latin typeface="Baskerville Old Face" pitchFamily="18" charset="0"/>
              </a:rPr>
              <a:t> </a:t>
            </a:r>
            <a:r>
              <a:rPr lang="en-US" altLang="en-US" sz="2400" i="1" dirty="0" err="1">
                <a:latin typeface="Baskerville Old Face" pitchFamily="18" charset="0"/>
              </a:rPr>
              <a:t>sobald</a:t>
            </a:r>
            <a:r>
              <a:rPr lang="en-US" altLang="en-US" sz="2400" i="1" dirty="0">
                <a:latin typeface="Baskerville Old Face" pitchFamily="18" charset="0"/>
              </a:rPr>
              <a:t> das Wasser </a:t>
            </a:r>
            <a:r>
              <a:rPr lang="en-US" altLang="en-US" sz="2400" i="1" dirty="0" err="1">
                <a:latin typeface="Baskerville Old Face" pitchFamily="18" charset="0"/>
              </a:rPr>
              <a:t>niedrig</a:t>
            </a:r>
            <a:r>
              <a:rPr lang="en-US" altLang="en-US" sz="2400" i="1" dirty="0">
                <a:latin typeface="Baskerville Old Face" pitchFamily="18" charset="0"/>
              </a:rPr>
              <a:t> </a:t>
            </a:r>
            <a:r>
              <a:rPr lang="en-US" altLang="en-US" sz="2400" i="1" dirty="0" err="1">
                <a:latin typeface="Baskerville Old Face" pitchFamily="18" charset="0"/>
              </a:rPr>
              <a:t>genug</a:t>
            </a:r>
            <a:r>
              <a:rPr lang="en-US" altLang="en-US" sz="2400" i="1" dirty="0">
                <a:latin typeface="Baskerville Old Face" pitchFamily="18" charset="0"/>
              </a:rPr>
              <a:t> war…</a:t>
            </a:r>
          </a:p>
          <a:p>
            <a:pPr eaLnBrk="1" hangingPunct="1">
              <a:buFont typeface="Wingdings" pitchFamily="2" charset="2"/>
              <a:buNone/>
              <a:defRPr/>
            </a:pPr>
            <a:r>
              <a:rPr lang="en-US" altLang="en-US" sz="2400" i="1" dirty="0">
                <a:latin typeface="Baskerville Old Face" pitchFamily="18" charset="0"/>
              </a:rPr>
              <a:t>“Er </a:t>
            </a:r>
            <a:r>
              <a:rPr lang="en-US" altLang="en-US" sz="2400" i="1" dirty="0" err="1">
                <a:latin typeface="Baskerville Old Face" pitchFamily="18" charset="0"/>
              </a:rPr>
              <a:t>liess</a:t>
            </a:r>
            <a:r>
              <a:rPr lang="en-US" altLang="en-US" sz="2400" i="1" dirty="0">
                <a:latin typeface="Baskerville Old Face" pitchFamily="18" charset="0"/>
              </a:rPr>
              <a:t> den </a:t>
            </a:r>
            <a:r>
              <a:rPr lang="en-US" altLang="en-US" sz="2400" i="1" dirty="0" err="1">
                <a:latin typeface="Baskerville Old Face" pitchFamily="18" charset="0"/>
              </a:rPr>
              <a:t>Euphrat</a:t>
            </a:r>
            <a:r>
              <a:rPr lang="en-US" altLang="en-US" sz="2400" i="1" dirty="0">
                <a:latin typeface="Baskerville Old Face" pitchFamily="18" charset="0"/>
              </a:rPr>
              <a:t> </a:t>
            </a:r>
            <a:r>
              <a:rPr lang="en-US" altLang="en-US" sz="2400" i="1" dirty="0" err="1">
                <a:latin typeface="Baskerville Old Face" pitchFamily="18" charset="0"/>
              </a:rPr>
              <a:t>durch</a:t>
            </a:r>
            <a:r>
              <a:rPr lang="en-US" altLang="en-US" sz="2400" i="1" dirty="0">
                <a:latin typeface="Baskerville Old Face" pitchFamily="18" charset="0"/>
              </a:rPr>
              <a:t> </a:t>
            </a:r>
            <a:r>
              <a:rPr lang="en-US" altLang="en-US" sz="2400" i="1" dirty="0" err="1">
                <a:latin typeface="Baskerville Old Face" pitchFamily="18" charset="0"/>
              </a:rPr>
              <a:t>einen</a:t>
            </a:r>
            <a:r>
              <a:rPr lang="en-US" altLang="en-US" sz="2400" i="1" dirty="0">
                <a:latin typeface="Baskerville Old Face" pitchFamily="18" charset="0"/>
              </a:rPr>
              <a:t> </a:t>
            </a:r>
            <a:r>
              <a:rPr lang="en-US" altLang="en-US" sz="2400" i="1" dirty="0" err="1">
                <a:latin typeface="Baskerville Old Face" pitchFamily="18" charset="0"/>
              </a:rPr>
              <a:t>Kanal</a:t>
            </a:r>
            <a:r>
              <a:rPr lang="en-US" altLang="en-US" sz="2400" i="1" dirty="0">
                <a:latin typeface="Baskerville Old Face" pitchFamily="18" charset="0"/>
              </a:rPr>
              <a:t> in die </a:t>
            </a:r>
            <a:r>
              <a:rPr lang="en-US" altLang="en-US" sz="2400" i="1" dirty="0" err="1">
                <a:latin typeface="Baskerville Old Face" pitchFamily="18" charset="0"/>
              </a:rPr>
              <a:t>Becken</a:t>
            </a:r>
            <a:r>
              <a:rPr lang="en-US" altLang="en-US" sz="2400" i="1" dirty="0">
                <a:latin typeface="Baskerville Old Face" pitchFamily="18" charset="0"/>
              </a:rPr>
              <a:t> </a:t>
            </a:r>
            <a:r>
              <a:rPr lang="en-US" altLang="en-US" sz="2400" i="1" dirty="0" err="1">
                <a:latin typeface="Baskerville Old Face" pitchFamily="18" charset="0"/>
              </a:rPr>
              <a:t>leiten</a:t>
            </a:r>
            <a:r>
              <a:rPr lang="en-US" altLang="en-US" sz="2400" i="1" dirty="0">
                <a:latin typeface="Baskerville Old Face" pitchFamily="18" charset="0"/>
              </a:rPr>
              <a:t> … </a:t>
            </a:r>
            <a:r>
              <a:rPr lang="en-US" altLang="en-US" sz="2400" i="1" dirty="0" err="1">
                <a:latin typeface="Baskerville Old Face" pitchFamily="18" charset="0"/>
              </a:rPr>
              <a:t>wodurch</a:t>
            </a:r>
            <a:r>
              <a:rPr lang="en-US" altLang="en-US" sz="2400" i="1" dirty="0">
                <a:latin typeface="Baskerville Old Face" pitchFamily="18" charset="0"/>
              </a:rPr>
              <a:t> der </a:t>
            </a:r>
            <a:r>
              <a:rPr lang="en-US" altLang="en-US" sz="2400" i="1" dirty="0" err="1">
                <a:latin typeface="Baskerville Old Face" pitchFamily="18" charset="0"/>
              </a:rPr>
              <a:t>Pegel</a:t>
            </a:r>
            <a:r>
              <a:rPr lang="en-US" altLang="en-US" sz="2400" i="1" dirty="0">
                <a:latin typeface="Baskerville Old Face" pitchFamily="18" charset="0"/>
              </a:rPr>
              <a:t> so stark sank, </a:t>
            </a:r>
            <a:r>
              <a:rPr lang="en-US" altLang="en-US" sz="2400" i="1" dirty="0" err="1">
                <a:latin typeface="Baskerville Old Face" pitchFamily="18" charset="0"/>
              </a:rPr>
              <a:t>dass</a:t>
            </a:r>
            <a:r>
              <a:rPr lang="en-US" altLang="en-US" sz="2400" i="1" dirty="0">
                <a:latin typeface="Baskerville Old Face" pitchFamily="18" charset="0"/>
              </a:rPr>
              <a:t> das </a:t>
            </a:r>
            <a:r>
              <a:rPr lang="en-US" altLang="en-US" sz="2400" i="1" dirty="0" err="1">
                <a:latin typeface="Baskerville Old Face" pitchFamily="18" charset="0"/>
              </a:rPr>
              <a:t>Flussbett</a:t>
            </a:r>
            <a:r>
              <a:rPr lang="en-US" altLang="en-US" sz="2400" i="1" dirty="0">
                <a:latin typeface="Baskerville Old Face" pitchFamily="18" charset="0"/>
              </a:rPr>
              <a:t> </a:t>
            </a:r>
            <a:r>
              <a:rPr lang="en-US" altLang="en-US" sz="2400" i="1" dirty="0" err="1">
                <a:latin typeface="Baskerville Old Face" pitchFamily="18" charset="0"/>
              </a:rPr>
              <a:t>begehbar</a:t>
            </a:r>
            <a:r>
              <a:rPr lang="en-US" altLang="en-US" sz="2400" i="1" dirty="0">
                <a:latin typeface="Baskerville Old Face" pitchFamily="18" charset="0"/>
              </a:rPr>
              <a:t> </a:t>
            </a:r>
            <a:r>
              <a:rPr lang="en-US" altLang="en-US" sz="2400" i="1" dirty="0" err="1">
                <a:latin typeface="Baskerville Old Face" pitchFamily="18" charset="0"/>
              </a:rPr>
              <a:t>wurde</a:t>
            </a:r>
            <a:r>
              <a:rPr lang="en-US" altLang="en-US" sz="2400" i="1" dirty="0">
                <a:latin typeface="Baskerville Old Face" pitchFamily="18" charset="0"/>
              </a:rPr>
              <a:t>. </a:t>
            </a:r>
            <a:r>
              <a:rPr lang="en-US" altLang="en-US" sz="2400" i="1" dirty="0" err="1">
                <a:latin typeface="Baskerville Old Face" pitchFamily="18" charset="0"/>
              </a:rPr>
              <a:t>Darauf</a:t>
            </a:r>
            <a:r>
              <a:rPr lang="en-US" altLang="en-US" sz="2400" i="1" dirty="0">
                <a:latin typeface="Baskerville Old Face" pitchFamily="18" charset="0"/>
              </a:rPr>
              <a:t> </a:t>
            </a:r>
            <a:r>
              <a:rPr lang="en-US" altLang="en-US" sz="2400" i="1" dirty="0" err="1">
                <a:latin typeface="Baskerville Old Face" pitchFamily="18" charset="0"/>
              </a:rPr>
              <a:t>betraten</a:t>
            </a:r>
            <a:r>
              <a:rPr lang="en-US" altLang="en-US" sz="2400" i="1" dirty="0">
                <a:latin typeface="Baskerville Old Face" pitchFamily="18" charset="0"/>
              </a:rPr>
              <a:t> die </a:t>
            </a:r>
            <a:r>
              <a:rPr lang="en-US" altLang="en-US" sz="2400" i="1" dirty="0" err="1">
                <a:latin typeface="Baskerville Old Face" pitchFamily="18" charset="0"/>
              </a:rPr>
              <a:t>Perser</a:t>
            </a:r>
            <a:r>
              <a:rPr lang="en-US" altLang="en-US" sz="2400" i="1" dirty="0">
                <a:latin typeface="Baskerville Old Face" pitchFamily="18" charset="0"/>
              </a:rPr>
              <a:t>, </a:t>
            </a:r>
            <a:r>
              <a:rPr lang="en-US" altLang="en-US" sz="2400" i="1" dirty="0" err="1">
                <a:latin typeface="Baskerville Old Face" pitchFamily="18" charset="0"/>
              </a:rPr>
              <a:t>welche</a:t>
            </a:r>
            <a:r>
              <a:rPr lang="en-US" altLang="en-US" sz="2400" i="1" dirty="0">
                <a:latin typeface="Baskerville Old Face" pitchFamily="18" charset="0"/>
              </a:rPr>
              <a:t> am </a:t>
            </a:r>
            <a:r>
              <a:rPr lang="en-US" altLang="en-US" sz="2400" i="1" dirty="0" err="1">
                <a:latin typeface="Baskerville Old Face" pitchFamily="18" charset="0"/>
              </a:rPr>
              <a:t>Fluss</a:t>
            </a:r>
            <a:r>
              <a:rPr lang="en-US" altLang="en-US" sz="2400" i="1" dirty="0">
                <a:latin typeface="Baskerville Old Face" pitchFamily="18" charset="0"/>
              </a:rPr>
              <a:t> </a:t>
            </a:r>
            <a:r>
              <a:rPr lang="en-US" altLang="en-US" sz="2400" i="1" dirty="0" err="1">
                <a:latin typeface="Baskerville Old Face" pitchFamily="18" charset="0"/>
              </a:rPr>
              <a:t>bereit</a:t>
            </a:r>
            <a:r>
              <a:rPr lang="en-US" altLang="en-US" sz="2400" i="1" dirty="0">
                <a:latin typeface="Baskerville Old Face" pitchFamily="18" charset="0"/>
              </a:rPr>
              <a:t> </a:t>
            </a:r>
            <a:r>
              <a:rPr lang="en-US" altLang="en-US" sz="2400" i="1" dirty="0" err="1">
                <a:latin typeface="Baskerville Old Face" pitchFamily="18" charset="0"/>
              </a:rPr>
              <a:t>standen</a:t>
            </a:r>
            <a:r>
              <a:rPr lang="en-US" altLang="en-US" sz="2400" i="1" dirty="0">
                <a:latin typeface="Baskerville Old Face" pitchFamily="18" charset="0"/>
              </a:rPr>
              <a:t>, die Stadt </a:t>
            </a:r>
            <a:r>
              <a:rPr lang="en-US" altLang="en-US" sz="2400" i="1" dirty="0" err="1">
                <a:latin typeface="Baskerville Old Face" pitchFamily="18" charset="0"/>
              </a:rPr>
              <a:t>durch</a:t>
            </a:r>
            <a:r>
              <a:rPr lang="en-US" altLang="en-US" sz="2400" i="1" dirty="0">
                <a:latin typeface="Baskerville Old Face" pitchFamily="18" charset="0"/>
              </a:rPr>
              <a:t> den </a:t>
            </a:r>
            <a:r>
              <a:rPr lang="en-US" altLang="en-US" sz="2400" i="1" dirty="0" err="1">
                <a:latin typeface="Baskerville Old Face" pitchFamily="18" charset="0"/>
              </a:rPr>
              <a:t>Fluss</a:t>
            </a:r>
            <a:r>
              <a:rPr lang="en-US" altLang="en-US" sz="2400" i="1" dirty="0">
                <a:latin typeface="Baskerville Old Face" pitchFamily="18" charset="0"/>
              </a:rPr>
              <a:t>, </a:t>
            </a:r>
            <a:r>
              <a:rPr lang="en-US" altLang="en-US" sz="2400" i="1" dirty="0" err="1">
                <a:latin typeface="Baskerville Old Face" pitchFamily="18" charset="0"/>
              </a:rPr>
              <a:t>welcher</a:t>
            </a:r>
            <a:r>
              <a:rPr lang="en-US" altLang="en-US" sz="2400" i="1" dirty="0">
                <a:latin typeface="Baskerville Old Face" pitchFamily="18" charset="0"/>
              </a:rPr>
              <a:t> nun </a:t>
            </a:r>
            <a:r>
              <a:rPr lang="en-US" altLang="en-US" sz="2400" i="1" dirty="0" err="1">
                <a:latin typeface="Baskerville Old Face" pitchFamily="18" charset="0"/>
              </a:rPr>
              <a:t>nur</a:t>
            </a:r>
            <a:r>
              <a:rPr lang="en-US" altLang="en-US" sz="2400" i="1" dirty="0">
                <a:latin typeface="Baskerville Old Face" pitchFamily="18" charset="0"/>
              </a:rPr>
              <a:t> </a:t>
            </a:r>
            <a:r>
              <a:rPr lang="en-US" altLang="en-US" sz="2400" i="1" dirty="0" err="1">
                <a:latin typeface="Baskerville Old Face" pitchFamily="18" charset="0"/>
              </a:rPr>
              <a:t>noch</a:t>
            </a:r>
            <a:r>
              <a:rPr lang="en-US" altLang="en-US" sz="2400" i="1" dirty="0">
                <a:latin typeface="Baskerville Old Face" pitchFamily="18" charset="0"/>
              </a:rPr>
              <a:t> </a:t>
            </a:r>
            <a:r>
              <a:rPr lang="en-US" altLang="en-US" sz="2400" i="1" dirty="0" err="1">
                <a:latin typeface="Baskerville Old Face" pitchFamily="18" charset="0"/>
              </a:rPr>
              <a:t>hüfthoh</a:t>
            </a:r>
            <a:r>
              <a:rPr lang="en-US" altLang="en-US" sz="2400" i="1" dirty="0">
                <a:latin typeface="Baskerville Old Face" pitchFamily="18" charset="0"/>
              </a:rPr>
              <a:t> floss, und so </a:t>
            </a:r>
            <a:r>
              <a:rPr lang="en-US" altLang="en-US" sz="2400" i="1" dirty="0" err="1">
                <a:latin typeface="Baskerville Old Face" pitchFamily="18" charset="0"/>
              </a:rPr>
              <a:t>kamen</a:t>
            </a:r>
            <a:r>
              <a:rPr lang="en-US" altLang="en-US" sz="2400" i="1" dirty="0">
                <a:latin typeface="Baskerville Old Face" pitchFamily="18" charset="0"/>
              </a:rPr>
              <a:t> </a:t>
            </a:r>
            <a:r>
              <a:rPr lang="en-US" altLang="en-US" sz="2400" i="1" dirty="0" err="1">
                <a:latin typeface="Baskerville Old Face" pitchFamily="18" charset="0"/>
              </a:rPr>
              <a:t>sie</a:t>
            </a:r>
            <a:r>
              <a:rPr lang="en-US" altLang="en-US" sz="2400" i="1" dirty="0">
                <a:latin typeface="Baskerville Old Face" pitchFamily="18" charset="0"/>
              </a:rPr>
              <a:t> in die Stadt.”</a:t>
            </a:r>
          </a:p>
        </p:txBody>
      </p:sp>
      <p:sp>
        <p:nvSpPr>
          <p:cNvPr id="4" name="Slide Number Placeholder 5">
            <a:extLst>
              <a:ext uri="{FF2B5EF4-FFF2-40B4-BE49-F238E27FC236}">
                <a16:creationId xmlns:a16="http://schemas.microsoft.com/office/drawing/2014/main" id="{45808545-7D40-BD42-B601-EC428585C5F6}"/>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97</a:t>
            </a:fld>
            <a:endParaRPr lang="en-US" altLang="en-US" sz="1400" b="1" dirty="0">
              <a:latin typeface="Tahoma" panose="020B0604030504040204" pitchFamily="34" charset="0"/>
            </a:endParaRPr>
          </a:p>
        </p:txBody>
      </p:sp>
    </p:spTree>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EEBF4A66-7211-E64B-B830-7B2FF3128B46}"/>
              </a:ext>
            </a:extLst>
          </p:cNvPr>
          <p:cNvSpPr>
            <a:spLocks noGrp="1" noChangeArrowheads="1"/>
          </p:cNvSpPr>
          <p:nvPr>
            <p:ph type="title"/>
          </p:nvPr>
        </p:nvSpPr>
        <p:spPr>
          <a:xfrm>
            <a:off x="457200" y="0"/>
            <a:ext cx="8229600" cy="1143000"/>
          </a:xfrm>
        </p:spPr>
        <p:txBody>
          <a:bodyPr/>
          <a:lstStyle/>
          <a:p>
            <a:pPr eaLnBrk="1" hangingPunct="1">
              <a:defRPr/>
            </a:pPr>
            <a:r>
              <a:rPr lang="en-US" altLang="en-US" sz="4000" dirty="0">
                <a:latin typeface="Bernard MT Condensed" pitchFamily="18" charset="0"/>
              </a:rPr>
              <a:t>Bas-Relief von </a:t>
            </a:r>
            <a:r>
              <a:rPr lang="en-US" altLang="en-US" sz="4000" dirty="0" err="1">
                <a:latin typeface="Bernard MT Condensed" pitchFamily="18" charset="0"/>
              </a:rPr>
              <a:t>Persischen</a:t>
            </a:r>
            <a:r>
              <a:rPr lang="en-US" altLang="en-US" sz="4000" dirty="0">
                <a:latin typeface="Bernard MT Condensed" pitchFamily="18" charset="0"/>
              </a:rPr>
              <a:t> </a:t>
            </a:r>
            <a:r>
              <a:rPr lang="en-US" altLang="en-US" sz="4000" dirty="0" err="1">
                <a:latin typeface="Bernard MT Condensed" pitchFamily="18" charset="0"/>
              </a:rPr>
              <a:t>Wachen</a:t>
            </a:r>
            <a:br>
              <a:rPr lang="en-US" altLang="en-US" sz="4000" dirty="0">
                <a:latin typeface="Bernard MT Condensed" pitchFamily="18" charset="0"/>
              </a:rPr>
            </a:br>
            <a:r>
              <a:rPr lang="en-US" altLang="en-US" sz="2400" i="1" dirty="0" err="1">
                <a:latin typeface="Arial" panose="020B0604020202020204" pitchFamily="34" charset="0"/>
              </a:rPr>
              <a:t>Glasierte</a:t>
            </a:r>
            <a:r>
              <a:rPr lang="en-US" altLang="en-US" sz="2400" i="1" dirty="0">
                <a:latin typeface="Arial" panose="020B0604020202020204" pitchFamily="34" charset="0"/>
              </a:rPr>
              <a:t> </a:t>
            </a:r>
            <a:r>
              <a:rPr lang="en-US" altLang="en-US" sz="2400" i="1" dirty="0" err="1">
                <a:latin typeface="Arial" panose="020B0604020202020204" pitchFamily="34" charset="0"/>
              </a:rPr>
              <a:t>Ziegelsteine</a:t>
            </a:r>
            <a:r>
              <a:rPr lang="en-US" altLang="en-US" sz="2400" i="1" dirty="0">
                <a:latin typeface="Arial" panose="020B0604020202020204" pitchFamily="34" charset="0"/>
              </a:rPr>
              <a:t>, Susa </a:t>
            </a:r>
            <a:r>
              <a:rPr lang="en-US" altLang="en-US" sz="1800" i="1" dirty="0">
                <a:latin typeface="Arial Narrow" panose="020B0606020202030204" pitchFamily="34" charset="0"/>
              </a:rPr>
              <a:t>(Louvre, Paris)</a:t>
            </a:r>
          </a:p>
        </p:txBody>
      </p:sp>
      <p:pic>
        <p:nvPicPr>
          <p:cNvPr id="120835" name="Picture 7" descr="OldTestament 016 (Changed)">
            <a:extLst>
              <a:ext uri="{FF2B5EF4-FFF2-40B4-BE49-F238E27FC236}">
                <a16:creationId xmlns:a16="http://schemas.microsoft.com/office/drawing/2014/main" id="{A5FF8415-7D3A-0A43-8C9E-18AD98994D65}"/>
              </a:ext>
            </a:extLst>
          </p:cNvPr>
          <p:cNvPicPr>
            <a:picLocks noGrp="1" noChangeAspect="1" noChangeArrowheads="1"/>
          </p:cNvPicPr>
          <p:nvPr>
            <p:ph sz="half" idx="1"/>
          </p:nvPr>
        </p:nvPicPr>
        <p:blipFill>
          <a:blip r:embed="rId2">
            <a:lum bright="-18000" contrast="6000"/>
            <a:extLst>
              <a:ext uri="{28A0092B-C50C-407E-A947-70E740481C1C}">
                <a14:useLocalDpi xmlns:a14="http://schemas.microsoft.com/office/drawing/2010/main"/>
              </a:ext>
            </a:extLst>
          </a:blip>
          <a:srcRect/>
          <a:stretch>
            <a:fillRect/>
          </a:stretch>
        </p:blipFill>
        <p:spPr>
          <a:xfrm>
            <a:off x="533400" y="1219200"/>
            <a:ext cx="3694113"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0836" name="Picture 8" descr="OldTestament 015 (Changed)">
            <a:extLst>
              <a:ext uri="{FF2B5EF4-FFF2-40B4-BE49-F238E27FC236}">
                <a16:creationId xmlns:a16="http://schemas.microsoft.com/office/drawing/2014/main" id="{C1998A7C-DEE7-D04B-8B82-68B41D1F75B7}"/>
              </a:ext>
            </a:extLst>
          </p:cNvPr>
          <p:cNvPicPr>
            <a:picLocks noGrp="1" noChangeAspect="1" noChangeArrowheads="1"/>
          </p:cNvPicPr>
          <p:nvPr>
            <p:ph sz="half" idx="2"/>
          </p:nvPr>
        </p:nvPicPr>
        <p:blipFill>
          <a:blip r:embed="rId3">
            <a:lum bright="-12000" contrast="30000"/>
            <a:extLst>
              <a:ext uri="{28A0092B-C50C-407E-A947-70E740481C1C}">
                <a14:useLocalDpi xmlns:a14="http://schemas.microsoft.com/office/drawing/2010/main"/>
              </a:ext>
            </a:extLst>
          </a:blip>
          <a:srcRect/>
          <a:stretch>
            <a:fillRect/>
          </a:stretch>
        </p:blipFill>
        <p:spPr>
          <a:xfrm>
            <a:off x="4648200" y="1219200"/>
            <a:ext cx="399415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00FAFC66-C9E3-4841-8167-209CFC67B7DC}"/>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98</a:t>
            </a:fld>
            <a:endParaRPr lang="en-US" altLang="en-US" sz="1400" b="1" dirty="0">
              <a:latin typeface="Tahoma" panose="020B0604030504040204" pitchFamily="34" charset="0"/>
            </a:endParaRPr>
          </a:p>
        </p:txBody>
      </p:sp>
    </p:spTree>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B30108A0-0D21-1A4C-8860-DD5C03994B0B}"/>
              </a:ext>
            </a:extLst>
          </p:cNvPr>
          <p:cNvSpPr>
            <a:spLocks noGrp="1" noChangeArrowheads="1"/>
          </p:cNvSpPr>
          <p:nvPr>
            <p:ph type="title"/>
          </p:nvPr>
        </p:nvSpPr>
        <p:spPr>
          <a:xfrm>
            <a:off x="228600" y="0"/>
            <a:ext cx="8763000" cy="1447800"/>
          </a:xfrm>
        </p:spPr>
        <p:txBody>
          <a:bodyPr/>
          <a:lstStyle/>
          <a:p>
            <a:pPr eaLnBrk="1" hangingPunct="1">
              <a:defRPr/>
            </a:pPr>
            <a:r>
              <a:rPr lang="en-US" altLang="en-US" sz="3600" dirty="0">
                <a:latin typeface="MARKETPRO" pitchFamily="2" charset="2"/>
              </a:rPr>
              <a:t>Problem v. Darius dem </a:t>
            </a:r>
            <a:r>
              <a:rPr lang="en-US" altLang="en-US" sz="3600" dirty="0" err="1">
                <a:latin typeface="MARKETPRO" pitchFamily="2" charset="2"/>
              </a:rPr>
              <a:t>Meder</a:t>
            </a:r>
            <a:br>
              <a:rPr lang="en-US" altLang="en-US" sz="3600" dirty="0">
                <a:latin typeface="MARKETPRO" pitchFamily="2" charset="2"/>
              </a:rPr>
            </a:br>
            <a:r>
              <a:rPr lang="en-US" altLang="en-US" sz="2400" dirty="0">
                <a:latin typeface="Arial" panose="020B0604020202020204" pitchFamily="34" charset="0"/>
              </a:rPr>
              <a:t>(Daniel 5,31)</a:t>
            </a:r>
            <a:endParaRPr lang="en-US" altLang="en-US" sz="3600" dirty="0">
              <a:latin typeface="MARKETPRO" pitchFamily="2" charset="2"/>
            </a:endParaRPr>
          </a:p>
        </p:txBody>
      </p:sp>
      <p:sp>
        <p:nvSpPr>
          <p:cNvPr id="150531" name="Rectangle 3">
            <a:extLst>
              <a:ext uri="{FF2B5EF4-FFF2-40B4-BE49-F238E27FC236}">
                <a16:creationId xmlns:a16="http://schemas.microsoft.com/office/drawing/2014/main" id="{C6A4CDA4-781F-4044-933B-F86CC343CF1F}"/>
              </a:ext>
            </a:extLst>
          </p:cNvPr>
          <p:cNvSpPr>
            <a:spLocks noGrp="1" noChangeArrowheads="1"/>
          </p:cNvSpPr>
          <p:nvPr>
            <p:ph type="body" idx="1"/>
          </p:nvPr>
        </p:nvSpPr>
        <p:spPr>
          <a:xfrm>
            <a:off x="457200" y="1371600"/>
            <a:ext cx="8229600" cy="3276600"/>
          </a:xfrm>
          <a:solidFill>
            <a:srgbClr val="500000"/>
          </a:solidFill>
          <a:ln w="28575" cap="flat">
            <a:solidFill>
              <a:schemeClr val="folHlink"/>
            </a:solidFill>
            <a:prstDash val="sysDot"/>
            <a:miter lim="800000"/>
            <a:headEnd/>
            <a:tailEnd/>
          </a:ln>
        </p:spPr>
        <p:txBody>
          <a:bodyPr/>
          <a:lstStyle/>
          <a:p>
            <a:pPr eaLnBrk="1" hangingPunct="1">
              <a:buFont typeface="Wingdings" pitchFamily="2" charset="2"/>
              <a:buNone/>
              <a:defRPr/>
            </a:pPr>
            <a:r>
              <a:rPr lang="en-US" altLang="en-US" sz="2400" i="1" dirty="0">
                <a:solidFill>
                  <a:schemeClr val="folHlink"/>
                </a:solidFill>
                <a:latin typeface="Verdana" panose="020B0604030504040204" pitchFamily="34" charset="0"/>
              </a:rPr>
              <a:t>Zu </a:t>
            </a:r>
            <a:r>
              <a:rPr lang="en-US" altLang="en-US" sz="2400" i="1" dirty="0" err="1">
                <a:solidFill>
                  <a:schemeClr val="folHlink"/>
                </a:solidFill>
                <a:latin typeface="Verdana" panose="020B0604030504040204" pitchFamily="34" charset="0"/>
              </a:rPr>
              <a:t>früh</a:t>
            </a:r>
            <a:r>
              <a:rPr lang="en-US" altLang="en-US" sz="2400" i="1" dirty="0">
                <a:solidFill>
                  <a:schemeClr val="folHlink"/>
                </a:solidFill>
                <a:latin typeface="Verdana" panose="020B0604030504040204" pitchFamily="34" charset="0"/>
              </a:rPr>
              <a:t> </a:t>
            </a:r>
            <a:r>
              <a:rPr lang="en-US" altLang="en-US" sz="2400" i="1" dirty="0" err="1">
                <a:solidFill>
                  <a:schemeClr val="folHlink"/>
                </a:solidFill>
                <a:latin typeface="Verdana" panose="020B0604030504040204" pitchFamily="34" charset="0"/>
              </a:rPr>
              <a:t>für</a:t>
            </a:r>
            <a:r>
              <a:rPr lang="en-US" altLang="en-US" sz="2400" i="1" dirty="0">
                <a:solidFill>
                  <a:schemeClr val="folHlink"/>
                </a:solidFill>
                <a:latin typeface="Verdana" panose="020B0604030504040204" pitchFamily="34" charset="0"/>
              </a:rPr>
              <a:t> </a:t>
            </a:r>
            <a:r>
              <a:rPr lang="en-US" altLang="en-US" sz="2400" i="1" dirty="0" err="1">
                <a:solidFill>
                  <a:schemeClr val="folHlink"/>
                </a:solidFill>
                <a:latin typeface="Verdana" panose="020B0604030504040204" pitchFamily="34" charset="0"/>
              </a:rPr>
              <a:t>bekannte</a:t>
            </a:r>
            <a:r>
              <a:rPr lang="en-US" altLang="en-US" sz="2400" i="1" dirty="0">
                <a:solidFill>
                  <a:schemeClr val="folHlink"/>
                </a:solidFill>
                <a:latin typeface="Verdana" panose="020B0604030504040204" pitchFamily="34" charset="0"/>
              </a:rPr>
              <a:t> </a:t>
            </a:r>
            <a:r>
              <a:rPr lang="en-US" altLang="en-US" sz="2400" i="1" dirty="0" err="1">
                <a:solidFill>
                  <a:schemeClr val="folHlink"/>
                </a:solidFill>
                <a:latin typeface="Verdana" panose="020B0604030504040204" pitchFamily="34" charset="0"/>
              </a:rPr>
              <a:t>Herrscher</a:t>
            </a:r>
            <a:r>
              <a:rPr lang="en-US" altLang="en-US" sz="2400" i="1" dirty="0">
                <a:solidFill>
                  <a:schemeClr val="folHlink"/>
                </a:solidFill>
                <a:latin typeface="Verdana" panose="020B0604030504040204" pitchFamily="34" charset="0"/>
              </a:rPr>
              <a:t> </a:t>
            </a:r>
            <a:r>
              <a:rPr lang="en-US" altLang="en-US" sz="2400" i="1" dirty="0" err="1">
                <a:solidFill>
                  <a:schemeClr val="folHlink"/>
                </a:solidFill>
                <a:latin typeface="Verdana" panose="020B0604030504040204" pitchFamily="34" charset="0"/>
              </a:rPr>
              <a:t>mit</a:t>
            </a:r>
            <a:r>
              <a:rPr lang="en-US" altLang="en-US" sz="2400" i="1" dirty="0">
                <a:solidFill>
                  <a:schemeClr val="folHlink"/>
                </a:solidFill>
                <a:latin typeface="Verdana" panose="020B0604030504040204" pitchFamily="34" charset="0"/>
              </a:rPr>
              <a:t> </a:t>
            </a:r>
            <a:r>
              <a:rPr lang="en-US" altLang="en-US" sz="2400" i="1" dirty="0" err="1">
                <a:solidFill>
                  <a:schemeClr val="folHlink"/>
                </a:solidFill>
                <a:latin typeface="Verdana" panose="020B0604030504040204" pitchFamily="34" charset="0"/>
              </a:rPr>
              <a:t>diesem</a:t>
            </a:r>
            <a:r>
              <a:rPr lang="en-US" altLang="en-US" sz="2400" i="1" dirty="0">
                <a:solidFill>
                  <a:schemeClr val="folHlink"/>
                </a:solidFill>
                <a:latin typeface="Verdana" panose="020B0604030504040204" pitchFamily="34" charset="0"/>
              </a:rPr>
              <a:t> </a:t>
            </a:r>
            <a:r>
              <a:rPr lang="en-US" altLang="en-US" sz="2400" i="1" dirty="0" err="1">
                <a:solidFill>
                  <a:schemeClr val="folHlink"/>
                </a:solidFill>
                <a:latin typeface="Verdana" panose="020B0604030504040204" pitchFamily="34" charset="0"/>
              </a:rPr>
              <a:t>Namen</a:t>
            </a:r>
            <a:r>
              <a:rPr lang="en-US" altLang="en-US" sz="2400" i="1" dirty="0">
                <a:solidFill>
                  <a:schemeClr val="folHlink"/>
                </a:solidFill>
                <a:latin typeface="Verdana" panose="020B0604030504040204" pitchFamily="34" charset="0"/>
              </a:rPr>
              <a:t>, die </a:t>
            </a:r>
            <a:r>
              <a:rPr lang="en-US" altLang="en-US" sz="2400" i="1" dirty="0" err="1">
                <a:solidFill>
                  <a:schemeClr val="folHlink"/>
                </a:solidFill>
                <a:latin typeface="Verdana" panose="020B0604030504040204" pitchFamily="34" charset="0"/>
              </a:rPr>
              <a:t>waren</a:t>
            </a:r>
            <a:r>
              <a:rPr lang="en-US" altLang="en-US" sz="2400" i="1" dirty="0">
                <a:solidFill>
                  <a:schemeClr val="folHlink"/>
                </a:solidFill>
                <a:latin typeface="Verdana" panose="020B0604030504040204" pitchFamily="34" charset="0"/>
              </a:rPr>
              <a:t> </a:t>
            </a:r>
            <a:r>
              <a:rPr lang="en-US" altLang="en-US" sz="2400" i="1" dirty="0" err="1">
                <a:solidFill>
                  <a:schemeClr val="folHlink"/>
                </a:solidFill>
                <a:latin typeface="Verdana" panose="020B0604030504040204" pitchFamily="34" charset="0"/>
              </a:rPr>
              <a:t>Perser</a:t>
            </a:r>
            <a:r>
              <a:rPr lang="en-US" altLang="en-US" sz="2400" i="1" dirty="0">
                <a:solidFill>
                  <a:schemeClr val="folHlink"/>
                </a:solidFill>
                <a:latin typeface="Verdana" panose="020B0604030504040204" pitchFamily="34" charset="0"/>
              </a:rPr>
              <a:t>, </a:t>
            </a:r>
            <a:r>
              <a:rPr lang="en-US" altLang="en-US" sz="2400" i="1" dirty="0" err="1">
                <a:solidFill>
                  <a:schemeClr val="folHlink"/>
                </a:solidFill>
                <a:latin typeface="Verdana" panose="020B0604030504040204" pitchFamily="34" charset="0"/>
              </a:rPr>
              <a:t>nicht</a:t>
            </a:r>
            <a:r>
              <a:rPr lang="en-US" altLang="en-US" sz="2400" i="1" dirty="0">
                <a:solidFill>
                  <a:schemeClr val="folHlink"/>
                </a:solidFill>
                <a:latin typeface="Verdana" panose="020B0604030504040204" pitchFamily="34" charset="0"/>
              </a:rPr>
              <a:t> </a:t>
            </a:r>
            <a:r>
              <a:rPr lang="en-US" altLang="en-US" sz="2400" i="1" dirty="0" err="1">
                <a:solidFill>
                  <a:schemeClr val="folHlink"/>
                </a:solidFill>
                <a:latin typeface="Verdana" panose="020B0604030504040204" pitchFamily="34" charset="0"/>
              </a:rPr>
              <a:t>Meder</a:t>
            </a:r>
            <a:r>
              <a:rPr lang="en-US" altLang="en-US" sz="2400" i="1" dirty="0">
                <a:solidFill>
                  <a:schemeClr val="folHlink"/>
                </a:solidFill>
                <a:latin typeface="Verdana" panose="020B0604030504040204" pitchFamily="34" charset="0"/>
              </a:rPr>
              <a:t>:</a:t>
            </a:r>
          </a:p>
          <a:p>
            <a:pPr lvl="2" eaLnBrk="1" hangingPunct="1">
              <a:defRPr/>
            </a:pPr>
            <a:r>
              <a:rPr lang="en-US" altLang="en-US" sz="2800" dirty="0">
                <a:solidFill>
                  <a:schemeClr val="tx2"/>
                </a:solidFill>
                <a:latin typeface="Comic Sans MS" panose="030F0702030302020204" pitchFamily="66" charset="0"/>
              </a:rPr>
              <a:t>Darius I </a:t>
            </a:r>
            <a:r>
              <a:rPr lang="en-US" altLang="en-US" sz="2800" dirty="0" err="1">
                <a:solidFill>
                  <a:schemeClr val="tx2"/>
                </a:solidFill>
                <a:latin typeface="Comic Sans MS" panose="030F0702030302020204" pitchFamily="66" charset="0"/>
              </a:rPr>
              <a:t>Hystaspes</a:t>
            </a:r>
            <a:r>
              <a:rPr lang="en-US" altLang="en-US" sz="2800" dirty="0">
                <a:solidFill>
                  <a:schemeClr val="tx2"/>
                </a:solidFill>
                <a:latin typeface="Comic Sans MS" panose="030F0702030302020204" pitchFamily="66" charset="0"/>
              </a:rPr>
              <a:t> (522-486 </a:t>
            </a:r>
            <a:r>
              <a:rPr lang="en-US" altLang="en-US" sz="2800" dirty="0" err="1">
                <a:solidFill>
                  <a:schemeClr val="tx2"/>
                </a:solidFill>
                <a:latin typeface="Comic Sans MS" panose="030F0702030302020204" pitchFamily="66" charset="0"/>
              </a:rPr>
              <a:t>v.Chr</a:t>
            </a:r>
            <a:r>
              <a:rPr lang="en-US" altLang="en-US" sz="2800" dirty="0">
                <a:solidFill>
                  <a:schemeClr val="tx2"/>
                </a:solidFill>
                <a:latin typeface="Comic Sans MS" panose="030F0702030302020204" pitchFamily="66" charset="0"/>
              </a:rPr>
              <a:t>.)</a:t>
            </a:r>
          </a:p>
          <a:p>
            <a:pPr lvl="2" eaLnBrk="1" hangingPunct="1">
              <a:defRPr/>
            </a:pPr>
            <a:r>
              <a:rPr lang="en-US" altLang="en-US" sz="2800" dirty="0">
                <a:solidFill>
                  <a:schemeClr val="tx2"/>
                </a:solidFill>
                <a:latin typeface="Comic Sans MS" panose="030F0702030302020204" pitchFamily="66" charset="0"/>
              </a:rPr>
              <a:t>Darius II (423-404 </a:t>
            </a:r>
            <a:r>
              <a:rPr lang="en-US" altLang="en-US" sz="2800" dirty="0" err="1">
                <a:solidFill>
                  <a:schemeClr val="tx2"/>
                </a:solidFill>
                <a:latin typeface="Comic Sans MS" panose="030F0702030302020204" pitchFamily="66" charset="0"/>
              </a:rPr>
              <a:t>v.Chr</a:t>
            </a:r>
            <a:r>
              <a:rPr lang="en-US" altLang="en-US" sz="2800" dirty="0">
                <a:solidFill>
                  <a:schemeClr val="tx2"/>
                </a:solidFill>
                <a:latin typeface="Comic Sans MS" panose="030F0702030302020204" pitchFamily="66" charset="0"/>
              </a:rPr>
              <a:t>.)</a:t>
            </a:r>
          </a:p>
          <a:p>
            <a:pPr lvl="2" eaLnBrk="1" hangingPunct="1">
              <a:defRPr/>
            </a:pPr>
            <a:r>
              <a:rPr lang="en-US" altLang="en-US" sz="2800" dirty="0">
                <a:solidFill>
                  <a:schemeClr val="tx2"/>
                </a:solidFill>
                <a:latin typeface="Comic Sans MS" panose="030F0702030302020204" pitchFamily="66" charset="0"/>
              </a:rPr>
              <a:t>Darius III (336-330 </a:t>
            </a:r>
            <a:r>
              <a:rPr lang="en-US" altLang="en-US" sz="2800" dirty="0" err="1">
                <a:solidFill>
                  <a:schemeClr val="tx2"/>
                </a:solidFill>
                <a:latin typeface="Comic Sans MS" panose="030F0702030302020204" pitchFamily="66" charset="0"/>
              </a:rPr>
              <a:t>v.Chr</a:t>
            </a:r>
            <a:r>
              <a:rPr lang="en-US" altLang="en-US" sz="2800" dirty="0">
                <a:solidFill>
                  <a:schemeClr val="tx2"/>
                </a:solidFill>
                <a:latin typeface="Comic Sans MS" panose="030F0702030302020204" pitchFamily="66" charset="0"/>
              </a:rPr>
              <a:t>.)</a:t>
            </a:r>
          </a:p>
          <a:p>
            <a:pPr eaLnBrk="1" hangingPunct="1">
              <a:buFont typeface="Wingdings" pitchFamily="2" charset="2"/>
              <a:buNone/>
              <a:defRPr/>
            </a:pPr>
            <a:r>
              <a:rPr lang="en-US" altLang="en-US" sz="2400" i="1" dirty="0">
                <a:solidFill>
                  <a:schemeClr val="folHlink"/>
                </a:solidFill>
                <a:latin typeface="Verdana" panose="020B0604030504040204" pitchFamily="34" charset="0"/>
              </a:rPr>
              <a:t>Der </a:t>
            </a:r>
            <a:r>
              <a:rPr lang="en-US" altLang="en-US" sz="2400" i="1" dirty="0" err="1">
                <a:solidFill>
                  <a:schemeClr val="folHlink"/>
                </a:solidFill>
                <a:latin typeface="Verdana" panose="020B0604030504040204" pitchFamily="34" charset="0"/>
              </a:rPr>
              <a:t>erste</a:t>
            </a:r>
            <a:r>
              <a:rPr lang="en-US" altLang="en-US" sz="2400" i="1" dirty="0">
                <a:solidFill>
                  <a:schemeClr val="folHlink"/>
                </a:solidFill>
                <a:latin typeface="Verdana" panose="020B0604030504040204" pitchFamily="34" charset="0"/>
              </a:rPr>
              <a:t> </a:t>
            </a:r>
            <a:r>
              <a:rPr lang="en-US" altLang="en-US" sz="2400" i="1" dirty="0" err="1">
                <a:solidFill>
                  <a:schemeClr val="folHlink"/>
                </a:solidFill>
                <a:latin typeface="Verdana" panose="020B0604030504040204" pitchFamily="34" charset="0"/>
              </a:rPr>
              <a:t>Nachfolger</a:t>
            </a:r>
            <a:r>
              <a:rPr lang="en-US" altLang="en-US" sz="2400" i="1" dirty="0">
                <a:solidFill>
                  <a:schemeClr val="folHlink"/>
                </a:solidFill>
                <a:latin typeface="Verdana" panose="020B0604030504040204" pitchFamily="34" charset="0"/>
              </a:rPr>
              <a:t> von </a:t>
            </a:r>
            <a:r>
              <a:rPr lang="en-US" altLang="en-US" sz="2400" i="1" dirty="0" err="1">
                <a:solidFill>
                  <a:schemeClr val="folHlink"/>
                </a:solidFill>
                <a:latin typeface="Verdana" panose="020B0604030504040204" pitchFamily="34" charset="0"/>
              </a:rPr>
              <a:t>Nabonid</a:t>
            </a:r>
            <a:r>
              <a:rPr lang="en-US" altLang="en-US" sz="2400" i="1" dirty="0">
                <a:solidFill>
                  <a:schemeClr val="folHlink"/>
                </a:solidFill>
                <a:latin typeface="Verdana" panose="020B0604030504040204" pitchFamily="34" charset="0"/>
              </a:rPr>
              <a:t> und </a:t>
            </a:r>
            <a:r>
              <a:rPr lang="en-US" altLang="en-US" sz="2400" i="1" dirty="0" err="1">
                <a:solidFill>
                  <a:schemeClr val="folHlink"/>
                </a:solidFill>
                <a:latin typeface="Verdana" panose="020B0604030504040204" pitchFamily="34" charset="0"/>
              </a:rPr>
              <a:t>Belsazar</a:t>
            </a:r>
            <a:r>
              <a:rPr lang="en-US" altLang="en-US" sz="2400" i="1" dirty="0">
                <a:solidFill>
                  <a:schemeClr val="folHlink"/>
                </a:solidFill>
                <a:latin typeface="Verdana" panose="020B0604030504040204" pitchFamily="34" charset="0"/>
              </a:rPr>
              <a:t> war </a:t>
            </a:r>
            <a:r>
              <a:rPr lang="en-US" altLang="en-US" sz="2400" i="1" dirty="0" err="1">
                <a:solidFill>
                  <a:schemeClr val="folHlink"/>
                </a:solidFill>
                <a:latin typeface="Verdana" panose="020B0604030504040204" pitchFamily="34" charset="0"/>
              </a:rPr>
              <a:t>Kyrus</a:t>
            </a:r>
            <a:r>
              <a:rPr lang="en-US" altLang="en-US" sz="2400" i="1" dirty="0">
                <a:solidFill>
                  <a:schemeClr val="folHlink"/>
                </a:solidFill>
                <a:latin typeface="Verdana" panose="020B0604030504040204" pitchFamily="34" charset="0"/>
              </a:rPr>
              <a:t> der Grosse.</a:t>
            </a:r>
          </a:p>
        </p:txBody>
      </p:sp>
      <p:graphicFrame>
        <p:nvGraphicFramePr>
          <p:cNvPr id="150543" name="Group 15">
            <a:extLst>
              <a:ext uri="{FF2B5EF4-FFF2-40B4-BE49-F238E27FC236}">
                <a16:creationId xmlns:a16="http://schemas.microsoft.com/office/drawing/2014/main" id="{95880678-857A-4A46-8E38-07686A356DAC}"/>
              </a:ext>
            </a:extLst>
          </p:cNvPr>
          <p:cNvGraphicFramePr>
            <a:graphicFrameLocks noGrp="1"/>
          </p:cNvGraphicFramePr>
          <p:nvPr>
            <p:extLst>
              <p:ext uri="{D42A27DB-BD31-4B8C-83A1-F6EECF244321}">
                <p14:modId xmlns:p14="http://schemas.microsoft.com/office/powerpoint/2010/main" val="792621918"/>
              </p:ext>
            </p:extLst>
          </p:nvPr>
        </p:nvGraphicFramePr>
        <p:xfrm>
          <a:off x="381000" y="4876800"/>
          <a:ext cx="8305800" cy="1951038"/>
        </p:xfrm>
        <a:graphic>
          <a:graphicData uri="http://schemas.openxmlformats.org/drawingml/2006/table">
            <a:tbl>
              <a:tblPr/>
              <a:tblGrid>
                <a:gridCol w="8305800">
                  <a:extLst>
                    <a:ext uri="{9D8B030D-6E8A-4147-A177-3AD203B41FA5}">
                      <a16:colId xmlns:a16="http://schemas.microsoft.com/office/drawing/2014/main" val="990246576"/>
                    </a:ext>
                  </a:extLst>
                </a:gridCol>
              </a:tblGrid>
              <a:tr h="1951038">
                <a:tc>
                  <a:txBody>
                    <a:bodyPr/>
                    <a:lstStyle>
                      <a:lvl1pPr marL="533400" indent="-533400">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914400" indent="-457200">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295400" indent="-3810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714500" indent="-342900">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171700" indent="-3429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628900" indent="-3429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3086100" indent="-3429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543300" indent="-3429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4000500" indent="-3429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2400" b="1" i="0" u="none" strike="noStrike" cap="none" normalizeH="0" baseline="0" dirty="0">
                          <a:ln>
                            <a:noFill/>
                          </a:ln>
                          <a:solidFill>
                            <a:schemeClr val="accent1"/>
                          </a:solidFill>
                          <a:effectLst>
                            <a:outerShdw blurRad="38100" dist="38100" dir="2700000" algn="tl">
                              <a:srgbClr val="000000"/>
                            </a:outerShdw>
                          </a:effectLst>
                          <a:latin typeface="Tahoma" panose="020B0604030504040204" pitchFamily="34" charset="0"/>
                          <a:cs typeface="Arial" panose="020B0604020202020204" pitchFamily="34" charset="0"/>
                        </a:rPr>
                        <a:t>MÖGLICHE LÖSUNGEN:</a:t>
                      </a:r>
                    </a:p>
                    <a:p>
                      <a:pPr marL="533400" marR="0" lvl="0" indent="-533400" algn="l" defTabSz="914400" rtl="0" eaLnBrk="1" fontAlgn="base" latinLnBrk="0" hangingPunct="1">
                        <a:lnSpc>
                          <a:spcPct val="90000"/>
                        </a:lnSpc>
                        <a:spcBef>
                          <a:spcPct val="20000"/>
                        </a:spcBef>
                        <a:spcAft>
                          <a:spcPct val="0"/>
                        </a:spcAft>
                        <a:buClr>
                          <a:schemeClr val="hlink"/>
                        </a:buClr>
                        <a:buSzPct val="80000"/>
                        <a:buFont typeface="Wingdings" panose="05000000000000000000" pitchFamily="2" charset="2"/>
                        <a:buAutoNum type="arabicPeriod"/>
                        <a:tabLst/>
                      </a:pP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“Darius”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könnte</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Thronname</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sein,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gleich</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wie</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Cäsar</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od.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Pharao</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wenn</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man 6:28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als</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Herrschaft</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v. Darius, das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ist</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die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Herrsch</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von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Kyrus</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übersetzt</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vgl</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NIV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Fussnoten</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a:t>
                      </a:r>
                    </a:p>
                    <a:p>
                      <a:pPr marL="533400" marR="0" lvl="0" indent="-533400" algn="l" defTabSz="914400" rtl="0" eaLnBrk="1" fontAlgn="base" latinLnBrk="0" hangingPunct="1">
                        <a:lnSpc>
                          <a:spcPct val="90000"/>
                        </a:lnSpc>
                        <a:spcBef>
                          <a:spcPct val="20000"/>
                        </a:spcBef>
                        <a:spcAft>
                          <a:spcPct val="0"/>
                        </a:spcAft>
                        <a:buClr>
                          <a:schemeClr val="hlink"/>
                        </a:buClr>
                        <a:buSzPct val="80000"/>
                        <a:buFont typeface="Wingdings" panose="05000000000000000000" pitchFamily="2" charset="2"/>
                        <a:buAutoNum type="arabicPeriod"/>
                        <a:tabLst/>
                      </a:pP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“Darius”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kann</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ein</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anderer</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Name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für</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Gubaru</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der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eingesetzte</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Statthalter</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von Babylon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unter</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a:t>
                      </a:r>
                      <a:r>
                        <a:rPr kumimoji="0" lang="en-US" altLang="en-US" sz="2000" b="0" i="1" u="none" strike="noStrike" cap="none" normalizeH="0" baseline="0" dirty="0" err="1">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Kyrus</a:t>
                      </a:r>
                      <a:r>
                        <a:rPr kumimoji="0" lang="en-US" altLang="en-US" sz="2000" b="0" i="1" u="none" strike="noStrike" cap="none" normalizeH="0" baseline="0" dirty="0">
                          <a:ln>
                            <a:noFill/>
                          </a:ln>
                          <a:solidFill>
                            <a:schemeClr val="tx1"/>
                          </a:solidFill>
                          <a:effectLst>
                            <a:outerShdw blurRad="38100" dist="38100" dir="2700000" algn="tl">
                              <a:srgbClr val="000000"/>
                            </a:outerShdw>
                          </a:effectLst>
                          <a:latin typeface="Comic Sans MS" panose="030F0702030302020204" pitchFamily="66" charset="0"/>
                          <a:cs typeface="Arial" panose="020B0604020202020204" pitchFamily="34" charset="0"/>
                        </a:rPr>
                        <a:t> sein.</a:t>
                      </a:r>
                    </a:p>
                  </a:txBody>
                  <a:tcPr marT="45727" marB="4572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898154261"/>
                  </a:ext>
                </a:extLst>
              </a:tr>
            </a:tbl>
          </a:graphicData>
        </a:graphic>
      </p:graphicFrame>
      <p:sp>
        <p:nvSpPr>
          <p:cNvPr id="5" name="Slide Number Placeholder 5">
            <a:extLst>
              <a:ext uri="{FF2B5EF4-FFF2-40B4-BE49-F238E27FC236}">
                <a16:creationId xmlns:a16="http://schemas.microsoft.com/office/drawing/2014/main" id="{DD121491-034C-F84D-9C0D-38A85A157907}"/>
              </a:ext>
            </a:extLst>
          </p:cNvPr>
          <p:cNvSpPr>
            <a:spLocks noGrp="1"/>
          </p:cNvSpPr>
          <p:nvPr>
            <p:ph type="sldNum" sz="quarter" idx="12"/>
          </p:nvPr>
        </p:nvSpPr>
        <p:spPr>
          <a:xfrm>
            <a:off x="8365067" y="6477000"/>
            <a:ext cx="762000" cy="304800"/>
          </a:xfrm>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99</a:t>
            </a:fld>
            <a:endParaRPr lang="en-US" altLang="en-US" sz="1400" b="1" dirty="0">
              <a:latin typeface="Tahoma" panose="020B060403050404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calcmode="lin" valueType="num">
                                      <p:cBhvr>
                                        <p:cTn id="7" dur="500" fill="hold"/>
                                        <p:tgtEl>
                                          <p:spTgt spid="1505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053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50531">
                                            <p:txEl>
                                              <p:pRg st="1" end="1"/>
                                            </p:txEl>
                                          </p:spTgt>
                                        </p:tgtEl>
                                        <p:attrNameLst>
                                          <p:attrName>style.visibility</p:attrName>
                                        </p:attrNameLst>
                                      </p:cBhvr>
                                      <p:to>
                                        <p:strVal val="visible"/>
                                      </p:to>
                                    </p:set>
                                    <p:anim calcmode="lin" valueType="num">
                                      <p:cBhvr>
                                        <p:cTn id="11" dur="500" fill="hold"/>
                                        <p:tgtEl>
                                          <p:spTgt spid="150531">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50531">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50531">
                                            <p:txEl>
                                              <p:pRg st="2" end="2"/>
                                            </p:txEl>
                                          </p:spTgt>
                                        </p:tgtEl>
                                        <p:attrNameLst>
                                          <p:attrName>style.visibility</p:attrName>
                                        </p:attrNameLst>
                                      </p:cBhvr>
                                      <p:to>
                                        <p:strVal val="visible"/>
                                      </p:to>
                                    </p:set>
                                    <p:anim calcmode="lin" valueType="num">
                                      <p:cBhvr>
                                        <p:cTn id="15" dur="500" fill="hold"/>
                                        <p:tgtEl>
                                          <p:spTgt spid="150531">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50531">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50531">
                                            <p:txEl>
                                              <p:pRg st="3" end="3"/>
                                            </p:txEl>
                                          </p:spTgt>
                                        </p:tgtEl>
                                        <p:attrNameLst>
                                          <p:attrName>style.visibility</p:attrName>
                                        </p:attrNameLst>
                                      </p:cBhvr>
                                      <p:to>
                                        <p:strVal val="visible"/>
                                      </p:to>
                                    </p:set>
                                    <p:anim calcmode="lin" valueType="num">
                                      <p:cBhvr>
                                        <p:cTn id="19" dur="500" fill="hold"/>
                                        <p:tgtEl>
                                          <p:spTgt spid="150531">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5053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50531">
                                            <p:txEl>
                                              <p:pRg st="4" end="4"/>
                                            </p:txEl>
                                          </p:spTgt>
                                        </p:tgtEl>
                                        <p:attrNameLst>
                                          <p:attrName>style.visibility</p:attrName>
                                        </p:attrNameLst>
                                      </p:cBhvr>
                                      <p:to>
                                        <p:strVal val="visible"/>
                                      </p:to>
                                    </p:set>
                                    <p:anim calcmode="lin" valueType="num">
                                      <p:cBhvr>
                                        <p:cTn id="25" dur="500" fill="hold"/>
                                        <p:tgtEl>
                                          <p:spTgt spid="150531">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5053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50543"/>
                                        </p:tgtEl>
                                        <p:attrNameLst>
                                          <p:attrName>style.visibility</p:attrName>
                                        </p:attrNameLst>
                                      </p:cBhvr>
                                      <p:to>
                                        <p:strVal val="visible"/>
                                      </p:to>
                                    </p:set>
                                    <p:anim calcmode="lin" valueType="num">
                                      <p:cBhvr>
                                        <p:cTn id="31" dur="500" fill="hold"/>
                                        <p:tgtEl>
                                          <p:spTgt spid="150543"/>
                                        </p:tgtEl>
                                        <p:attrNameLst>
                                          <p:attrName>ppt_w</p:attrName>
                                        </p:attrNameLst>
                                      </p:cBhvr>
                                      <p:tavLst>
                                        <p:tav tm="0">
                                          <p:val>
                                            <p:fltVal val="0"/>
                                          </p:val>
                                        </p:tav>
                                        <p:tav tm="100000">
                                          <p:val>
                                            <p:strVal val="#ppt_w"/>
                                          </p:val>
                                        </p:tav>
                                      </p:tavLst>
                                    </p:anim>
                                    <p:anim calcmode="lin" valueType="num">
                                      <p:cBhvr>
                                        <p:cTn id="32" dur="500" fill="hold"/>
                                        <p:tgtEl>
                                          <p:spTgt spid="1505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t">
  <a:themeElements>
    <a:clrScheme name="Slit 10">
      <a:dk1>
        <a:srgbClr val="8C0000"/>
      </a:dk1>
      <a:lt1>
        <a:srgbClr val="FFFFFF"/>
      </a:lt1>
      <a:dk2>
        <a:srgbClr val="260000"/>
      </a:dk2>
      <a:lt2>
        <a:srgbClr val="FFFFCC"/>
      </a:lt2>
      <a:accent1>
        <a:srgbClr val="FF3300"/>
      </a:accent1>
      <a:accent2>
        <a:srgbClr val="BE7960"/>
      </a:accent2>
      <a:accent3>
        <a:srgbClr val="A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10">
        <a:dk1>
          <a:srgbClr val="8C0000"/>
        </a:dk1>
        <a:lt1>
          <a:srgbClr val="FFFFFF"/>
        </a:lt1>
        <a:dk2>
          <a:srgbClr val="260000"/>
        </a:dk2>
        <a:lt2>
          <a:srgbClr val="FFFFCC"/>
        </a:lt2>
        <a:accent1>
          <a:srgbClr val="FF3300"/>
        </a:accent1>
        <a:accent2>
          <a:srgbClr val="BE7960"/>
        </a:accent2>
        <a:accent3>
          <a:srgbClr val="A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Slit</Template>
  <TotalTime>0</TotalTime>
  <Words>12590</Words>
  <Application>Microsoft Office PowerPoint</Application>
  <PresentationFormat>On-screen Show (4:3)</PresentationFormat>
  <Paragraphs>1476</Paragraphs>
  <Slides>160</Slides>
  <Notes>2</Notes>
  <HiddenSlides>0</HiddenSlides>
  <MMClips>0</MMClips>
  <ScaleCrop>false</ScaleCrop>
  <HeadingPairs>
    <vt:vector size="6" baseType="variant">
      <vt:variant>
        <vt:lpstr>Fonts Used</vt:lpstr>
      </vt:variant>
      <vt:variant>
        <vt:i4>47</vt:i4>
      </vt:variant>
      <vt:variant>
        <vt:lpstr>Theme</vt:lpstr>
      </vt:variant>
      <vt:variant>
        <vt:i4>1</vt:i4>
      </vt:variant>
      <vt:variant>
        <vt:lpstr>Slide Titles</vt:lpstr>
      </vt:variant>
      <vt:variant>
        <vt:i4>160</vt:i4>
      </vt:variant>
    </vt:vector>
  </HeadingPairs>
  <TitlesOfParts>
    <vt:vector size="208" baseType="lpstr">
      <vt:lpstr>Lucida Sans</vt:lpstr>
      <vt:lpstr>MARKETPRO</vt:lpstr>
      <vt:lpstr>Sylfaen</vt:lpstr>
      <vt:lpstr>Berlin Sans FB Demi</vt:lpstr>
      <vt:lpstr>ReservoirGrunge</vt:lpstr>
      <vt:lpstr>Pristina</vt:lpstr>
      <vt:lpstr>Wingdings 2</vt:lpstr>
      <vt:lpstr>Haettenschweiler</vt:lpstr>
      <vt:lpstr>Arial Rounded MT Bold</vt:lpstr>
      <vt:lpstr>Lucida Bright</vt:lpstr>
      <vt:lpstr>Arial</vt:lpstr>
      <vt:lpstr>Tahoma</vt:lpstr>
      <vt:lpstr>Franklin Gothic Medium</vt:lpstr>
      <vt:lpstr>HebrewTh</vt:lpstr>
      <vt:lpstr>Eras Demi ITC</vt:lpstr>
      <vt:lpstr>Mistral</vt:lpstr>
      <vt:lpstr>Arial Black</vt:lpstr>
      <vt:lpstr>Book Antiqua</vt:lpstr>
      <vt:lpstr>Arial Narrow</vt:lpstr>
      <vt:lpstr>Impact</vt:lpstr>
      <vt:lpstr>Freestyle Script</vt:lpstr>
      <vt:lpstr>Lucida Fax</vt:lpstr>
      <vt:lpstr>Jenkins v2.0</vt:lpstr>
      <vt:lpstr>Gloucester MT Extra Condensed</vt:lpstr>
      <vt:lpstr>Showcard Gothic</vt:lpstr>
      <vt:lpstr>Script MT Bold</vt:lpstr>
      <vt:lpstr>Comic Sans MS</vt:lpstr>
      <vt:lpstr>Baskerville Old Face</vt:lpstr>
      <vt:lpstr>Old English Text MT</vt:lpstr>
      <vt:lpstr>Wide Latin</vt:lpstr>
      <vt:lpstr>Brush Script MT</vt:lpstr>
      <vt:lpstr>Matura MT Script Capitals</vt:lpstr>
      <vt:lpstr>Monotype Corsiva</vt:lpstr>
      <vt:lpstr>Agency FB</vt:lpstr>
      <vt:lpstr>Lucida Sans Unicode</vt:lpstr>
      <vt:lpstr>Bernard MT Condensed</vt:lpstr>
      <vt:lpstr>Papyrus</vt:lpstr>
      <vt:lpstr>Harlow Solid Italic</vt:lpstr>
      <vt:lpstr>Eras Bold ITC</vt:lpstr>
      <vt:lpstr>Cooper Black</vt:lpstr>
      <vt:lpstr>Wingdings</vt:lpstr>
      <vt:lpstr>Calibri</vt:lpstr>
      <vt:lpstr>Cambria</vt:lpstr>
      <vt:lpstr>Times New Roman</vt:lpstr>
      <vt:lpstr>Perpetua Titling MT</vt:lpstr>
      <vt:lpstr>Verdana</vt:lpstr>
      <vt:lpstr>Narkisim</vt:lpstr>
      <vt:lpstr>Slit</vt:lpstr>
      <vt:lpstr>PowerPoint Presentation</vt:lpstr>
      <vt:lpstr>PowerPoint Presentation</vt:lpstr>
      <vt:lpstr>Symbole definieren Gedanken die Judas Kulture zu einer Einzigartigen machen.</vt:lpstr>
      <vt:lpstr>Wie hat das Exil auf das Verständ-nis der Menschen in Bezug auf diese Symbole gewirkt?</vt:lpstr>
      <vt:lpstr>DEUTERONOMISTISCH …auf das Buch Deuteronomium &amp; den Bundes-Code bezogen</vt:lpstr>
      <vt:lpstr>Die prophetische Erwartung des Exils</vt:lpstr>
      <vt:lpstr>EXILE OF THE SOUTH Judah</vt:lpstr>
      <vt:lpstr>Grundlegende Schluss-folgerung d. Propheten</vt:lpstr>
      <vt:lpstr>Der Umfang von Daniels Visionen</vt:lpstr>
      <vt:lpstr>Geschichtsabschnitte für die Juden</vt:lpstr>
      <vt:lpstr>Die Diaspora</vt:lpstr>
      <vt:lpstr>PowerPoint Presentation</vt:lpstr>
      <vt:lpstr>Historische Schlüsselereignisse in Griechischer Zeit</vt:lpstr>
      <vt:lpstr>PowerPoint Presentation</vt:lpstr>
      <vt:lpstr>Griechische Zeit Forts.--</vt:lpstr>
      <vt:lpstr>Die Makkabäer Revolte</vt:lpstr>
      <vt:lpstr>Antiochus IV Epiphanes</vt:lpstr>
      <vt:lpstr>Schlüsserereignissen in der Zeit der Hasmonäer</vt:lpstr>
      <vt:lpstr>PowerPoint Presentation</vt:lpstr>
      <vt:lpstr>PowerPoint Presentation</vt:lpstr>
      <vt:lpstr>lxY02n9DA (Daniel) = Gott ist mein Richter</vt:lpstr>
      <vt:lpstr>Jüdische Literatur</vt:lpstr>
      <vt:lpstr>DIE HEBRÄISCHE BIBEL Drei Sammlungen</vt:lpstr>
      <vt:lpstr>Apocalyptische Literatur</vt:lpstr>
      <vt:lpstr>Der Charakter d. Jüdischen Apokalyptik</vt:lpstr>
      <vt:lpstr>Biblische Sprachen</vt:lpstr>
      <vt:lpstr>Sprachen Daniels</vt:lpstr>
      <vt:lpstr>PowerPoint Presentation</vt:lpstr>
      <vt:lpstr>DANIEL - TEXTVERSIONEN (NRSV notes)</vt:lpstr>
      <vt:lpstr>Daniel Papyrus</vt:lpstr>
      <vt:lpstr>Struktur</vt:lpstr>
      <vt:lpstr>PowerPoint Presentation</vt:lpstr>
      <vt:lpstr>Auslegung des Buches Wie man die Frage nach Verfasser und Datum beantwortet, definiert auch wie man das Buch versteht</vt:lpstr>
      <vt:lpstr>Absicht des Buches</vt:lpstr>
      <vt:lpstr>PowerPoint Presentation</vt:lpstr>
      <vt:lpstr>Jojakims politische Ausrichtung</vt:lpstr>
      <vt:lpstr>PowerPoint Presentation</vt:lpstr>
      <vt:lpstr>PowerPoint Presentation</vt:lpstr>
      <vt:lpstr>Ankunft in Babylon</vt:lpstr>
      <vt:lpstr>Die vier jungen Männer ihre Hebräischen und Babylonischen Namen</vt:lpstr>
      <vt:lpstr>PowerPoint Presentation</vt:lpstr>
      <vt:lpstr>PowerPoint Presentation</vt:lpstr>
      <vt:lpstr>PowerPoint Presentation</vt:lpstr>
      <vt:lpstr>PowerPoint Presentation</vt:lpstr>
      <vt:lpstr>PowerPoint Presentation</vt:lpstr>
      <vt:lpstr>DRACHEN UND STIER-RELIEFS  (Vorderasiatisches Museum, Berlin)</vt:lpstr>
      <vt:lpstr>Der Drache Marduk  (Detroit Institute of Arts)</vt:lpstr>
      <vt:lpstr>Der Stier Adad  (Vorderasiatisches Museum, Berlin)</vt:lpstr>
      <vt:lpstr>PowerPoint Presentation</vt:lpstr>
      <vt:lpstr>LÖWEN-FRIES (Vorderasiatisches Museum, Berlin)</vt:lpstr>
      <vt:lpstr>PowerPoint Presentation</vt:lpstr>
      <vt:lpstr>PowerPoint Presentation</vt:lpstr>
      <vt:lpstr>PowerPoint Presentation</vt:lpstr>
      <vt:lpstr>PowerPoint Presentation</vt:lpstr>
      <vt:lpstr>PowerPoint Presentation</vt:lpstr>
      <vt:lpstr> </vt:lpstr>
      <vt:lpstr>Makkabäische “Sicht” auf Kap 1</vt:lpstr>
      <vt:lpstr>Auslegung des Traums</vt:lpstr>
      <vt:lpstr>Daniels Gnadenfrist</vt:lpstr>
      <vt:lpstr>PowerPoint Presentation</vt:lpstr>
      <vt:lpstr>PowerPoint Presentation</vt:lpstr>
      <vt:lpstr>Die Sichtweisen des Milleniums was ist das “Königreich” Gottes (z.B. Dan 2,44)</vt:lpstr>
      <vt:lpstr>HISTORISCHER PRÄMILLENNIALISMUS</vt:lpstr>
      <vt:lpstr>AMILLENNIALISMUS</vt:lpstr>
      <vt:lpstr>POSTMILLENNIALISMUS</vt:lpstr>
      <vt:lpstr>DISPENSATIONALER PRÄMILLENNIALISMUS</vt:lpstr>
      <vt:lpstr>VERTRETER</vt:lpstr>
      <vt:lpstr>Kapitel 3-4</vt:lpstr>
      <vt:lpstr>Der Goldene Monolith</vt:lpstr>
      <vt:lpstr>PowerPoint Presentation</vt:lpstr>
      <vt:lpstr>Der vierte Mann im Feuer</vt:lpstr>
      <vt:lpstr>Diverse “Ansichten” zu Kap. 3</vt:lpstr>
      <vt:lpstr>STÜCKE ZU DANIEL</vt:lpstr>
      <vt:lpstr>Zusätze zu Kapitel 3</vt:lpstr>
      <vt:lpstr>Der Traum vom Wahnsinn</vt:lpstr>
      <vt:lpstr>Nebukadnezars Projekte</vt:lpstr>
      <vt:lpstr>Tonzylinder von Nebukadnezar Solche Zylinder wurden in Ecken von Gebäuden vergraben, um die Fähigkeiten und Leistungen des Herrschers zu zeigen. Dieser Zylinder beschreibt drei Paläste, gebaut durch Nebukadnezar II. (British Museum, London)</vt:lpstr>
      <vt:lpstr>PowerPoint Presentation</vt:lpstr>
      <vt:lpstr>Beschreibung der Stadt Babylon</vt:lpstr>
      <vt:lpstr>Ausgrabungen in Babylon</vt:lpstr>
      <vt:lpstr>Ausgrabungen des Ischtar-Tores</vt:lpstr>
      <vt:lpstr>Modell des Ischtar-Tores Basiert auf ar-chäologischen Grabungen</vt:lpstr>
      <vt:lpstr>Die hängenden Gärten</vt:lpstr>
      <vt:lpstr>PowerPoint Presentation</vt:lpstr>
      <vt:lpstr>Nebukadnezars letzte Jahre</vt:lpstr>
      <vt:lpstr>Ein halbes Jahrhundert später</vt:lpstr>
      <vt:lpstr>CHRONOLOGY Aramäischer Ausdruck “Vater von” (5,2. 11. 13. 18) sollte verstanden werden als “Vorfahre von”</vt:lpstr>
      <vt:lpstr>Nabonid Stele</vt:lpstr>
      <vt:lpstr>PowerPoint Presentation</vt:lpstr>
      <vt:lpstr>Tonzylinder nennt Nabonid und Belsazar Dieser 10cm Zylinder beschreibt Kyros’ Sieg über Nabonid und seine Einnahme von Babylon. (British Museum, London)</vt:lpstr>
      <vt:lpstr>Belsazars Bankett</vt:lpstr>
      <vt:lpstr> Belsazars Weisen konnten die Handschrift weder "lesen" noch "auslegen" (Dan 5,7-8). Daniel konnte sie sowohl “lesen” und “auslegen” (Dan 5,17).   Da die Schrift in normalen alphabetischen Buchstaben war, ist die Frage, warum war es schwierig sie zu lesen?</vt:lpstr>
      <vt:lpstr>Rembrandts Gemälde von Belsazars Fest (1634) (National Gallery, London)</vt:lpstr>
      <vt:lpstr>PowerPoint Presentation</vt:lpstr>
      <vt:lpstr>PowerPoint Presentation</vt:lpstr>
      <vt:lpstr>Nabonids Chronik (British Museum, London)</vt:lpstr>
      <vt:lpstr>Herodots Aufzeichnung (5. Jh. v.Chr.)</vt:lpstr>
      <vt:lpstr>Bas-Relief von Persischen Wachen Glasierte Ziegelsteine, Susa (Louvre, Paris)</vt:lpstr>
      <vt:lpstr>Problem v. Darius dem Meder (Daniel 5,31)</vt:lpstr>
      <vt:lpstr>Historisch-kritischer “Ansatz” von Kapitel 5</vt:lpstr>
      <vt:lpstr>Daniel und Darius</vt:lpstr>
      <vt:lpstr>PowerPoint Presentation</vt:lpstr>
      <vt:lpstr>PowerPoint Presentation</vt:lpstr>
      <vt:lpstr>PowerPoint Presentation</vt:lpstr>
      <vt:lpstr>PowerPoint Presentation</vt:lpstr>
      <vt:lpstr>Unabänderliches Persisches Gesetz</vt:lpstr>
      <vt:lpstr>Amulett</vt:lpstr>
      <vt:lpstr>Habakuk Legende</vt:lpstr>
      <vt:lpstr>Weitere Stücke zu Daniel</vt:lpstr>
      <vt:lpstr>PowerPoint Presentation</vt:lpstr>
      <vt:lpstr>Vier datierte Visionen</vt:lpstr>
      <vt:lpstr>Alte nahöstliche Ikonografie von Mischwesen</vt:lpstr>
      <vt:lpstr>PowerPoint Presentation</vt:lpstr>
      <vt:lpstr>PowerPoint Presentation</vt:lpstr>
      <vt:lpstr>TRAUM DER WELTREICHE    Daniel 2   Daniel 7</vt:lpstr>
      <vt:lpstr>PowerPoint Presentation</vt:lpstr>
      <vt:lpstr>Auslegung des vierten Tieres Dan 7,7-27</vt:lpstr>
      <vt:lpstr>DER KRIEG GEGEN DIE HEILIGEN</vt:lpstr>
      <vt:lpstr>Drei grosse Entheiligungen des Tempels</vt:lpstr>
      <vt:lpstr>VISION v. Widder &amp; Ziegenbock</vt:lpstr>
      <vt:lpstr>PowerPoint Presentation</vt:lpstr>
      <vt:lpstr>PowerPoint Presentation</vt:lpstr>
      <vt:lpstr>Kampf zwischen Persern &amp; Griechen</vt:lpstr>
      <vt:lpstr>Alexander der Grosse Acropolis Museum, Athen</vt:lpstr>
      <vt:lpstr>PowerPoint Presentation</vt:lpstr>
      <vt:lpstr>Antiochus IV Epiphanes &amp; die Juden</vt:lpstr>
      <vt:lpstr>TEMPELOPFER UND DAS TAMI’D</vt:lpstr>
      <vt:lpstr>Die Erzengel</vt:lpstr>
      <vt:lpstr>Deuteronomischer Charakter von Daniels Gebet</vt:lpstr>
      <vt:lpstr>70 JAHRE GEFANGENSCHAFT BERECHNEN (JeR 25,8-13; 29,10; 2Chr 36,21; Lev 26,32-35; Dan 9,2)</vt:lpstr>
      <vt:lpstr>VISION DER SIEBZIG WOCHEN</vt:lpstr>
      <vt:lpstr>Grundfragen zu den 70 Jahrwochen</vt:lpstr>
      <vt:lpstr>Was tut Gott während den 70 Wochen . . .</vt:lpstr>
      <vt:lpstr>MACCABEAN VIEW OF THE 70 WEEKS</vt:lpstr>
      <vt:lpstr>Stärken &amp; Schwächen der Auslegung</vt:lpstr>
      <vt:lpstr>MESSIANISCHE SICHT DER 70 WOCHEN</vt:lpstr>
      <vt:lpstr>Stärken &amp; Schwächen der Auslegung</vt:lpstr>
      <vt:lpstr>HEILSZEITLICHE SICHT DER 70 WOCHEN</vt:lpstr>
      <vt:lpstr>Stärken &amp; Schwächen der Auslegung</vt:lpstr>
      <vt:lpstr>Auslegungs-Unterschiede</vt:lpstr>
      <vt:lpstr>Translating 9:27 the syntax of the Hebrew is uncertain</vt:lpstr>
      <vt:lpstr>VISION DER KÖNIGE VON NORD UND SÜD</vt:lpstr>
      <vt:lpstr>Der Mann in Leinen gekleidet</vt:lpstr>
      <vt:lpstr>Die Absicht der Vision</vt:lpstr>
      <vt:lpstr>Krieg im Himmel</vt:lpstr>
      <vt:lpstr>Yahwehs himmlischer Rat (Ps 82,2,.7; 89,6-8; Hiob 1,6-7; 2,1-2; 1Kön 22,19-23)</vt:lpstr>
      <vt:lpstr>Geisteswesen als Wächter von Nationen</vt:lpstr>
      <vt:lpstr> Persische &amp; Griechische Chronologie </vt:lpstr>
      <vt:lpstr>Bas-relief eines vierflüg-ligen Wesens bewacht den Eingang zu Kyrus' Grab Ausgegraben in Pasargadae, Persien</vt:lpstr>
      <vt:lpstr>PowerPoint Presentation</vt:lpstr>
      <vt:lpstr>Xerxes I Persepolis    (Tehran Museum, Iran)</vt:lpstr>
      <vt:lpstr>PowerPoint Presentation</vt:lpstr>
      <vt:lpstr>PowerPoint Presentation</vt:lpstr>
      <vt:lpstr>Die Details Daniel 11,7-21a</vt:lpstr>
      <vt:lpstr>Die Details weit. Dan 11,21-30</vt:lpstr>
      <vt:lpstr>Auslegung: überheblicher König Daniel 11,36-45</vt:lpstr>
      <vt:lpstr>“…zu jener Zeit…”  Daniel 12,1</vt:lpstr>
      <vt:lpstr>Die “Zeit, Zeiten und halbe Zeit”    Daniel 12,7; vgl. 7,25</vt:lpstr>
      <vt:lpstr>Mögliche überschneidungen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DanLewis</dc:creator>
  <cp:keywords/>
  <dc:description/>
  <cp:lastModifiedBy>Daniel Lewis</cp:lastModifiedBy>
  <cp:revision>457</cp:revision>
  <dcterms:created xsi:type="dcterms:W3CDTF">2006-12-16T11:00:21Z</dcterms:created>
  <dcterms:modified xsi:type="dcterms:W3CDTF">2025-02-18T23:45:00Z</dcterms:modified>
  <cp:category/>
</cp:coreProperties>
</file>